
<file path=[Content_Types].xml><?xml version="1.0" encoding="utf-8"?>
<Types xmlns="http://schemas.openxmlformats.org/package/2006/content-types">
  <Default Extension="png" ContentType="image/png"/>
  <Default Extension="svg" ContentType="image/svg+xml"/>
  <Default Extension="png&amp;ehk=y4ooYF" ContentType="image/png"/>
  <Default Extension="jpeg" ContentType="image/jpeg"/>
  <Default Extension="emf" ContentType="image/x-emf"/>
  <Default Extension="rels" ContentType="application/vnd.openxmlformats-package.relationships+xml"/>
  <Default Extension="xml" ContentType="application/xml"/>
  <Default Extension="fntdata" ContentType="application/x-fontdata"/>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embedTrueTypeFonts="1" saveSubsetFonts="1">
  <p:sldMasterIdLst>
    <p:sldMasterId id="2147483660" r:id="rId1"/>
  </p:sldMasterIdLst>
  <p:notesMasterIdLst>
    <p:notesMasterId r:id="rId9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 id="349" r:id="rId95"/>
  </p:sldIdLst>
  <p:sldSz cx="9144000" cy="6858000" type="screen4x3"/>
  <p:notesSz cx="6858000" cy="9144000"/>
  <p:embeddedFontLst>
    <p:embeddedFont>
      <p:font typeface="Segoe UI Light" panose="020B0502040204020203" pitchFamily="34" charset="0"/>
      <p:regular r:id="rId97"/>
      <p:italic r:id="rId98"/>
    </p:embeddedFont>
    <p:embeddedFont>
      <p:font typeface="Verdana" panose="020B0604030504040204" pitchFamily="34" charset="0"/>
      <p:regular r:id="rId99"/>
      <p:bold r:id="rId100"/>
      <p:italic r:id="rId101"/>
      <p:boldItalic r:id="rId102"/>
    </p:embeddedFont>
    <p:embeddedFont>
      <p:font typeface="Calibri" panose="020F0502020204030204" pitchFamily="34" charset="0"/>
      <p:regular r:id="rId103"/>
      <p:bold r:id="rId104"/>
      <p:italic r:id="rId105"/>
      <p:boldItalic r:id="rId106"/>
    </p:embeddedFont>
    <p:embeddedFont>
      <p:font typeface="Segoe UI Black" panose="020B0A02040204020203" pitchFamily="34" charset="0"/>
      <p:bold r:id="rId107"/>
      <p:boldItalic r:id="rId108"/>
    </p:embeddedFont>
    <p:embeddedFont>
      <p:font typeface="Segoe UI" panose="020B0502040204020203" pitchFamily="34" charset="0"/>
      <p:regular r:id="rId109"/>
      <p:bold r:id="rId110"/>
      <p:italic r:id="rId111"/>
      <p:boldItalic r:id="rId112"/>
    </p:embeddedFont>
    <p:embeddedFont>
      <p:font typeface="Segoe Light" panose="020B0604020202020204" charset="0"/>
      <p:regular r:id="rId113"/>
      <p:italic r:id="rId114"/>
    </p:embeddedFont>
    <p:embeddedFont>
      <p:font typeface="Segoe UI Semibold" panose="020B0702040204020203" pitchFamily="34" charset="0"/>
      <p:bold r:id="rId115"/>
      <p:boldItalic r:id="rId116"/>
    </p:embeddedFont>
    <p:embeddedFont>
      <p:font typeface="Segoe UI Semilight" panose="020B0402040204020203" pitchFamily="34" charset="0"/>
      <p:regular r:id="rId117"/>
      <p:italic r:id="rId118"/>
    </p:embeddedFont>
    <p:embeddedFont>
      <p:font typeface="Consolas" panose="020B0609020204030204" pitchFamily="49" charset="0"/>
      <p:regular r:id="rId119"/>
      <p:bold r:id="rId120"/>
      <p:italic r:id="rId121"/>
      <p:boldItalic r:id="rId122"/>
    </p:embeddedFont>
  </p:embeddedFontLst>
  <p:defaultTex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horzBarState="maximized">
    <p:restoredLeft sz="4441" autoAdjust="0"/>
    <p:restoredTop sz="59243" autoAdjust="0"/>
  </p:normalViewPr>
  <p:slideViewPr>
    <p:cSldViewPr snapToGrid="0">
      <p:cViewPr varScale="1">
        <p:scale>
          <a:sx n="116" d="100"/>
          <a:sy n="116" d="100"/>
        </p:scale>
        <p:origin x="2106" y="96"/>
      </p:cViewPr>
      <p:guideLst/>
    </p:cSldViewPr>
  </p:slideViewPr>
  <p:notesTextViewPr>
    <p:cViewPr>
      <p:scale>
        <a:sx n="1" d="1"/>
        <a:sy n="1" d="1"/>
      </p:scale>
      <p:origin x="0" y="0"/>
    </p:cViewPr>
  </p:notesTextViewPr>
  <p:notesViewPr>
    <p:cSldViewPr snapToGrid="0">
      <p:cViewPr varScale="1">
        <p:scale>
          <a:sx n="87" d="100"/>
          <a:sy n="87" d="100"/>
        </p:scale>
        <p:origin x="3840" y="78"/>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font" Target="fonts/font21.fntdata"/><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font" Target="fonts/font16.fntdata"/><Relationship Id="rId16" Type="http://schemas.openxmlformats.org/officeDocument/2006/relationships/slide" Target="slides/slide15.xml"/><Relationship Id="rId107" Type="http://schemas.openxmlformats.org/officeDocument/2006/relationships/font" Target="fonts/font11.fntdata"/><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font" Target="fonts/font6.fntdata"/><Relationship Id="rId123"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font" Target="fonts/font4.fntdata"/><Relationship Id="rId105" Type="http://schemas.openxmlformats.org/officeDocument/2006/relationships/font" Target="fonts/font9.fntdata"/><Relationship Id="rId113" Type="http://schemas.openxmlformats.org/officeDocument/2006/relationships/font" Target="fonts/font17.fntdata"/><Relationship Id="rId118" Type="http://schemas.openxmlformats.org/officeDocument/2006/relationships/font" Target="fonts/font22.fntdata"/><Relationship Id="rId12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font" Target="fonts/font2.fntdata"/><Relationship Id="rId121" Type="http://schemas.openxmlformats.org/officeDocument/2006/relationships/font" Target="fonts/font25.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font" Target="fonts/font7.fntdata"/><Relationship Id="rId108" Type="http://schemas.openxmlformats.org/officeDocument/2006/relationships/font" Target="fonts/font12.fntdata"/><Relationship Id="rId116" Type="http://schemas.openxmlformats.org/officeDocument/2006/relationships/font" Target="fonts/font20.fntdata"/><Relationship Id="rId124"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notesMaster" Target="notesMasters/notesMaster1.xml"/><Relationship Id="rId111" Type="http://schemas.openxmlformats.org/officeDocument/2006/relationships/font" Target="fonts/font15.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font" Target="fonts/font10.fntdata"/><Relationship Id="rId114" Type="http://schemas.openxmlformats.org/officeDocument/2006/relationships/font" Target="fonts/font18.fntdata"/><Relationship Id="rId119" Type="http://schemas.openxmlformats.org/officeDocument/2006/relationships/font" Target="fonts/font23.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font" Target="fonts/font3.fntdata"/><Relationship Id="rId101" Type="http://schemas.openxmlformats.org/officeDocument/2006/relationships/font" Target="fonts/font5.fntdata"/><Relationship Id="rId122" Type="http://schemas.openxmlformats.org/officeDocument/2006/relationships/font" Target="fonts/font26.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font" Target="fonts/font13.fntdata"/><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font" Target="fonts/font1.fntdata"/><Relationship Id="rId104" Type="http://schemas.openxmlformats.org/officeDocument/2006/relationships/font" Target="fonts/font8.fntdata"/><Relationship Id="rId120" Type="http://schemas.openxmlformats.org/officeDocument/2006/relationships/font" Target="fonts/font24.fntdata"/><Relationship Id="rId125"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font" Target="fonts/font14.fntdata"/><Relationship Id="rId115" Type="http://schemas.openxmlformats.org/officeDocument/2006/relationships/font" Target="fonts/font19.fntdata"/></Relationships>
</file>

<file path=ppt/diagrams/colors1.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46F41AE-056D-413F-9D62-4747882280FA}" type="doc">
      <dgm:prSet loTypeId="urn:microsoft.com/office/officeart/2005/8/layout/default" loCatId="list" qsTypeId="urn:microsoft.com/office/officeart/2005/8/quickstyle/simple1" qsCatId="simple" csTypeId="urn:microsoft.com/office/officeart/2005/8/colors/accent5_2" csCatId="accent5" phldr="1"/>
      <dgm:spPr/>
      <dgm:t>
        <a:bodyPr/>
        <a:lstStyle/>
        <a:p>
          <a:endParaRPr lang="en-US"/>
        </a:p>
      </dgm:t>
    </dgm:pt>
    <dgm:pt modelId="{C0015DB7-B1B7-43A3-B1A4-C990AB93B76D}">
      <dgm:prSet phldrT="[Text]"/>
      <dgm:spPr>
        <a:xfrm>
          <a:off x="2071" y="345145"/>
          <a:ext cx="1643514" cy="986108"/>
        </a:xfrm>
        <a:prstGeom prst="rect">
          <a:avLst/>
        </a:prstGeom>
        <a:solidFill>
          <a:srgbClr val="D83B01"/>
        </a:solidFill>
        <a:ln w="10795" cap="flat" cmpd="sng" algn="ctr">
          <a:solidFill>
            <a:srgbClr val="FFFFFF">
              <a:hueOff val="0"/>
              <a:satOff val="0"/>
              <a:lumOff val="0"/>
              <a:alphaOff val="0"/>
            </a:srgbClr>
          </a:solidFill>
          <a:prstDash val="solid"/>
        </a:ln>
        <a:effectLst/>
      </dgm:spPr>
      <dgm:t>
        <a:bodyPr/>
        <a:lstStyle/>
        <a:p>
          <a:pPr>
            <a:buNone/>
          </a:pPr>
          <a:r>
            <a:rPr lang="en-US" dirty="0">
              <a:solidFill>
                <a:srgbClr val="FFFFFF"/>
              </a:solidFill>
              <a:latin typeface="Segoe UI Semilight"/>
              <a:ea typeface="+mn-ea"/>
              <a:cs typeface="+mn-cs"/>
            </a:rPr>
            <a:t>Book me a flight to Cairo</a:t>
          </a:r>
        </a:p>
      </dgm:t>
    </dgm:pt>
    <dgm:pt modelId="{FF6E09F7-A4D6-4E47-B02F-3FB7A9D45377}" type="parTrans" cxnId="{BA730D69-7A3E-461A-BFC1-9EA65DAA36C6}">
      <dgm:prSet/>
      <dgm:spPr/>
      <dgm:t>
        <a:bodyPr/>
        <a:lstStyle/>
        <a:p>
          <a:endParaRPr lang="en-US"/>
        </a:p>
      </dgm:t>
    </dgm:pt>
    <dgm:pt modelId="{ABFB46F6-680D-47BF-92AA-0553ECED27F6}" type="sibTrans" cxnId="{BA730D69-7A3E-461A-BFC1-9EA65DAA36C6}">
      <dgm:prSet/>
      <dgm:spPr/>
      <dgm:t>
        <a:bodyPr/>
        <a:lstStyle/>
        <a:p>
          <a:endParaRPr lang="en-US"/>
        </a:p>
      </dgm:t>
    </dgm:pt>
    <dgm:pt modelId="{6DF287C3-FEAD-4C3A-86A5-40CA918BD016}">
      <dgm:prSet phldrT="[Text]"/>
      <dgm:spPr>
        <a:xfrm>
          <a:off x="1809937" y="345145"/>
          <a:ext cx="1643514" cy="986108"/>
        </a:xfrm>
        <a:prstGeom prst="rect">
          <a:avLst/>
        </a:prstGeom>
        <a:solidFill>
          <a:srgbClr val="737373">
            <a:hueOff val="0"/>
            <a:satOff val="0"/>
            <a:lumOff val="0"/>
            <a:alphaOff val="0"/>
          </a:srgbClr>
        </a:solidFill>
        <a:ln w="10795" cap="flat" cmpd="sng" algn="ctr">
          <a:solidFill>
            <a:srgbClr val="FFFFFF">
              <a:hueOff val="0"/>
              <a:satOff val="0"/>
              <a:lumOff val="0"/>
              <a:alphaOff val="0"/>
            </a:srgbClr>
          </a:solidFill>
          <a:prstDash val="solid"/>
        </a:ln>
        <a:effectLst/>
      </dgm:spPr>
      <dgm:t>
        <a:bodyPr/>
        <a:lstStyle/>
        <a:p>
          <a:pPr>
            <a:buNone/>
          </a:pPr>
          <a:r>
            <a:rPr lang="en-US" dirty="0">
              <a:solidFill>
                <a:srgbClr val="FFFFFF"/>
              </a:solidFill>
              <a:latin typeface="Segoe UI Semilight"/>
              <a:ea typeface="+mn-ea"/>
              <a:cs typeface="+mn-cs"/>
            </a:rPr>
            <a:t>Order me 2 pizzas</a:t>
          </a:r>
        </a:p>
      </dgm:t>
    </dgm:pt>
    <dgm:pt modelId="{12908303-4063-446A-9070-8C9AFAAF6BA4}" type="parTrans" cxnId="{F459BCB3-5CB7-4F78-8492-7EFEB7E652AA}">
      <dgm:prSet/>
      <dgm:spPr/>
      <dgm:t>
        <a:bodyPr/>
        <a:lstStyle/>
        <a:p>
          <a:endParaRPr lang="en-US"/>
        </a:p>
      </dgm:t>
    </dgm:pt>
    <dgm:pt modelId="{35DE3995-0CE9-4EA0-9C7B-8D549028BBFE}" type="sibTrans" cxnId="{F459BCB3-5CB7-4F78-8492-7EFEB7E652AA}">
      <dgm:prSet/>
      <dgm:spPr/>
      <dgm:t>
        <a:bodyPr/>
        <a:lstStyle/>
        <a:p>
          <a:endParaRPr lang="en-US"/>
        </a:p>
      </dgm:t>
    </dgm:pt>
    <dgm:pt modelId="{196F04EE-0249-495D-951D-62F55F0B4036}">
      <dgm:prSet phldrT="[Text]"/>
      <dgm:spPr>
        <a:xfrm>
          <a:off x="3617802" y="345145"/>
          <a:ext cx="1643514" cy="986108"/>
        </a:xfrm>
        <a:prstGeom prst="rect">
          <a:avLst/>
        </a:prstGeom>
        <a:solidFill>
          <a:srgbClr val="737373">
            <a:hueOff val="0"/>
            <a:satOff val="0"/>
            <a:lumOff val="0"/>
            <a:alphaOff val="0"/>
          </a:srgbClr>
        </a:solidFill>
        <a:ln w="10795" cap="flat" cmpd="sng" algn="ctr">
          <a:solidFill>
            <a:srgbClr val="FFFFFF">
              <a:hueOff val="0"/>
              <a:satOff val="0"/>
              <a:lumOff val="0"/>
              <a:alphaOff val="0"/>
            </a:srgbClr>
          </a:solidFill>
          <a:prstDash val="solid"/>
        </a:ln>
        <a:effectLst/>
      </dgm:spPr>
      <dgm:t>
        <a:bodyPr/>
        <a:lstStyle/>
        <a:p>
          <a:pPr>
            <a:buNone/>
          </a:pPr>
          <a:r>
            <a:rPr lang="en-US" dirty="0">
              <a:solidFill>
                <a:srgbClr val="FFFFFF"/>
              </a:solidFill>
              <a:latin typeface="Segoe UI Semilight"/>
              <a:ea typeface="+mn-ea"/>
              <a:cs typeface="+mn-cs"/>
            </a:rPr>
            <a:t>Remind me to call my dad tomorrow</a:t>
          </a:r>
        </a:p>
      </dgm:t>
    </dgm:pt>
    <dgm:pt modelId="{EE217839-3FDF-4EA8-B239-62064C04C560}" type="parTrans" cxnId="{CF2F9D68-C778-4F00-B649-1B385055B1D0}">
      <dgm:prSet/>
      <dgm:spPr/>
      <dgm:t>
        <a:bodyPr/>
        <a:lstStyle/>
        <a:p>
          <a:endParaRPr lang="en-US"/>
        </a:p>
      </dgm:t>
    </dgm:pt>
    <dgm:pt modelId="{00A8139A-A3DB-488C-9712-04BFB5B0A053}" type="sibTrans" cxnId="{CF2F9D68-C778-4F00-B649-1B385055B1D0}">
      <dgm:prSet/>
      <dgm:spPr/>
      <dgm:t>
        <a:bodyPr/>
        <a:lstStyle/>
        <a:p>
          <a:endParaRPr lang="en-US"/>
        </a:p>
      </dgm:t>
    </dgm:pt>
    <dgm:pt modelId="{4D6B6402-38DF-442A-B4F3-DE6D067455DF}">
      <dgm:prSet phldrT="[Text]"/>
      <dgm:spPr>
        <a:xfrm>
          <a:off x="5425668" y="345145"/>
          <a:ext cx="1643514" cy="986108"/>
        </a:xfrm>
        <a:prstGeom prst="rect">
          <a:avLst/>
        </a:prstGeom>
        <a:solidFill>
          <a:srgbClr val="737373">
            <a:hueOff val="0"/>
            <a:satOff val="0"/>
            <a:lumOff val="0"/>
            <a:alphaOff val="0"/>
          </a:srgbClr>
        </a:solidFill>
        <a:ln w="10795" cap="flat" cmpd="sng" algn="ctr">
          <a:solidFill>
            <a:srgbClr val="FFFFFF">
              <a:hueOff val="0"/>
              <a:satOff val="0"/>
              <a:lumOff val="0"/>
              <a:alphaOff val="0"/>
            </a:srgbClr>
          </a:solidFill>
          <a:prstDash val="solid"/>
        </a:ln>
        <a:effectLst/>
      </dgm:spPr>
      <dgm:t>
        <a:bodyPr/>
        <a:lstStyle/>
        <a:p>
          <a:pPr>
            <a:buNone/>
          </a:pPr>
          <a:r>
            <a:rPr lang="en-US" dirty="0">
              <a:solidFill>
                <a:srgbClr val="FFFFFF"/>
              </a:solidFill>
              <a:latin typeface="Segoe UI Semilight"/>
              <a:ea typeface="+mn-ea"/>
              <a:cs typeface="+mn-cs"/>
            </a:rPr>
            <a:t>Where is the nearest club?</a:t>
          </a:r>
        </a:p>
      </dgm:t>
    </dgm:pt>
    <dgm:pt modelId="{0C4D6C3B-3693-42CC-922D-54F8CCC561E9}" type="parTrans" cxnId="{9CB3805C-5610-4E10-A1A0-0440DC8A4919}">
      <dgm:prSet/>
      <dgm:spPr/>
      <dgm:t>
        <a:bodyPr/>
        <a:lstStyle/>
        <a:p>
          <a:endParaRPr lang="en-US"/>
        </a:p>
      </dgm:t>
    </dgm:pt>
    <dgm:pt modelId="{942799C8-C0AD-472E-8804-E9F830D84736}" type="sibTrans" cxnId="{9CB3805C-5610-4E10-A1A0-0440DC8A4919}">
      <dgm:prSet/>
      <dgm:spPr/>
      <dgm:t>
        <a:bodyPr/>
        <a:lstStyle/>
        <a:p>
          <a:endParaRPr lang="en-US"/>
        </a:p>
      </dgm:t>
    </dgm:pt>
    <dgm:pt modelId="{F8AEAAFF-50EE-4904-A585-287DA25EB9C9}" type="pres">
      <dgm:prSet presAssocID="{D46F41AE-056D-413F-9D62-4747882280FA}" presName="diagram" presStyleCnt="0">
        <dgm:presLayoutVars>
          <dgm:dir/>
          <dgm:resizeHandles val="exact"/>
        </dgm:presLayoutVars>
      </dgm:prSet>
      <dgm:spPr/>
    </dgm:pt>
    <dgm:pt modelId="{4D4A3B54-3D48-49DA-BB50-6B3EEEF701B4}" type="pres">
      <dgm:prSet presAssocID="{C0015DB7-B1B7-43A3-B1A4-C990AB93B76D}" presName="node" presStyleLbl="node1" presStyleIdx="0" presStyleCnt="4">
        <dgm:presLayoutVars>
          <dgm:bulletEnabled val="1"/>
        </dgm:presLayoutVars>
      </dgm:prSet>
      <dgm:spPr/>
    </dgm:pt>
    <dgm:pt modelId="{E86B84CD-02BE-4948-AA80-7E9F09920CC4}" type="pres">
      <dgm:prSet presAssocID="{ABFB46F6-680D-47BF-92AA-0553ECED27F6}" presName="sibTrans" presStyleCnt="0"/>
      <dgm:spPr/>
    </dgm:pt>
    <dgm:pt modelId="{8C9AC79F-B268-4676-8495-23F373844403}" type="pres">
      <dgm:prSet presAssocID="{6DF287C3-FEAD-4C3A-86A5-40CA918BD016}" presName="node" presStyleLbl="node1" presStyleIdx="1" presStyleCnt="4">
        <dgm:presLayoutVars>
          <dgm:bulletEnabled val="1"/>
        </dgm:presLayoutVars>
      </dgm:prSet>
      <dgm:spPr/>
    </dgm:pt>
    <dgm:pt modelId="{FD3E17C0-4C87-45C0-850A-22B60F168228}" type="pres">
      <dgm:prSet presAssocID="{35DE3995-0CE9-4EA0-9C7B-8D549028BBFE}" presName="sibTrans" presStyleCnt="0"/>
      <dgm:spPr/>
    </dgm:pt>
    <dgm:pt modelId="{08681BCC-AE76-457D-93C1-F0F04D28735F}" type="pres">
      <dgm:prSet presAssocID="{196F04EE-0249-495D-951D-62F55F0B4036}" presName="node" presStyleLbl="node1" presStyleIdx="2" presStyleCnt="4">
        <dgm:presLayoutVars>
          <dgm:bulletEnabled val="1"/>
        </dgm:presLayoutVars>
      </dgm:prSet>
      <dgm:spPr/>
    </dgm:pt>
    <dgm:pt modelId="{C3B0A479-8EEF-4559-84E4-6A0FC565074C}" type="pres">
      <dgm:prSet presAssocID="{00A8139A-A3DB-488C-9712-04BFB5B0A053}" presName="sibTrans" presStyleCnt="0"/>
      <dgm:spPr/>
    </dgm:pt>
    <dgm:pt modelId="{F21EC6B4-FE72-45D0-968F-B35DDCEC4517}" type="pres">
      <dgm:prSet presAssocID="{4D6B6402-38DF-442A-B4F3-DE6D067455DF}" presName="node" presStyleLbl="node1" presStyleIdx="3" presStyleCnt="4">
        <dgm:presLayoutVars>
          <dgm:bulletEnabled val="1"/>
        </dgm:presLayoutVars>
      </dgm:prSet>
      <dgm:spPr/>
    </dgm:pt>
  </dgm:ptLst>
  <dgm:cxnLst>
    <dgm:cxn modelId="{148E571A-2CBF-46D8-B7FA-4F13C3D5112B}" type="presOf" srcId="{C0015DB7-B1B7-43A3-B1A4-C990AB93B76D}" destId="{4D4A3B54-3D48-49DA-BB50-6B3EEEF701B4}" srcOrd="0" destOrd="0" presId="urn:microsoft.com/office/officeart/2005/8/layout/default"/>
    <dgm:cxn modelId="{7BA73739-9ED9-45EB-B266-996323A1C3BA}" type="presOf" srcId="{6DF287C3-FEAD-4C3A-86A5-40CA918BD016}" destId="{8C9AC79F-B268-4676-8495-23F373844403}" srcOrd="0" destOrd="0" presId="urn:microsoft.com/office/officeart/2005/8/layout/default"/>
    <dgm:cxn modelId="{9CB3805C-5610-4E10-A1A0-0440DC8A4919}" srcId="{D46F41AE-056D-413F-9D62-4747882280FA}" destId="{4D6B6402-38DF-442A-B4F3-DE6D067455DF}" srcOrd="3" destOrd="0" parTransId="{0C4D6C3B-3693-42CC-922D-54F8CCC561E9}" sibTransId="{942799C8-C0AD-472E-8804-E9F830D84736}"/>
    <dgm:cxn modelId="{CF2F9D68-C778-4F00-B649-1B385055B1D0}" srcId="{D46F41AE-056D-413F-9D62-4747882280FA}" destId="{196F04EE-0249-495D-951D-62F55F0B4036}" srcOrd="2" destOrd="0" parTransId="{EE217839-3FDF-4EA8-B239-62064C04C560}" sibTransId="{00A8139A-A3DB-488C-9712-04BFB5B0A053}"/>
    <dgm:cxn modelId="{BA730D69-7A3E-461A-BFC1-9EA65DAA36C6}" srcId="{D46F41AE-056D-413F-9D62-4747882280FA}" destId="{C0015DB7-B1B7-43A3-B1A4-C990AB93B76D}" srcOrd="0" destOrd="0" parTransId="{FF6E09F7-A4D6-4E47-B02F-3FB7A9D45377}" sibTransId="{ABFB46F6-680D-47BF-92AA-0553ECED27F6}"/>
    <dgm:cxn modelId="{AD469A49-13F3-4504-B22B-48D6596509BE}" type="presOf" srcId="{4D6B6402-38DF-442A-B4F3-DE6D067455DF}" destId="{F21EC6B4-FE72-45D0-968F-B35DDCEC4517}" srcOrd="0" destOrd="0" presId="urn:microsoft.com/office/officeart/2005/8/layout/default"/>
    <dgm:cxn modelId="{A2DCC77E-E149-4844-AF6C-BE9C5166CCF5}" type="presOf" srcId="{196F04EE-0249-495D-951D-62F55F0B4036}" destId="{08681BCC-AE76-457D-93C1-F0F04D28735F}" srcOrd="0" destOrd="0" presId="urn:microsoft.com/office/officeart/2005/8/layout/default"/>
    <dgm:cxn modelId="{DB3B13A9-9E45-463A-B76D-430BF3123A76}" type="presOf" srcId="{D46F41AE-056D-413F-9D62-4747882280FA}" destId="{F8AEAAFF-50EE-4904-A585-287DA25EB9C9}" srcOrd="0" destOrd="0" presId="urn:microsoft.com/office/officeart/2005/8/layout/default"/>
    <dgm:cxn modelId="{F459BCB3-5CB7-4F78-8492-7EFEB7E652AA}" srcId="{D46F41AE-056D-413F-9D62-4747882280FA}" destId="{6DF287C3-FEAD-4C3A-86A5-40CA918BD016}" srcOrd="1" destOrd="0" parTransId="{12908303-4063-446A-9070-8C9AFAAF6BA4}" sibTransId="{35DE3995-0CE9-4EA0-9C7B-8D549028BBFE}"/>
    <dgm:cxn modelId="{89ED19F4-CF35-4B15-BB70-2F8D981F2D75}" type="presParOf" srcId="{F8AEAAFF-50EE-4904-A585-287DA25EB9C9}" destId="{4D4A3B54-3D48-49DA-BB50-6B3EEEF701B4}" srcOrd="0" destOrd="0" presId="urn:microsoft.com/office/officeart/2005/8/layout/default"/>
    <dgm:cxn modelId="{1988A6D9-7E6B-4053-8D7A-0E72EB40C986}" type="presParOf" srcId="{F8AEAAFF-50EE-4904-A585-287DA25EB9C9}" destId="{E86B84CD-02BE-4948-AA80-7E9F09920CC4}" srcOrd="1" destOrd="0" presId="urn:microsoft.com/office/officeart/2005/8/layout/default"/>
    <dgm:cxn modelId="{36833D26-4755-4B37-81A1-D8DB515779A6}" type="presParOf" srcId="{F8AEAAFF-50EE-4904-A585-287DA25EB9C9}" destId="{8C9AC79F-B268-4676-8495-23F373844403}" srcOrd="2" destOrd="0" presId="urn:microsoft.com/office/officeart/2005/8/layout/default"/>
    <dgm:cxn modelId="{547EB790-D228-41AC-B43F-8A4F792738BF}" type="presParOf" srcId="{F8AEAAFF-50EE-4904-A585-287DA25EB9C9}" destId="{FD3E17C0-4C87-45C0-850A-22B60F168228}" srcOrd="3" destOrd="0" presId="urn:microsoft.com/office/officeart/2005/8/layout/default"/>
    <dgm:cxn modelId="{93733570-0133-4227-A5E6-C1F0AE38FB3B}" type="presParOf" srcId="{F8AEAAFF-50EE-4904-A585-287DA25EB9C9}" destId="{08681BCC-AE76-457D-93C1-F0F04D28735F}" srcOrd="4" destOrd="0" presId="urn:microsoft.com/office/officeart/2005/8/layout/default"/>
    <dgm:cxn modelId="{00D0FF77-14F0-477F-A5F7-C0A2752AE846}" type="presParOf" srcId="{F8AEAAFF-50EE-4904-A585-287DA25EB9C9}" destId="{C3B0A479-8EEF-4559-84E4-6A0FC565074C}" srcOrd="5" destOrd="0" presId="urn:microsoft.com/office/officeart/2005/8/layout/default"/>
    <dgm:cxn modelId="{6420DD99-DD77-4912-950F-7795670677FA}" type="presParOf" srcId="{F8AEAAFF-50EE-4904-A585-287DA25EB9C9}" destId="{F21EC6B4-FE72-45D0-968F-B35DDCEC4517}" srcOrd="6" destOrd="0" presId="urn:microsoft.com/office/officeart/2005/8/layout/defaul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7BE8856-5F30-47DC-8F78-ADB48A3936D2}" type="doc">
      <dgm:prSet loTypeId="urn:microsoft.com/office/officeart/2005/8/layout/default" loCatId="list" qsTypeId="urn:microsoft.com/office/officeart/2005/8/quickstyle/simple1" qsCatId="simple" csTypeId="urn:microsoft.com/office/officeart/2005/8/colors/colorful4" csCatId="colorful" phldr="1"/>
      <dgm:spPr/>
      <dgm:t>
        <a:bodyPr/>
        <a:lstStyle/>
        <a:p>
          <a:endParaRPr lang="en-US"/>
        </a:p>
      </dgm:t>
    </dgm:pt>
    <dgm:pt modelId="{E6E19FF9-DFD9-4CAB-9D62-31E563959BF1}">
      <dgm:prSet phldrT="[Text]"/>
      <dgm:spPr>
        <a:xfrm>
          <a:off x="0" y="284318"/>
          <a:ext cx="1685906" cy="1011543"/>
        </a:xfrm>
        <a:prstGeom prst="rect">
          <a:avLst/>
        </a:prstGeom>
        <a:solidFill>
          <a:srgbClr val="0078D7">
            <a:hueOff val="0"/>
            <a:satOff val="0"/>
            <a:lumOff val="0"/>
            <a:alphaOff val="0"/>
          </a:srgbClr>
        </a:solidFill>
        <a:ln w="10795" cap="flat" cmpd="sng" algn="ctr">
          <a:solidFill>
            <a:srgbClr val="FFFFFF">
              <a:hueOff val="0"/>
              <a:satOff val="0"/>
              <a:lumOff val="0"/>
              <a:alphaOff val="0"/>
            </a:srgbClr>
          </a:solidFill>
          <a:prstDash val="solid"/>
        </a:ln>
        <a:effectLst/>
      </dgm:spPr>
      <dgm:t>
        <a:bodyPr/>
        <a:lstStyle/>
        <a:p>
          <a:pPr>
            <a:buNone/>
          </a:pPr>
          <a:r>
            <a:rPr lang="en-US" dirty="0">
              <a:solidFill>
                <a:srgbClr val="FFFFFF"/>
              </a:solidFill>
              <a:latin typeface="Segoe UI Semilight"/>
              <a:ea typeface="+mn-ea"/>
              <a:cs typeface="+mn-cs"/>
            </a:rPr>
            <a:t>Age</a:t>
          </a:r>
        </a:p>
      </dgm:t>
    </dgm:pt>
    <dgm:pt modelId="{2073AA77-3BF6-43DC-BECD-28CFDD666277}" type="parTrans" cxnId="{61E48476-C881-4C2A-8E96-FB878817A80B}">
      <dgm:prSet/>
      <dgm:spPr/>
      <dgm:t>
        <a:bodyPr/>
        <a:lstStyle/>
        <a:p>
          <a:endParaRPr lang="en-US"/>
        </a:p>
      </dgm:t>
    </dgm:pt>
    <dgm:pt modelId="{E2887C35-E055-42D8-A13A-22E1FEB93329}" type="sibTrans" cxnId="{61E48476-C881-4C2A-8E96-FB878817A80B}">
      <dgm:prSet/>
      <dgm:spPr/>
      <dgm:t>
        <a:bodyPr/>
        <a:lstStyle/>
        <a:p>
          <a:endParaRPr lang="en-US"/>
        </a:p>
      </dgm:t>
    </dgm:pt>
    <dgm:pt modelId="{01149674-B10A-4D4B-B12B-EB2F59BB1A80}">
      <dgm:prSet/>
      <dgm:spPr>
        <a:xfrm>
          <a:off x="1854497" y="284318"/>
          <a:ext cx="1685906" cy="1011543"/>
        </a:xfrm>
        <a:prstGeom prst="rect">
          <a:avLst/>
        </a:prstGeom>
        <a:solidFill>
          <a:srgbClr val="0078D7">
            <a:hueOff val="-1126427"/>
            <a:satOff val="-9091"/>
            <a:lumOff val="267"/>
            <a:alphaOff val="0"/>
          </a:srgbClr>
        </a:solidFill>
        <a:ln w="10795" cap="flat" cmpd="sng" algn="ctr">
          <a:solidFill>
            <a:srgbClr val="FFFFFF">
              <a:hueOff val="0"/>
              <a:satOff val="0"/>
              <a:lumOff val="0"/>
              <a:alphaOff val="0"/>
            </a:srgbClr>
          </a:solidFill>
          <a:prstDash val="solid"/>
        </a:ln>
        <a:effectLst/>
      </dgm:spPr>
      <dgm:t>
        <a:bodyPr/>
        <a:lstStyle/>
        <a:p>
          <a:pPr>
            <a:buNone/>
          </a:pPr>
          <a:r>
            <a:rPr lang="en-US" dirty="0">
              <a:solidFill>
                <a:srgbClr val="FFFFFF"/>
              </a:solidFill>
              <a:latin typeface="Segoe UI Semilight"/>
              <a:ea typeface="+mn-ea"/>
              <a:cs typeface="+mn-cs"/>
            </a:rPr>
            <a:t>Dimension</a:t>
          </a:r>
        </a:p>
      </dgm:t>
    </dgm:pt>
    <dgm:pt modelId="{BD1A6B09-F9E8-4501-B55D-07390828CE3B}" type="parTrans" cxnId="{5C92ADB0-8ABE-457F-87E2-1F7B80D57C8E}">
      <dgm:prSet/>
      <dgm:spPr/>
      <dgm:t>
        <a:bodyPr/>
        <a:lstStyle/>
        <a:p>
          <a:endParaRPr lang="en-US"/>
        </a:p>
      </dgm:t>
    </dgm:pt>
    <dgm:pt modelId="{940AD870-515C-4A23-AB4F-4DC84BAC1F44}" type="sibTrans" cxnId="{5C92ADB0-8ABE-457F-87E2-1F7B80D57C8E}">
      <dgm:prSet/>
      <dgm:spPr/>
      <dgm:t>
        <a:bodyPr/>
        <a:lstStyle/>
        <a:p>
          <a:endParaRPr lang="en-US"/>
        </a:p>
      </dgm:t>
    </dgm:pt>
    <dgm:pt modelId="{CFF92723-B943-447F-836A-ED44E904A4C4}">
      <dgm:prSet/>
      <dgm:spPr>
        <a:xfrm>
          <a:off x="3708994" y="284318"/>
          <a:ext cx="1685906" cy="1011543"/>
        </a:xfrm>
        <a:prstGeom prst="rect">
          <a:avLst/>
        </a:prstGeom>
        <a:solidFill>
          <a:srgbClr val="0078D7">
            <a:hueOff val="-2252854"/>
            <a:satOff val="-18182"/>
            <a:lumOff val="535"/>
            <a:alphaOff val="0"/>
          </a:srgbClr>
        </a:solidFill>
        <a:ln w="10795" cap="flat" cmpd="sng" algn="ctr">
          <a:solidFill>
            <a:srgbClr val="FFFFFF">
              <a:hueOff val="0"/>
              <a:satOff val="0"/>
              <a:lumOff val="0"/>
              <a:alphaOff val="0"/>
            </a:srgbClr>
          </a:solidFill>
          <a:prstDash val="solid"/>
        </a:ln>
        <a:effectLst/>
      </dgm:spPr>
      <dgm:t>
        <a:bodyPr/>
        <a:lstStyle/>
        <a:p>
          <a:pPr>
            <a:buNone/>
          </a:pPr>
          <a:r>
            <a:rPr lang="en-US" dirty="0">
              <a:solidFill>
                <a:srgbClr val="FFFFFF"/>
              </a:solidFill>
              <a:latin typeface="Segoe UI Semilight"/>
              <a:ea typeface="+mn-ea"/>
              <a:cs typeface="+mn-cs"/>
            </a:rPr>
            <a:t>Email</a:t>
          </a:r>
        </a:p>
      </dgm:t>
    </dgm:pt>
    <dgm:pt modelId="{5446354E-124B-4FDC-9EFA-D662384DB337}" type="parTrans" cxnId="{A1B1D1EA-2A8F-4217-87F8-6BB3FE38C0AE}">
      <dgm:prSet/>
      <dgm:spPr/>
      <dgm:t>
        <a:bodyPr/>
        <a:lstStyle/>
        <a:p>
          <a:endParaRPr lang="en-US"/>
        </a:p>
      </dgm:t>
    </dgm:pt>
    <dgm:pt modelId="{5F3469B4-BE01-4A5C-9C23-5EF7F4AD98A0}" type="sibTrans" cxnId="{A1B1D1EA-2A8F-4217-87F8-6BB3FE38C0AE}">
      <dgm:prSet/>
      <dgm:spPr/>
      <dgm:t>
        <a:bodyPr/>
        <a:lstStyle/>
        <a:p>
          <a:endParaRPr lang="en-US"/>
        </a:p>
      </dgm:t>
    </dgm:pt>
    <dgm:pt modelId="{6BEFE8EF-28E0-43ED-A4E1-8F56FBE8B292}">
      <dgm:prSet/>
      <dgm:spPr>
        <a:xfrm>
          <a:off x="0" y="1464452"/>
          <a:ext cx="1685906" cy="1011543"/>
        </a:xfrm>
        <a:prstGeom prst="rect">
          <a:avLst/>
        </a:prstGeom>
        <a:solidFill>
          <a:srgbClr val="0078D7">
            <a:hueOff val="-3379281"/>
            <a:satOff val="-27273"/>
            <a:lumOff val="802"/>
            <a:alphaOff val="0"/>
          </a:srgbClr>
        </a:solidFill>
        <a:ln w="10795" cap="flat" cmpd="sng" algn="ctr">
          <a:solidFill>
            <a:srgbClr val="FFFFFF">
              <a:hueOff val="0"/>
              <a:satOff val="0"/>
              <a:lumOff val="0"/>
              <a:alphaOff val="0"/>
            </a:srgbClr>
          </a:solidFill>
          <a:prstDash val="solid"/>
        </a:ln>
        <a:effectLst/>
      </dgm:spPr>
      <dgm:t>
        <a:bodyPr/>
        <a:lstStyle/>
        <a:p>
          <a:pPr>
            <a:buNone/>
          </a:pPr>
          <a:r>
            <a:rPr lang="en-US" dirty="0">
              <a:solidFill>
                <a:srgbClr val="FFFFFF"/>
              </a:solidFill>
              <a:latin typeface="Segoe UI Semilight"/>
              <a:ea typeface="+mn-ea"/>
              <a:cs typeface="+mn-cs"/>
            </a:rPr>
            <a:t>Encyclopedia</a:t>
          </a:r>
        </a:p>
      </dgm:t>
    </dgm:pt>
    <dgm:pt modelId="{E51E3172-03CC-44CF-BFE8-9696AD152359}" type="parTrans" cxnId="{15745B43-C4E2-4E81-B547-DF211A4E8B0B}">
      <dgm:prSet/>
      <dgm:spPr/>
      <dgm:t>
        <a:bodyPr/>
        <a:lstStyle/>
        <a:p>
          <a:endParaRPr lang="en-US"/>
        </a:p>
      </dgm:t>
    </dgm:pt>
    <dgm:pt modelId="{68CB73F5-5BF6-40D2-8CB2-AB9349254C24}" type="sibTrans" cxnId="{15745B43-C4E2-4E81-B547-DF211A4E8B0B}">
      <dgm:prSet/>
      <dgm:spPr/>
      <dgm:t>
        <a:bodyPr/>
        <a:lstStyle/>
        <a:p>
          <a:endParaRPr lang="en-US"/>
        </a:p>
      </dgm:t>
    </dgm:pt>
    <dgm:pt modelId="{A49C2F36-7641-41ED-BEBF-229182D5C7F9}">
      <dgm:prSet/>
      <dgm:spPr>
        <a:xfrm>
          <a:off x="1854497" y="1464452"/>
          <a:ext cx="1685906" cy="1011543"/>
        </a:xfrm>
        <a:prstGeom prst="rect">
          <a:avLst/>
        </a:prstGeom>
        <a:solidFill>
          <a:srgbClr val="0078D7">
            <a:hueOff val="-4505709"/>
            <a:satOff val="-36364"/>
            <a:lumOff val="1069"/>
            <a:alphaOff val="0"/>
          </a:srgbClr>
        </a:solidFill>
        <a:ln w="10795" cap="flat" cmpd="sng" algn="ctr">
          <a:solidFill>
            <a:srgbClr val="FFFFFF">
              <a:hueOff val="0"/>
              <a:satOff val="0"/>
              <a:lumOff val="0"/>
              <a:alphaOff val="0"/>
            </a:srgbClr>
          </a:solidFill>
          <a:prstDash val="solid"/>
        </a:ln>
        <a:effectLst/>
      </dgm:spPr>
      <dgm:t>
        <a:bodyPr/>
        <a:lstStyle/>
        <a:p>
          <a:pPr>
            <a:buNone/>
          </a:pPr>
          <a:r>
            <a:rPr lang="en-US" dirty="0">
              <a:solidFill>
                <a:srgbClr val="FFFFFF"/>
              </a:solidFill>
              <a:latin typeface="Segoe UI Semilight"/>
              <a:ea typeface="+mn-ea"/>
              <a:cs typeface="+mn-cs"/>
            </a:rPr>
            <a:t>Geography</a:t>
          </a:r>
        </a:p>
      </dgm:t>
    </dgm:pt>
    <dgm:pt modelId="{576A931B-B89D-4B38-A937-152E6CAF117C}" type="parTrans" cxnId="{2877D414-EFD9-4C8C-820C-1BB58EC7F732}">
      <dgm:prSet/>
      <dgm:spPr/>
      <dgm:t>
        <a:bodyPr/>
        <a:lstStyle/>
        <a:p>
          <a:endParaRPr lang="en-US"/>
        </a:p>
      </dgm:t>
    </dgm:pt>
    <dgm:pt modelId="{AF06DC6A-ACD3-4159-890F-C4437494BF84}" type="sibTrans" cxnId="{2877D414-EFD9-4C8C-820C-1BB58EC7F732}">
      <dgm:prSet/>
      <dgm:spPr/>
      <dgm:t>
        <a:bodyPr/>
        <a:lstStyle/>
        <a:p>
          <a:endParaRPr lang="en-US"/>
        </a:p>
      </dgm:t>
    </dgm:pt>
    <dgm:pt modelId="{00A6FCF0-9DCE-402A-A3BD-B265D292170F}">
      <dgm:prSet/>
      <dgm:spPr>
        <a:xfrm>
          <a:off x="3708994" y="1464452"/>
          <a:ext cx="1685906" cy="1011543"/>
        </a:xfrm>
        <a:prstGeom prst="rect">
          <a:avLst/>
        </a:prstGeom>
        <a:solidFill>
          <a:srgbClr val="0078D7">
            <a:hueOff val="-5632136"/>
            <a:satOff val="-45455"/>
            <a:lumOff val="1337"/>
            <a:alphaOff val="0"/>
          </a:srgbClr>
        </a:solidFill>
        <a:ln w="10795" cap="flat" cmpd="sng" algn="ctr">
          <a:solidFill>
            <a:srgbClr val="FFFFFF">
              <a:hueOff val="0"/>
              <a:satOff val="0"/>
              <a:lumOff val="0"/>
              <a:alphaOff val="0"/>
            </a:srgbClr>
          </a:solidFill>
          <a:prstDash val="solid"/>
        </a:ln>
        <a:effectLst/>
      </dgm:spPr>
      <dgm:t>
        <a:bodyPr/>
        <a:lstStyle/>
        <a:p>
          <a:pPr>
            <a:buNone/>
          </a:pPr>
          <a:r>
            <a:rPr lang="en-US" dirty="0">
              <a:solidFill>
                <a:srgbClr val="FFFFFF"/>
              </a:solidFill>
              <a:latin typeface="Segoe UI Semilight"/>
              <a:ea typeface="+mn-ea"/>
              <a:cs typeface="+mn-cs"/>
            </a:rPr>
            <a:t>Money</a:t>
          </a:r>
        </a:p>
      </dgm:t>
    </dgm:pt>
    <dgm:pt modelId="{D577B39D-3DEF-40B2-9B5C-5CD2307CC888}" type="parTrans" cxnId="{A0E97D72-A134-4AB1-B0D4-E2FD567B016A}">
      <dgm:prSet/>
      <dgm:spPr/>
      <dgm:t>
        <a:bodyPr/>
        <a:lstStyle/>
        <a:p>
          <a:endParaRPr lang="en-US"/>
        </a:p>
      </dgm:t>
    </dgm:pt>
    <dgm:pt modelId="{9D9EE63E-E784-4263-98CD-0C08451F4854}" type="sibTrans" cxnId="{A0E97D72-A134-4AB1-B0D4-E2FD567B016A}">
      <dgm:prSet/>
      <dgm:spPr/>
      <dgm:t>
        <a:bodyPr/>
        <a:lstStyle/>
        <a:p>
          <a:endParaRPr lang="en-US"/>
        </a:p>
      </dgm:t>
    </dgm:pt>
    <dgm:pt modelId="{2DB40305-CBAD-49C0-9496-44CD852F73A4}">
      <dgm:prSet/>
      <dgm:spPr>
        <a:xfrm>
          <a:off x="0" y="2644587"/>
          <a:ext cx="1685906" cy="1011543"/>
        </a:xfrm>
        <a:prstGeom prst="rect">
          <a:avLst/>
        </a:prstGeom>
        <a:solidFill>
          <a:srgbClr val="0078D7">
            <a:hueOff val="-6758563"/>
            <a:satOff val="-54545"/>
            <a:lumOff val="1604"/>
            <a:alphaOff val="0"/>
          </a:srgbClr>
        </a:solidFill>
        <a:ln w="10795" cap="flat" cmpd="sng" algn="ctr">
          <a:solidFill>
            <a:srgbClr val="FFFFFF">
              <a:hueOff val="0"/>
              <a:satOff val="0"/>
              <a:lumOff val="0"/>
              <a:alphaOff val="0"/>
            </a:srgbClr>
          </a:solidFill>
          <a:prstDash val="solid"/>
        </a:ln>
        <a:effectLst/>
      </dgm:spPr>
      <dgm:t>
        <a:bodyPr/>
        <a:lstStyle/>
        <a:p>
          <a:pPr>
            <a:buNone/>
          </a:pPr>
          <a:r>
            <a:rPr lang="en-US" dirty="0">
              <a:solidFill>
                <a:srgbClr val="FFFFFF"/>
              </a:solidFill>
              <a:latin typeface="Segoe UI Semilight"/>
              <a:ea typeface="+mn-ea"/>
              <a:cs typeface="+mn-cs"/>
            </a:rPr>
            <a:t>Number</a:t>
          </a:r>
        </a:p>
      </dgm:t>
    </dgm:pt>
    <dgm:pt modelId="{BFFF1CE3-FB1B-4BB2-8BCE-DEAF6699A950}" type="parTrans" cxnId="{F4229662-C0FC-4DEA-BD07-D94224D67F97}">
      <dgm:prSet/>
      <dgm:spPr/>
      <dgm:t>
        <a:bodyPr/>
        <a:lstStyle/>
        <a:p>
          <a:endParaRPr lang="en-US"/>
        </a:p>
      </dgm:t>
    </dgm:pt>
    <dgm:pt modelId="{5AD3A45A-678A-425C-AF68-CEF4C5AF4043}" type="sibTrans" cxnId="{F4229662-C0FC-4DEA-BD07-D94224D67F97}">
      <dgm:prSet/>
      <dgm:spPr/>
      <dgm:t>
        <a:bodyPr/>
        <a:lstStyle/>
        <a:p>
          <a:endParaRPr lang="en-US"/>
        </a:p>
      </dgm:t>
    </dgm:pt>
    <dgm:pt modelId="{2962056C-6BE3-4022-8E8B-6BF6663CBC34}">
      <dgm:prSet/>
      <dgm:spPr>
        <a:xfrm>
          <a:off x="1854497" y="2644587"/>
          <a:ext cx="1685906" cy="1011543"/>
        </a:xfrm>
        <a:prstGeom prst="rect">
          <a:avLst/>
        </a:prstGeom>
        <a:solidFill>
          <a:srgbClr val="0078D7">
            <a:hueOff val="-7884990"/>
            <a:satOff val="-63636"/>
            <a:lumOff val="1872"/>
            <a:alphaOff val="0"/>
          </a:srgbClr>
        </a:solidFill>
        <a:ln w="10795" cap="flat" cmpd="sng" algn="ctr">
          <a:solidFill>
            <a:srgbClr val="FFFFFF">
              <a:hueOff val="0"/>
              <a:satOff val="0"/>
              <a:lumOff val="0"/>
              <a:alphaOff val="0"/>
            </a:srgbClr>
          </a:solidFill>
          <a:prstDash val="solid"/>
        </a:ln>
        <a:effectLst/>
      </dgm:spPr>
      <dgm:t>
        <a:bodyPr/>
        <a:lstStyle/>
        <a:p>
          <a:pPr>
            <a:buNone/>
          </a:pPr>
          <a:r>
            <a:rPr lang="en-US" dirty="0">
              <a:solidFill>
                <a:srgbClr val="FFFFFF"/>
              </a:solidFill>
              <a:latin typeface="Segoe UI Semilight"/>
              <a:ea typeface="+mn-ea"/>
              <a:cs typeface="+mn-cs"/>
            </a:rPr>
            <a:t>Ordinal</a:t>
          </a:r>
        </a:p>
      </dgm:t>
    </dgm:pt>
    <dgm:pt modelId="{4759DBBC-A5A5-4147-A3F8-E44C3BEC10F8}" type="parTrans" cxnId="{AFBCC07C-74A9-40AB-A575-FBBE72F3C6CC}">
      <dgm:prSet/>
      <dgm:spPr/>
      <dgm:t>
        <a:bodyPr/>
        <a:lstStyle/>
        <a:p>
          <a:endParaRPr lang="en-US"/>
        </a:p>
      </dgm:t>
    </dgm:pt>
    <dgm:pt modelId="{3BF3871D-47C3-4D92-B77E-973DABA6AA22}" type="sibTrans" cxnId="{AFBCC07C-74A9-40AB-A575-FBBE72F3C6CC}">
      <dgm:prSet/>
      <dgm:spPr/>
      <dgm:t>
        <a:bodyPr/>
        <a:lstStyle/>
        <a:p>
          <a:endParaRPr lang="en-US"/>
        </a:p>
      </dgm:t>
    </dgm:pt>
    <dgm:pt modelId="{F8111D4B-3CB1-45AF-89F6-7E03613247EC}">
      <dgm:prSet/>
      <dgm:spPr>
        <a:xfrm>
          <a:off x="3708994" y="2644587"/>
          <a:ext cx="1685906" cy="1011543"/>
        </a:xfrm>
        <a:prstGeom prst="rect">
          <a:avLst/>
        </a:prstGeom>
        <a:solidFill>
          <a:srgbClr val="0078D7">
            <a:hueOff val="-9011418"/>
            <a:satOff val="-72727"/>
            <a:lumOff val="2139"/>
            <a:alphaOff val="0"/>
          </a:srgbClr>
        </a:solidFill>
        <a:ln w="10795" cap="flat" cmpd="sng" algn="ctr">
          <a:solidFill>
            <a:srgbClr val="FFFFFF">
              <a:hueOff val="0"/>
              <a:satOff val="0"/>
              <a:lumOff val="0"/>
              <a:alphaOff val="0"/>
            </a:srgbClr>
          </a:solidFill>
          <a:prstDash val="solid"/>
        </a:ln>
        <a:effectLst/>
      </dgm:spPr>
      <dgm:t>
        <a:bodyPr/>
        <a:lstStyle/>
        <a:p>
          <a:pPr>
            <a:buNone/>
          </a:pPr>
          <a:r>
            <a:rPr lang="en-US" dirty="0">
              <a:solidFill>
                <a:srgbClr val="FFFFFF"/>
              </a:solidFill>
              <a:latin typeface="Segoe UI Semilight"/>
              <a:ea typeface="+mn-ea"/>
              <a:cs typeface="+mn-cs"/>
            </a:rPr>
            <a:t>Percentage</a:t>
          </a:r>
        </a:p>
      </dgm:t>
    </dgm:pt>
    <dgm:pt modelId="{ECDBFB42-DDC9-4BAD-870F-6DD3221A810D}" type="parTrans" cxnId="{F2B4380A-7B30-48C8-A072-24FCA00CB53B}">
      <dgm:prSet/>
      <dgm:spPr/>
      <dgm:t>
        <a:bodyPr/>
        <a:lstStyle/>
        <a:p>
          <a:endParaRPr lang="en-US"/>
        </a:p>
      </dgm:t>
    </dgm:pt>
    <dgm:pt modelId="{970CDFAA-DCA6-42C7-8E08-7716F7D38019}" type="sibTrans" cxnId="{F2B4380A-7B30-48C8-A072-24FCA00CB53B}">
      <dgm:prSet/>
      <dgm:spPr/>
      <dgm:t>
        <a:bodyPr/>
        <a:lstStyle/>
        <a:p>
          <a:endParaRPr lang="en-US"/>
        </a:p>
      </dgm:t>
    </dgm:pt>
    <dgm:pt modelId="{6E2396B6-F696-437D-B261-AA18B1D30E12}">
      <dgm:prSet/>
      <dgm:spPr>
        <a:xfrm>
          <a:off x="0" y="3824721"/>
          <a:ext cx="1685906" cy="1011543"/>
        </a:xfrm>
        <a:prstGeom prst="rect">
          <a:avLst/>
        </a:prstGeom>
        <a:solidFill>
          <a:srgbClr val="0078D7">
            <a:hueOff val="-10137844"/>
            <a:satOff val="-81818"/>
            <a:lumOff val="2406"/>
            <a:alphaOff val="0"/>
          </a:srgbClr>
        </a:solidFill>
        <a:ln w="10795" cap="flat" cmpd="sng" algn="ctr">
          <a:solidFill>
            <a:srgbClr val="FFFFFF">
              <a:hueOff val="0"/>
              <a:satOff val="0"/>
              <a:lumOff val="0"/>
              <a:alphaOff val="0"/>
            </a:srgbClr>
          </a:solidFill>
          <a:prstDash val="solid"/>
        </a:ln>
        <a:effectLst/>
      </dgm:spPr>
      <dgm:t>
        <a:bodyPr/>
        <a:lstStyle/>
        <a:p>
          <a:pPr>
            <a:buNone/>
          </a:pPr>
          <a:r>
            <a:rPr lang="en-US" dirty="0">
              <a:solidFill>
                <a:srgbClr val="FFFFFF"/>
              </a:solidFill>
              <a:latin typeface="Segoe UI Semilight"/>
              <a:ea typeface="+mn-ea"/>
              <a:cs typeface="+mn-cs"/>
            </a:rPr>
            <a:t>Phonenumber (US)</a:t>
          </a:r>
        </a:p>
      </dgm:t>
    </dgm:pt>
    <dgm:pt modelId="{8AEC3899-2B67-4B30-A004-C46DA4400C13}" type="parTrans" cxnId="{974917F4-E9F5-4A59-A7D1-CFBBD4BAF0E9}">
      <dgm:prSet/>
      <dgm:spPr/>
      <dgm:t>
        <a:bodyPr/>
        <a:lstStyle/>
        <a:p>
          <a:endParaRPr lang="en-US"/>
        </a:p>
      </dgm:t>
    </dgm:pt>
    <dgm:pt modelId="{2EC3157D-6CCC-4959-9A69-EFA4593F2B2C}" type="sibTrans" cxnId="{974917F4-E9F5-4A59-A7D1-CFBBD4BAF0E9}">
      <dgm:prSet/>
      <dgm:spPr/>
      <dgm:t>
        <a:bodyPr/>
        <a:lstStyle/>
        <a:p>
          <a:endParaRPr lang="en-US"/>
        </a:p>
      </dgm:t>
    </dgm:pt>
    <dgm:pt modelId="{B8E667D6-CF7A-49FD-AEEC-ED28C604DE35}">
      <dgm:prSet/>
      <dgm:spPr>
        <a:xfrm>
          <a:off x="1854497" y="3824721"/>
          <a:ext cx="1685906" cy="1011543"/>
        </a:xfrm>
        <a:prstGeom prst="rect">
          <a:avLst/>
        </a:prstGeom>
        <a:solidFill>
          <a:srgbClr val="0078D7">
            <a:hueOff val="-11264272"/>
            <a:satOff val="-90909"/>
            <a:lumOff val="2674"/>
            <a:alphaOff val="0"/>
          </a:srgbClr>
        </a:solidFill>
        <a:ln w="10795" cap="flat" cmpd="sng" algn="ctr">
          <a:solidFill>
            <a:srgbClr val="FFFFFF">
              <a:hueOff val="0"/>
              <a:satOff val="0"/>
              <a:lumOff val="0"/>
              <a:alphaOff val="0"/>
            </a:srgbClr>
          </a:solidFill>
          <a:prstDash val="solid"/>
        </a:ln>
        <a:effectLst/>
      </dgm:spPr>
      <dgm:t>
        <a:bodyPr/>
        <a:lstStyle/>
        <a:p>
          <a:pPr>
            <a:buNone/>
          </a:pPr>
          <a:r>
            <a:rPr lang="en-US" dirty="0">
              <a:solidFill>
                <a:srgbClr val="FFFFFF"/>
              </a:solidFill>
              <a:latin typeface="Segoe UI Semilight"/>
              <a:ea typeface="+mn-ea"/>
              <a:cs typeface="+mn-cs"/>
            </a:rPr>
            <a:t>Temperature</a:t>
          </a:r>
        </a:p>
      </dgm:t>
    </dgm:pt>
    <dgm:pt modelId="{A915C201-FF58-4663-89BB-5999C5D8B78D}" type="parTrans" cxnId="{337142FE-494A-42D1-B414-FCC727FFFA1B}">
      <dgm:prSet/>
      <dgm:spPr/>
      <dgm:t>
        <a:bodyPr/>
        <a:lstStyle/>
        <a:p>
          <a:endParaRPr lang="en-US"/>
        </a:p>
      </dgm:t>
    </dgm:pt>
    <dgm:pt modelId="{160B6BDC-EF0D-4BE8-B131-382152F7C657}" type="sibTrans" cxnId="{337142FE-494A-42D1-B414-FCC727FFFA1B}">
      <dgm:prSet/>
      <dgm:spPr/>
      <dgm:t>
        <a:bodyPr/>
        <a:lstStyle/>
        <a:p>
          <a:endParaRPr lang="en-US"/>
        </a:p>
      </dgm:t>
    </dgm:pt>
    <dgm:pt modelId="{687A3387-08BF-45A6-8A9A-21574673DF84}">
      <dgm:prSet/>
      <dgm:spPr>
        <a:xfrm>
          <a:off x="3708994" y="3824721"/>
          <a:ext cx="1685906" cy="1011543"/>
        </a:xfrm>
        <a:prstGeom prst="rect">
          <a:avLst/>
        </a:prstGeom>
        <a:solidFill>
          <a:srgbClr val="0078D7">
            <a:hueOff val="-12390699"/>
            <a:satOff val="-100000"/>
            <a:lumOff val="2941"/>
            <a:alphaOff val="0"/>
          </a:srgbClr>
        </a:solidFill>
        <a:ln w="10795" cap="flat" cmpd="sng" algn="ctr">
          <a:solidFill>
            <a:srgbClr val="FFFFFF">
              <a:hueOff val="0"/>
              <a:satOff val="0"/>
              <a:lumOff val="0"/>
              <a:alphaOff val="0"/>
            </a:srgbClr>
          </a:solidFill>
          <a:prstDash val="solid"/>
        </a:ln>
        <a:effectLst/>
      </dgm:spPr>
      <dgm:t>
        <a:bodyPr/>
        <a:lstStyle/>
        <a:p>
          <a:pPr>
            <a:buNone/>
          </a:pPr>
          <a:r>
            <a:rPr lang="en-US" dirty="0">
              <a:solidFill>
                <a:srgbClr val="FFFFFF"/>
              </a:solidFill>
              <a:latin typeface="Segoe UI Semilight"/>
              <a:ea typeface="+mn-ea"/>
              <a:cs typeface="+mn-cs"/>
            </a:rPr>
            <a:t>Url</a:t>
          </a:r>
        </a:p>
      </dgm:t>
    </dgm:pt>
    <dgm:pt modelId="{7EC451F7-F3CE-4DB8-9843-AD40D24DAAB2}" type="parTrans" cxnId="{3D094C3A-4AC5-479E-AB6D-80F8BB9C026E}">
      <dgm:prSet/>
      <dgm:spPr/>
      <dgm:t>
        <a:bodyPr/>
        <a:lstStyle/>
        <a:p>
          <a:endParaRPr lang="en-US"/>
        </a:p>
      </dgm:t>
    </dgm:pt>
    <dgm:pt modelId="{062562B5-2ADA-4E13-8256-A074B761AF46}" type="sibTrans" cxnId="{3D094C3A-4AC5-479E-AB6D-80F8BB9C026E}">
      <dgm:prSet/>
      <dgm:spPr/>
      <dgm:t>
        <a:bodyPr/>
        <a:lstStyle/>
        <a:p>
          <a:endParaRPr lang="en-US"/>
        </a:p>
      </dgm:t>
    </dgm:pt>
    <dgm:pt modelId="{E6A71BB3-8052-4289-8FA4-56E95FB3FD74}" type="pres">
      <dgm:prSet presAssocID="{07BE8856-5F30-47DC-8F78-ADB48A3936D2}" presName="diagram" presStyleCnt="0">
        <dgm:presLayoutVars>
          <dgm:dir/>
          <dgm:resizeHandles val="exact"/>
        </dgm:presLayoutVars>
      </dgm:prSet>
      <dgm:spPr/>
    </dgm:pt>
    <dgm:pt modelId="{B71CB1DD-AF25-4D54-8960-3BA34C74393D}" type="pres">
      <dgm:prSet presAssocID="{E6E19FF9-DFD9-4CAB-9D62-31E563959BF1}" presName="node" presStyleLbl="node1" presStyleIdx="0" presStyleCnt="12">
        <dgm:presLayoutVars>
          <dgm:bulletEnabled val="1"/>
        </dgm:presLayoutVars>
      </dgm:prSet>
      <dgm:spPr/>
    </dgm:pt>
    <dgm:pt modelId="{50FE7F06-831B-46E8-905D-91D801D24FBE}" type="pres">
      <dgm:prSet presAssocID="{E2887C35-E055-42D8-A13A-22E1FEB93329}" presName="sibTrans" presStyleCnt="0"/>
      <dgm:spPr/>
    </dgm:pt>
    <dgm:pt modelId="{1599205C-AB41-4DD0-89B3-8DD109BAD631}" type="pres">
      <dgm:prSet presAssocID="{01149674-B10A-4D4B-B12B-EB2F59BB1A80}" presName="node" presStyleLbl="node1" presStyleIdx="1" presStyleCnt="12">
        <dgm:presLayoutVars>
          <dgm:bulletEnabled val="1"/>
        </dgm:presLayoutVars>
      </dgm:prSet>
      <dgm:spPr/>
    </dgm:pt>
    <dgm:pt modelId="{05294B32-2174-4EBE-9499-97250C9E7C76}" type="pres">
      <dgm:prSet presAssocID="{940AD870-515C-4A23-AB4F-4DC84BAC1F44}" presName="sibTrans" presStyleCnt="0"/>
      <dgm:spPr/>
    </dgm:pt>
    <dgm:pt modelId="{57B736CB-6021-471A-B973-72B6CCDC5D59}" type="pres">
      <dgm:prSet presAssocID="{CFF92723-B943-447F-836A-ED44E904A4C4}" presName="node" presStyleLbl="node1" presStyleIdx="2" presStyleCnt="12">
        <dgm:presLayoutVars>
          <dgm:bulletEnabled val="1"/>
        </dgm:presLayoutVars>
      </dgm:prSet>
      <dgm:spPr/>
    </dgm:pt>
    <dgm:pt modelId="{3EEF37BB-A1DC-4033-8B8B-CCEAF067885B}" type="pres">
      <dgm:prSet presAssocID="{5F3469B4-BE01-4A5C-9C23-5EF7F4AD98A0}" presName="sibTrans" presStyleCnt="0"/>
      <dgm:spPr/>
    </dgm:pt>
    <dgm:pt modelId="{D3F1E7C7-2F35-4DBF-AA91-60579A589FFE}" type="pres">
      <dgm:prSet presAssocID="{6BEFE8EF-28E0-43ED-A4E1-8F56FBE8B292}" presName="node" presStyleLbl="node1" presStyleIdx="3" presStyleCnt="12">
        <dgm:presLayoutVars>
          <dgm:bulletEnabled val="1"/>
        </dgm:presLayoutVars>
      </dgm:prSet>
      <dgm:spPr/>
    </dgm:pt>
    <dgm:pt modelId="{A5EF7AC0-873F-493A-A2DB-BAEAD22DC7DC}" type="pres">
      <dgm:prSet presAssocID="{68CB73F5-5BF6-40D2-8CB2-AB9349254C24}" presName="sibTrans" presStyleCnt="0"/>
      <dgm:spPr/>
    </dgm:pt>
    <dgm:pt modelId="{87B34471-E463-4553-B071-E08A4539247D}" type="pres">
      <dgm:prSet presAssocID="{A49C2F36-7641-41ED-BEBF-229182D5C7F9}" presName="node" presStyleLbl="node1" presStyleIdx="4" presStyleCnt="12">
        <dgm:presLayoutVars>
          <dgm:bulletEnabled val="1"/>
        </dgm:presLayoutVars>
      </dgm:prSet>
      <dgm:spPr/>
    </dgm:pt>
    <dgm:pt modelId="{F11BDB95-A046-40ED-9446-CD5E0466CC40}" type="pres">
      <dgm:prSet presAssocID="{AF06DC6A-ACD3-4159-890F-C4437494BF84}" presName="sibTrans" presStyleCnt="0"/>
      <dgm:spPr/>
    </dgm:pt>
    <dgm:pt modelId="{7F6A9B23-9685-4B64-B56A-D471DF571A60}" type="pres">
      <dgm:prSet presAssocID="{00A6FCF0-9DCE-402A-A3BD-B265D292170F}" presName="node" presStyleLbl="node1" presStyleIdx="5" presStyleCnt="12">
        <dgm:presLayoutVars>
          <dgm:bulletEnabled val="1"/>
        </dgm:presLayoutVars>
      </dgm:prSet>
      <dgm:spPr/>
    </dgm:pt>
    <dgm:pt modelId="{06402681-2530-4137-8F5E-544579EDFF0A}" type="pres">
      <dgm:prSet presAssocID="{9D9EE63E-E784-4263-98CD-0C08451F4854}" presName="sibTrans" presStyleCnt="0"/>
      <dgm:spPr/>
    </dgm:pt>
    <dgm:pt modelId="{95667A26-D59C-4D6F-85EB-3772C141FD66}" type="pres">
      <dgm:prSet presAssocID="{2DB40305-CBAD-49C0-9496-44CD852F73A4}" presName="node" presStyleLbl="node1" presStyleIdx="6" presStyleCnt="12">
        <dgm:presLayoutVars>
          <dgm:bulletEnabled val="1"/>
        </dgm:presLayoutVars>
      </dgm:prSet>
      <dgm:spPr/>
    </dgm:pt>
    <dgm:pt modelId="{B6032109-B155-427D-8371-82C1855A7B14}" type="pres">
      <dgm:prSet presAssocID="{5AD3A45A-678A-425C-AF68-CEF4C5AF4043}" presName="sibTrans" presStyleCnt="0"/>
      <dgm:spPr/>
    </dgm:pt>
    <dgm:pt modelId="{76A8C0FC-1499-4AE9-9F1F-4B6A66468502}" type="pres">
      <dgm:prSet presAssocID="{2962056C-6BE3-4022-8E8B-6BF6663CBC34}" presName="node" presStyleLbl="node1" presStyleIdx="7" presStyleCnt="12">
        <dgm:presLayoutVars>
          <dgm:bulletEnabled val="1"/>
        </dgm:presLayoutVars>
      </dgm:prSet>
      <dgm:spPr/>
    </dgm:pt>
    <dgm:pt modelId="{17007B89-701D-4466-A0AC-A805C36CC123}" type="pres">
      <dgm:prSet presAssocID="{3BF3871D-47C3-4D92-B77E-973DABA6AA22}" presName="sibTrans" presStyleCnt="0"/>
      <dgm:spPr/>
    </dgm:pt>
    <dgm:pt modelId="{A2CD9AA6-CA99-4A34-AA26-ED08C1E1A8A8}" type="pres">
      <dgm:prSet presAssocID="{F8111D4B-3CB1-45AF-89F6-7E03613247EC}" presName="node" presStyleLbl="node1" presStyleIdx="8" presStyleCnt="12">
        <dgm:presLayoutVars>
          <dgm:bulletEnabled val="1"/>
        </dgm:presLayoutVars>
      </dgm:prSet>
      <dgm:spPr/>
    </dgm:pt>
    <dgm:pt modelId="{0CD09025-8517-4076-BB5B-021BCC1B4678}" type="pres">
      <dgm:prSet presAssocID="{970CDFAA-DCA6-42C7-8E08-7716F7D38019}" presName="sibTrans" presStyleCnt="0"/>
      <dgm:spPr/>
    </dgm:pt>
    <dgm:pt modelId="{E8233654-5329-4D38-8810-5570B4E5EDE0}" type="pres">
      <dgm:prSet presAssocID="{6E2396B6-F696-437D-B261-AA18B1D30E12}" presName="node" presStyleLbl="node1" presStyleIdx="9" presStyleCnt="12">
        <dgm:presLayoutVars>
          <dgm:bulletEnabled val="1"/>
        </dgm:presLayoutVars>
      </dgm:prSet>
      <dgm:spPr/>
    </dgm:pt>
    <dgm:pt modelId="{CCB44B0B-D947-494D-87C0-6020C020433F}" type="pres">
      <dgm:prSet presAssocID="{2EC3157D-6CCC-4959-9A69-EFA4593F2B2C}" presName="sibTrans" presStyleCnt="0"/>
      <dgm:spPr/>
    </dgm:pt>
    <dgm:pt modelId="{89926CA3-680A-49D4-B16B-C8A30CA0E349}" type="pres">
      <dgm:prSet presAssocID="{B8E667D6-CF7A-49FD-AEEC-ED28C604DE35}" presName="node" presStyleLbl="node1" presStyleIdx="10" presStyleCnt="12">
        <dgm:presLayoutVars>
          <dgm:bulletEnabled val="1"/>
        </dgm:presLayoutVars>
      </dgm:prSet>
      <dgm:spPr/>
    </dgm:pt>
    <dgm:pt modelId="{75EF9393-A0D8-4E07-995C-EEBFC89ED413}" type="pres">
      <dgm:prSet presAssocID="{160B6BDC-EF0D-4BE8-B131-382152F7C657}" presName="sibTrans" presStyleCnt="0"/>
      <dgm:spPr/>
    </dgm:pt>
    <dgm:pt modelId="{9C92395A-B3D3-41FB-8C3A-20029C88416A}" type="pres">
      <dgm:prSet presAssocID="{687A3387-08BF-45A6-8A9A-21574673DF84}" presName="node" presStyleLbl="node1" presStyleIdx="11" presStyleCnt="12">
        <dgm:presLayoutVars>
          <dgm:bulletEnabled val="1"/>
        </dgm:presLayoutVars>
      </dgm:prSet>
      <dgm:spPr/>
    </dgm:pt>
  </dgm:ptLst>
  <dgm:cxnLst>
    <dgm:cxn modelId="{F2B4380A-7B30-48C8-A072-24FCA00CB53B}" srcId="{07BE8856-5F30-47DC-8F78-ADB48A3936D2}" destId="{F8111D4B-3CB1-45AF-89F6-7E03613247EC}" srcOrd="8" destOrd="0" parTransId="{ECDBFB42-DDC9-4BAD-870F-6DD3221A810D}" sibTransId="{970CDFAA-DCA6-42C7-8E08-7716F7D38019}"/>
    <dgm:cxn modelId="{2877D414-EFD9-4C8C-820C-1BB58EC7F732}" srcId="{07BE8856-5F30-47DC-8F78-ADB48A3936D2}" destId="{A49C2F36-7641-41ED-BEBF-229182D5C7F9}" srcOrd="4" destOrd="0" parTransId="{576A931B-B89D-4B38-A937-152E6CAF117C}" sibTransId="{AF06DC6A-ACD3-4159-890F-C4437494BF84}"/>
    <dgm:cxn modelId="{90563416-BAF8-426A-906E-5E829A0F3D21}" type="presOf" srcId="{F8111D4B-3CB1-45AF-89F6-7E03613247EC}" destId="{A2CD9AA6-CA99-4A34-AA26-ED08C1E1A8A8}" srcOrd="0" destOrd="0" presId="urn:microsoft.com/office/officeart/2005/8/layout/default"/>
    <dgm:cxn modelId="{EBB75F29-C1E3-42A6-834A-9839EE591D40}" type="presOf" srcId="{B8E667D6-CF7A-49FD-AEEC-ED28C604DE35}" destId="{89926CA3-680A-49D4-B16B-C8A30CA0E349}" srcOrd="0" destOrd="0" presId="urn:microsoft.com/office/officeart/2005/8/layout/default"/>
    <dgm:cxn modelId="{3D094C3A-4AC5-479E-AB6D-80F8BB9C026E}" srcId="{07BE8856-5F30-47DC-8F78-ADB48A3936D2}" destId="{687A3387-08BF-45A6-8A9A-21574673DF84}" srcOrd="11" destOrd="0" parTransId="{7EC451F7-F3CE-4DB8-9843-AD40D24DAAB2}" sibTransId="{062562B5-2ADA-4E13-8256-A074B761AF46}"/>
    <dgm:cxn modelId="{34F9933E-4C5D-4FF8-84C3-710982717E8A}" type="presOf" srcId="{07BE8856-5F30-47DC-8F78-ADB48A3936D2}" destId="{E6A71BB3-8052-4289-8FA4-56E95FB3FD74}" srcOrd="0" destOrd="0" presId="urn:microsoft.com/office/officeart/2005/8/layout/default"/>
    <dgm:cxn modelId="{1415855F-3B78-48E4-A46A-D858D4728D5E}" type="presOf" srcId="{6BEFE8EF-28E0-43ED-A4E1-8F56FBE8B292}" destId="{D3F1E7C7-2F35-4DBF-AA91-60579A589FFE}" srcOrd="0" destOrd="0" presId="urn:microsoft.com/office/officeart/2005/8/layout/default"/>
    <dgm:cxn modelId="{F4229662-C0FC-4DEA-BD07-D94224D67F97}" srcId="{07BE8856-5F30-47DC-8F78-ADB48A3936D2}" destId="{2DB40305-CBAD-49C0-9496-44CD852F73A4}" srcOrd="6" destOrd="0" parTransId="{BFFF1CE3-FB1B-4BB2-8BCE-DEAF6699A950}" sibTransId="{5AD3A45A-678A-425C-AF68-CEF4C5AF4043}"/>
    <dgm:cxn modelId="{15745B43-C4E2-4E81-B547-DF211A4E8B0B}" srcId="{07BE8856-5F30-47DC-8F78-ADB48A3936D2}" destId="{6BEFE8EF-28E0-43ED-A4E1-8F56FBE8B292}" srcOrd="3" destOrd="0" parTransId="{E51E3172-03CC-44CF-BFE8-9696AD152359}" sibTransId="{68CB73F5-5BF6-40D2-8CB2-AB9349254C24}"/>
    <dgm:cxn modelId="{51FFDE51-1AA2-45AA-AC09-37A09E54D1CC}" type="presOf" srcId="{01149674-B10A-4D4B-B12B-EB2F59BB1A80}" destId="{1599205C-AB41-4DD0-89B3-8DD109BAD631}" srcOrd="0" destOrd="0" presId="urn:microsoft.com/office/officeart/2005/8/layout/default"/>
    <dgm:cxn modelId="{A0E97D72-A134-4AB1-B0D4-E2FD567B016A}" srcId="{07BE8856-5F30-47DC-8F78-ADB48A3936D2}" destId="{00A6FCF0-9DCE-402A-A3BD-B265D292170F}" srcOrd="5" destOrd="0" parTransId="{D577B39D-3DEF-40B2-9B5C-5CD2307CC888}" sibTransId="{9D9EE63E-E784-4263-98CD-0C08451F4854}"/>
    <dgm:cxn modelId="{61E48476-C881-4C2A-8E96-FB878817A80B}" srcId="{07BE8856-5F30-47DC-8F78-ADB48A3936D2}" destId="{E6E19FF9-DFD9-4CAB-9D62-31E563959BF1}" srcOrd="0" destOrd="0" parTransId="{2073AA77-3BF6-43DC-BECD-28CFDD666277}" sibTransId="{E2887C35-E055-42D8-A13A-22E1FEB93329}"/>
    <dgm:cxn modelId="{FD84AC7A-07DA-43F7-9FC0-B39CDD2D092F}" type="presOf" srcId="{A49C2F36-7641-41ED-BEBF-229182D5C7F9}" destId="{87B34471-E463-4553-B071-E08A4539247D}" srcOrd="0" destOrd="0" presId="urn:microsoft.com/office/officeart/2005/8/layout/default"/>
    <dgm:cxn modelId="{AFBCC07C-74A9-40AB-A575-FBBE72F3C6CC}" srcId="{07BE8856-5F30-47DC-8F78-ADB48A3936D2}" destId="{2962056C-6BE3-4022-8E8B-6BF6663CBC34}" srcOrd="7" destOrd="0" parTransId="{4759DBBC-A5A5-4147-A3F8-E44C3BEC10F8}" sibTransId="{3BF3871D-47C3-4D92-B77E-973DABA6AA22}"/>
    <dgm:cxn modelId="{4F83D57C-2A49-4548-B7FC-C324616ECF6F}" type="presOf" srcId="{E6E19FF9-DFD9-4CAB-9D62-31E563959BF1}" destId="{B71CB1DD-AF25-4D54-8960-3BA34C74393D}" srcOrd="0" destOrd="0" presId="urn:microsoft.com/office/officeart/2005/8/layout/default"/>
    <dgm:cxn modelId="{72652D93-4DA9-4E23-A9A5-ABDA1C28F58A}" type="presOf" srcId="{2DB40305-CBAD-49C0-9496-44CD852F73A4}" destId="{95667A26-D59C-4D6F-85EB-3772C141FD66}" srcOrd="0" destOrd="0" presId="urn:microsoft.com/office/officeart/2005/8/layout/default"/>
    <dgm:cxn modelId="{10DFDBA0-1AAE-4049-8D24-114308E39245}" type="presOf" srcId="{CFF92723-B943-447F-836A-ED44E904A4C4}" destId="{57B736CB-6021-471A-B973-72B6CCDC5D59}" srcOrd="0" destOrd="0" presId="urn:microsoft.com/office/officeart/2005/8/layout/default"/>
    <dgm:cxn modelId="{5C92ADB0-8ABE-457F-87E2-1F7B80D57C8E}" srcId="{07BE8856-5F30-47DC-8F78-ADB48A3936D2}" destId="{01149674-B10A-4D4B-B12B-EB2F59BB1A80}" srcOrd="1" destOrd="0" parTransId="{BD1A6B09-F9E8-4501-B55D-07390828CE3B}" sibTransId="{940AD870-515C-4A23-AB4F-4DC84BAC1F44}"/>
    <dgm:cxn modelId="{25CE91B3-9C54-474C-9B68-F91FA98F8F98}" type="presOf" srcId="{2962056C-6BE3-4022-8E8B-6BF6663CBC34}" destId="{76A8C0FC-1499-4AE9-9F1F-4B6A66468502}" srcOrd="0" destOrd="0" presId="urn:microsoft.com/office/officeart/2005/8/layout/default"/>
    <dgm:cxn modelId="{7BEB7FB6-6B05-4FA6-AEBE-692C2940E8F8}" type="presOf" srcId="{6E2396B6-F696-437D-B261-AA18B1D30E12}" destId="{E8233654-5329-4D38-8810-5570B4E5EDE0}" srcOrd="0" destOrd="0" presId="urn:microsoft.com/office/officeart/2005/8/layout/default"/>
    <dgm:cxn modelId="{D313AEE9-8EF9-45EF-A05A-FD62C04775E3}" type="presOf" srcId="{00A6FCF0-9DCE-402A-A3BD-B265D292170F}" destId="{7F6A9B23-9685-4B64-B56A-D471DF571A60}" srcOrd="0" destOrd="0" presId="urn:microsoft.com/office/officeart/2005/8/layout/default"/>
    <dgm:cxn modelId="{A1B1D1EA-2A8F-4217-87F8-6BB3FE38C0AE}" srcId="{07BE8856-5F30-47DC-8F78-ADB48A3936D2}" destId="{CFF92723-B943-447F-836A-ED44E904A4C4}" srcOrd="2" destOrd="0" parTransId="{5446354E-124B-4FDC-9EFA-D662384DB337}" sibTransId="{5F3469B4-BE01-4A5C-9C23-5EF7F4AD98A0}"/>
    <dgm:cxn modelId="{800D87EC-825F-4A7D-B9ED-AF7EE1443CDF}" type="presOf" srcId="{687A3387-08BF-45A6-8A9A-21574673DF84}" destId="{9C92395A-B3D3-41FB-8C3A-20029C88416A}" srcOrd="0" destOrd="0" presId="urn:microsoft.com/office/officeart/2005/8/layout/default"/>
    <dgm:cxn modelId="{974917F4-E9F5-4A59-A7D1-CFBBD4BAF0E9}" srcId="{07BE8856-5F30-47DC-8F78-ADB48A3936D2}" destId="{6E2396B6-F696-437D-B261-AA18B1D30E12}" srcOrd="9" destOrd="0" parTransId="{8AEC3899-2B67-4B30-A004-C46DA4400C13}" sibTransId="{2EC3157D-6CCC-4959-9A69-EFA4593F2B2C}"/>
    <dgm:cxn modelId="{337142FE-494A-42D1-B414-FCC727FFFA1B}" srcId="{07BE8856-5F30-47DC-8F78-ADB48A3936D2}" destId="{B8E667D6-CF7A-49FD-AEEC-ED28C604DE35}" srcOrd="10" destOrd="0" parTransId="{A915C201-FF58-4663-89BB-5999C5D8B78D}" sibTransId="{160B6BDC-EF0D-4BE8-B131-382152F7C657}"/>
    <dgm:cxn modelId="{901E0FEB-DA03-4E56-9C4B-22A95943569F}" type="presParOf" srcId="{E6A71BB3-8052-4289-8FA4-56E95FB3FD74}" destId="{B71CB1DD-AF25-4D54-8960-3BA34C74393D}" srcOrd="0" destOrd="0" presId="urn:microsoft.com/office/officeart/2005/8/layout/default"/>
    <dgm:cxn modelId="{2D0957F8-75FE-4774-B7CF-3F9915450495}" type="presParOf" srcId="{E6A71BB3-8052-4289-8FA4-56E95FB3FD74}" destId="{50FE7F06-831B-46E8-905D-91D801D24FBE}" srcOrd="1" destOrd="0" presId="urn:microsoft.com/office/officeart/2005/8/layout/default"/>
    <dgm:cxn modelId="{2B516C31-2CA4-4EA1-979E-014243F034F0}" type="presParOf" srcId="{E6A71BB3-8052-4289-8FA4-56E95FB3FD74}" destId="{1599205C-AB41-4DD0-89B3-8DD109BAD631}" srcOrd="2" destOrd="0" presId="urn:microsoft.com/office/officeart/2005/8/layout/default"/>
    <dgm:cxn modelId="{C1B1DFCD-7C11-4576-B932-90BAA4D65763}" type="presParOf" srcId="{E6A71BB3-8052-4289-8FA4-56E95FB3FD74}" destId="{05294B32-2174-4EBE-9499-97250C9E7C76}" srcOrd="3" destOrd="0" presId="urn:microsoft.com/office/officeart/2005/8/layout/default"/>
    <dgm:cxn modelId="{ABB1934A-BC31-4C85-BB73-CE0C826F30DD}" type="presParOf" srcId="{E6A71BB3-8052-4289-8FA4-56E95FB3FD74}" destId="{57B736CB-6021-471A-B973-72B6CCDC5D59}" srcOrd="4" destOrd="0" presId="urn:microsoft.com/office/officeart/2005/8/layout/default"/>
    <dgm:cxn modelId="{9451F5E5-4808-4294-9572-4DD8A49647C3}" type="presParOf" srcId="{E6A71BB3-8052-4289-8FA4-56E95FB3FD74}" destId="{3EEF37BB-A1DC-4033-8B8B-CCEAF067885B}" srcOrd="5" destOrd="0" presId="urn:microsoft.com/office/officeart/2005/8/layout/default"/>
    <dgm:cxn modelId="{72AC289D-2EE7-451D-B8D4-8258D147EE92}" type="presParOf" srcId="{E6A71BB3-8052-4289-8FA4-56E95FB3FD74}" destId="{D3F1E7C7-2F35-4DBF-AA91-60579A589FFE}" srcOrd="6" destOrd="0" presId="urn:microsoft.com/office/officeart/2005/8/layout/default"/>
    <dgm:cxn modelId="{FD209B44-6506-4474-A5D5-83BD73A1EA9B}" type="presParOf" srcId="{E6A71BB3-8052-4289-8FA4-56E95FB3FD74}" destId="{A5EF7AC0-873F-493A-A2DB-BAEAD22DC7DC}" srcOrd="7" destOrd="0" presId="urn:microsoft.com/office/officeart/2005/8/layout/default"/>
    <dgm:cxn modelId="{F88FD790-B46F-4E9A-865E-D2C4057CBCCA}" type="presParOf" srcId="{E6A71BB3-8052-4289-8FA4-56E95FB3FD74}" destId="{87B34471-E463-4553-B071-E08A4539247D}" srcOrd="8" destOrd="0" presId="urn:microsoft.com/office/officeart/2005/8/layout/default"/>
    <dgm:cxn modelId="{0F049452-9EF2-4692-AA08-D5B24F766FA0}" type="presParOf" srcId="{E6A71BB3-8052-4289-8FA4-56E95FB3FD74}" destId="{F11BDB95-A046-40ED-9446-CD5E0466CC40}" srcOrd="9" destOrd="0" presId="urn:microsoft.com/office/officeart/2005/8/layout/default"/>
    <dgm:cxn modelId="{BE0EAB26-B867-4E8E-A401-5E4957E907A5}" type="presParOf" srcId="{E6A71BB3-8052-4289-8FA4-56E95FB3FD74}" destId="{7F6A9B23-9685-4B64-B56A-D471DF571A60}" srcOrd="10" destOrd="0" presId="urn:microsoft.com/office/officeart/2005/8/layout/default"/>
    <dgm:cxn modelId="{DA8138A8-5187-4DC9-976C-038A62725F27}" type="presParOf" srcId="{E6A71BB3-8052-4289-8FA4-56E95FB3FD74}" destId="{06402681-2530-4137-8F5E-544579EDFF0A}" srcOrd="11" destOrd="0" presId="urn:microsoft.com/office/officeart/2005/8/layout/default"/>
    <dgm:cxn modelId="{E42217FA-D47D-4EC4-8F4D-377B7E066D78}" type="presParOf" srcId="{E6A71BB3-8052-4289-8FA4-56E95FB3FD74}" destId="{95667A26-D59C-4D6F-85EB-3772C141FD66}" srcOrd="12" destOrd="0" presId="urn:microsoft.com/office/officeart/2005/8/layout/default"/>
    <dgm:cxn modelId="{C336A63A-F38C-4928-A499-F9D1AC2EAE50}" type="presParOf" srcId="{E6A71BB3-8052-4289-8FA4-56E95FB3FD74}" destId="{B6032109-B155-427D-8371-82C1855A7B14}" srcOrd="13" destOrd="0" presId="urn:microsoft.com/office/officeart/2005/8/layout/default"/>
    <dgm:cxn modelId="{782EA23C-7437-4ED7-984B-9E10BC2215C0}" type="presParOf" srcId="{E6A71BB3-8052-4289-8FA4-56E95FB3FD74}" destId="{76A8C0FC-1499-4AE9-9F1F-4B6A66468502}" srcOrd="14" destOrd="0" presId="urn:microsoft.com/office/officeart/2005/8/layout/default"/>
    <dgm:cxn modelId="{F8FE90F8-2EAE-4F52-8A2C-5F419ED353CC}" type="presParOf" srcId="{E6A71BB3-8052-4289-8FA4-56E95FB3FD74}" destId="{17007B89-701D-4466-A0AC-A805C36CC123}" srcOrd="15" destOrd="0" presId="urn:microsoft.com/office/officeart/2005/8/layout/default"/>
    <dgm:cxn modelId="{A8405FAF-DB7E-4CD9-A077-1558BECE1FD5}" type="presParOf" srcId="{E6A71BB3-8052-4289-8FA4-56E95FB3FD74}" destId="{A2CD9AA6-CA99-4A34-AA26-ED08C1E1A8A8}" srcOrd="16" destOrd="0" presId="urn:microsoft.com/office/officeart/2005/8/layout/default"/>
    <dgm:cxn modelId="{FD3497CD-B869-45DF-BBF5-067E52640626}" type="presParOf" srcId="{E6A71BB3-8052-4289-8FA4-56E95FB3FD74}" destId="{0CD09025-8517-4076-BB5B-021BCC1B4678}" srcOrd="17" destOrd="0" presId="urn:microsoft.com/office/officeart/2005/8/layout/default"/>
    <dgm:cxn modelId="{CD5F1386-6942-4E2F-B1CA-C1544D5C8652}" type="presParOf" srcId="{E6A71BB3-8052-4289-8FA4-56E95FB3FD74}" destId="{E8233654-5329-4D38-8810-5570B4E5EDE0}" srcOrd="18" destOrd="0" presId="urn:microsoft.com/office/officeart/2005/8/layout/default"/>
    <dgm:cxn modelId="{9E21369B-FA30-472A-9A65-9A9C21F1D0F4}" type="presParOf" srcId="{E6A71BB3-8052-4289-8FA4-56E95FB3FD74}" destId="{CCB44B0B-D947-494D-87C0-6020C020433F}" srcOrd="19" destOrd="0" presId="urn:microsoft.com/office/officeart/2005/8/layout/default"/>
    <dgm:cxn modelId="{5F5F6B5C-564F-4D92-BBA5-A2980DEEF83B}" type="presParOf" srcId="{E6A71BB3-8052-4289-8FA4-56E95FB3FD74}" destId="{89926CA3-680A-49D4-B16B-C8A30CA0E349}" srcOrd="20" destOrd="0" presId="urn:microsoft.com/office/officeart/2005/8/layout/default"/>
    <dgm:cxn modelId="{56E1D573-7969-4F84-B664-2A09B5D716E6}" type="presParOf" srcId="{E6A71BB3-8052-4289-8FA4-56E95FB3FD74}" destId="{75EF9393-A0D8-4E07-995C-EEBFC89ED413}" srcOrd="21" destOrd="0" presId="urn:microsoft.com/office/officeart/2005/8/layout/default"/>
    <dgm:cxn modelId="{7373CFEA-5283-4645-B7AB-F4C53CC54114}" type="presParOf" srcId="{E6A71BB3-8052-4289-8FA4-56E95FB3FD74}" destId="{9C92395A-B3D3-41FB-8C3A-20029C88416A}" srcOrd="22"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A661D7A-EA62-4894-8960-3853C6ACE9E5}" type="doc">
      <dgm:prSet loTypeId="urn:microsoft.com/office/officeart/2005/8/layout/hierarchy5" loCatId="hierarchy" qsTypeId="urn:microsoft.com/office/officeart/2005/8/quickstyle/simple1" qsCatId="simple" csTypeId="urn:microsoft.com/office/officeart/2005/8/colors/accent2_1" csCatId="accent2" phldr="1"/>
      <dgm:spPr/>
      <dgm:t>
        <a:bodyPr/>
        <a:lstStyle/>
        <a:p>
          <a:endParaRPr lang="en-US"/>
        </a:p>
      </dgm:t>
    </dgm:pt>
    <dgm:pt modelId="{2B4492D7-1BA6-4CBA-87B1-E18CD304225C}">
      <dgm:prSet phldrT="[Text]"/>
      <dgm:spPr/>
      <dgm:t>
        <a:bodyPr/>
        <a:lstStyle/>
        <a:p>
          <a:r>
            <a:rPr lang="en-US" dirty="0"/>
            <a:t>Service Or Application</a:t>
          </a:r>
        </a:p>
      </dgm:t>
    </dgm:pt>
    <dgm:pt modelId="{DDF1D22D-9594-40DF-B5A1-95368F11A154}" type="parTrans" cxnId="{347982E5-FDD1-4514-BDCC-B91AD01E864E}">
      <dgm:prSet/>
      <dgm:spPr/>
      <dgm:t>
        <a:bodyPr/>
        <a:lstStyle/>
        <a:p>
          <a:endParaRPr lang="en-US"/>
        </a:p>
      </dgm:t>
    </dgm:pt>
    <dgm:pt modelId="{A2BA29E1-B2B4-4FA4-9F61-1A3826DD8B68}" type="sibTrans" cxnId="{347982E5-FDD1-4514-BDCC-B91AD01E864E}">
      <dgm:prSet/>
      <dgm:spPr/>
      <dgm:t>
        <a:bodyPr/>
        <a:lstStyle/>
        <a:p>
          <a:endParaRPr lang="en-US"/>
        </a:p>
      </dgm:t>
    </dgm:pt>
    <dgm:pt modelId="{485D74BA-7E98-46FB-A771-FD84E6BCB260}">
      <dgm:prSet phldrT="[Text]"/>
      <dgm:spPr/>
      <dgm:t>
        <a:bodyPr/>
        <a:lstStyle/>
        <a:p>
          <a:r>
            <a:rPr lang="en-US" dirty="0"/>
            <a:t>Queue</a:t>
          </a:r>
        </a:p>
      </dgm:t>
    </dgm:pt>
    <dgm:pt modelId="{A30B4B9B-432F-4205-816D-38277349CA69}" type="parTrans" cxnId="{F5510299-2580-492C-A18B-F08F5C7CB4E9}">
      <dgm:prSet/>
      <dgm:spPr/>
      <dgm:t>
        <a:bodyPr/>
        <a:lstStyle/>
        <a:p>
          <a:endParaRPr lang="en-US" dirty="0"/>
        </a:p>
      </dgm:t>
    </dgm:pt>
    <dgm:pt modelId="{F97B14C1-19E8-4B88-B9D1-E2A9656E4FAF}" type="sibTrans" cxnId="{F5510299-2580-492C-A18B-F08F5C7CB4E9}">
      <dgm:prSet/>
      <dgm:spPr/>
      <dgm:t>
        <a:bodyPr/>
        <a:lstStyle/>
        <a:p>
          <a:endParaRPr lang="en-US"/>
        </a:p>
      </dgm:t>
    </dgm:pt>
    <dgm:pt modelId="{7A432A80-22BC-41C2-BB75-6B018D761D56}">
      <dgm:prSet phldrT="[Text]"/>
      <dgm:spPr/>
      <dgm:t>
        <a:bodyPr/>
        <a:lstStyle/>
        <a:p>
          <a:r>
            <a:rPr lang="en-US" dirty="0"/>
            <a:t>Web App</a:t>
          </a:r>
        </a:p>
      </dgm:t>
    </dgm:pt>
    <dgm:pt modelId="{FDC82DDB-EB10-4DA9-A1CB-31C8CCF58BC7}" type="parTrans" cxnId="{6F98AB4D-C0A2-4F80-A072-E65C7DF94175}">
      <dgm:prSet/>
      <dgm:spPr/>
      <dgm:t>
        <a:bodyPr/>
        <a:lstStyle/>
        <a:p>
          <a:endParaRPr lang="en-US" dirty="0"/>
        </a:p>
      </dgm:t>
    </dgm:pt>
    <dgm:pt modelId="{B1111EB9-2801-45F0-9ED2-7B748D020D50}" type="sibTrans" cxnId="{6F98AB4D-C0A2-4F80-A072-E65C7DF94175}">
      <dgm:prSet/>
      <dgm:spPr/>
      <dgm:t>
        <a:bodyPr/>
        <a:lstStyle/>
        <a:p>
          <a:endParaRPr lang="en-US"/>
        </a:p>
      </dgm:t>
    </dgm:pt>
    <dgm:pt modelId="{80E0CDAA-0136-4C85-A1E3-90EEE787B671}">
      <dgm:prSet phldrT="[Text]"/>
      <dgm:spPr/>
      <dgm:t>
        <a:bodyPr/>
        <a:lstStyle/>
        <a:p>
          <a:r>
            <a:rPr lang="en-US" dirty="0"/>
            <a:t>Mobile App</a:t>
          </a:r>
        </a:p>
      </dgm:t>
    </dgm:pt>
    <dgm:pt modelId="{8B053610-C68F-4229-ADC7-EF40C565A481}" type="parTrans" cxnId="{54888CE2-0C7F-4333-B569-E46868318C2E}">
      <dgm:prSet/>
      <dgm:spPr/>
      <dgm:t>
        <a:bodyPr/>
        <a:lstStyle/>
        <a:p>
          <a:endParaRPr lang="en-US" dirty="0"/>
        </a:p>
      </dgm:t>
    </dgm:pt>
    <dgm:pt modelId="{E531E3B1-A3E6-40BC-811A-625F836C89D7}" type="sibTrans" cxnId="{54888CE2-0C7F-4333-B569-E46868318C2E}">
      <dgm:prSet/>
      <dgm:spPr/>
      <dgm:t>
        <a:bodyPr/>
        <a:lstStyle/>
        <a:p>
          <a:endParaRPr lang="en-US"/>
        </a:p>
      </dgm:t>
    </dgm:pt>
    <dgm:pt modelId="{106493A6-F426-4FDE-8630-FD52E55833BE}">
      <dgm:prSet phldrT="[Text]"/>
      <dgm:spPr/>
      <dgm:t>
        <a:bodyPr/>
        <a:lstStyle/>
        <a:p>
          <a:r>
            <a:rPr lang="en-US" dirty="0"/>
            <a:t>Service</a:t>
          </a:r>
        </a:p>
      </dgm:t>
    </dgm:pt>
    <dgm:pt modelId="{E05D199F-0E0C-4398-BF8A-376F9F8DAE56}" type="parTrans" cxnId="{4F87FB3A-AEBB-4EDA-920A-BBFD83D24ADB}">
      <dgm:prSet/>
      <dgm:spPr/>
      <dgm:t>
        <a:bodyPr/>
        <a:lstStyle/>
        <a:p>
          <a:endParaRPr lang="en-US" dirty="0"/>
        </a:p>
      </dgm:t>
    </dgm:pt>
    <dgm:pt modelId="{2F086A5B-1EF1-42D6-A86D-A50DF86C4035}" type="sibTrans" cxnId="{4F87FB3A-AEBB-4EDA-920A-BBFD83D24ADB}">
      <dgm:prSet/>
      <dgm:spPr/>
      <dgm:t>
        <a:bodyPr/>
        <a:lstStyle/>
        <a:p>
          <a:endParaRPr lang="en-US"/>
        </a:p>
      </dgm:t>
    </dgm:pt>
    <dgm:pt modelId="{14B7B8CB-EEAC-458A-A0E4-66C1BB958318}">
      <dgm:prSet phldrT="[Text]"/>
      <dgm:spPr/>
      <dgm:t>
        <a:bodyPr/>
        <a:lstStyle/>
        <a:p>
          <a:r>
            <a:rPr lang="en-US" dirty="0"/>
            <a:t>Message Receiver</a:t>
          </a:r>
        </a:p>
      </dgm:t>
    </dgm:pt>
    <dgm:pt modelId="{C1A14DF4-C87F-40A6-A5CE-088A54E60523}" type="parTrans" cxnId="{36D75CA4-DE21-4133-AD8C-B4B00FCBA879}">
      <dgm:prSet/>
      <dgm:spPr/>
      <dgm:t>
        <a:bodyPr/>
        <a:lstStyle/>
        <a:p>
          <a:endParaRPr lang="en-US"/>
        </a:p>
      </dgm:t>
    </dgm:pt>
    <dgm:pt modelId="{B54BEC1F-F69C-4DE6-B695-48045163F685}" type="sibTrans" cxnId="{36D75CA4-DE21-4133-AD8C-B4B00FCBA879}">
      <dgm:prSet/>
      <dgm:spPr/>
      <dgm:t>
        <a:bodyPr/>
        <a:lstStyle/>
        <a:p>
          <a:endParaRPr lang="en-US"/>
        </a:p>
      </dgm:t>
    </dgm:pt>
    <dgm:pt modelId="{9000C25E-99F6-482E-8111-F88D525E33A0}">
      <dgm:prSet phldrT="[Text]"/>
      <dgm:spPr/>
      <dgm:t>
        <a:bodyPr/>
        <a:lstStyle/>
        <a:p>
          <a:r>
            <a:rPr lang="en-US" dirty="0"/>
            <a:t>Service Bus Namespace</a:t>
          </a:r>
        </a:p>
      </dgm:t>
    </dgm:pt>
    <dgm:pt modelId="{3CC19386-8959-45C1-B12D-01A46BF81142}" type="parTrans" cxnId="{B805D40E-ED92-4921-A468-5DECC219445C}">
      <dgm:prSet/>
      <dgm:spPr/>
      <dgm:t>
        <a:bodyPr/>
        <a:lstStyle/>
        <a:p>
          <a:endParaRPr lang="en-US"/>
        </a:p>
      </dgm:t>
    </dgm:pt>
    <dgm:pt modelId="{E89CAFD9-8E80-4A43-963D-648FBC3377E0}" type="sibTrans" cxnId="{B805D40E-ED92-4921-A468-5DECC219445C}">
      <dgm:prSet/>
      <dgm:spPr/>
      <dgm:t>
        <a:bodyPr/>
        <a:lstStyle/>
        <a:p>
          <a:endParaRPr lang="en-US"/>
        </a:p>
      </dgm:t>
    </dgm:pt>
    <dgm:pt modelId="{C816DCCD-EA1E-4B71-8B5F-708F7CC6F6B4}">
      <dgm:prSet phldrT="[Text]"/>
      <dgm:spPr/>
      <dgm:t>
        <a:bodyPr/>
        <a:lstStyle/>
        <a:p>
          <a:r>
            <a:rPr lang="en-US" dirty="0"/>
            <a:t>Message Sender</a:t>
          </a:r>
        </a:p>
      </dgm:t>
    </dgm:pt>
    <dgm:pt modelId="{68165755-1187-406D-B2D5-FEA4322EC8AC}" type="parTrans" cxnId="{6869719C-9D18-4CC3-9AA1-D5982F31F822}">
      <dgm:prSet/>
      <dgm:spPr/>
      <dgm:t>
        <a:bodyPr/>
        <a:lstStyle/>
        <a:p>
          <a:endParaRPr lang="en-US"/>
        </a:p>
      </dgm:t>
    </dgm:pt>
    <dgm:pt modelId="{5F69259E-3448-4D4D-AA8D-BF0CCAC9DA85}" type="sibTrans" cxnId="{6869719C-9D18-4CC3-9AA1-D5982F31F822}">
      <dgm:prSet/>
      <dgm:spPr/>
      <dgm:t>
        <a:bodyPr/>
        <a:lstStyle/>
        <a:p>
          <a:endParaRPr lang="en-US"/>
        </a:p>
      </dgm:t>
    </dgm:pt>
    <dgm:pt modelId="{00D7EA8B-B159-4D62-B3CD-47DDEF5AB261}" type="pres">
      <dgm:prSet presAssocID="{6A661D7A-EA62-4894-8960-3853C6ACE9E5}" presName="mainComposite" presStyleCnt="0">
        <dgm:presLayoutVars>
          <dgm:chPref val="1"/>
          <dgm:dir val="rev"/>
          <dgm:animOne val="branch"/>
          <dgm:animLvl val="lvl"/>
          <dgm:resizeHandles val="exact"/>
        </dgm:presLayoutVars>
      </dgm:prSet>
      <dgm:spPr/>
    </dgm:pt>
    <dgm:pt modelId="{07CFA1D7-C496-41AE-9E76-D948A175FEF4}" type="pres">
      <dgm:prSet presAssocID="{6A661D7A-EA62-4894-8960-3853C6ACE9E5}" presName="hierFlow" presStyleCnt="0"/>
      <dgm:spPr/>
    </dgm:pt>
    <dgm:pt modelId="{18B10C48-1621-4EF3-BCF1-63A74A206ED5}" type="pres">
      <dgm:prSet presAssocID="{6A661D7A-EA62-4894-8960-3853C6ACE9E5}" presName="firstBuf" presStyleCnt="0"/>
      <dgm:spPr/>
    </dgm:pt>
    <dgm:pt modelId="{214847C4-B63F-4E09-B06E-7E4B0B1A8288}" type="pres">
      <dgm:prSet presAssocID="{6A661D7A-EA62-4894-8960-3853C6ACE9E5}" presName="hierChild1" presStyleCnt="0">
        <dgm:presLayoutVars>
          <dgm:chPref val="1"/>
          <dgm:animOne val="branch"/>
          <dgm:animLvl val="lvl"/>
        </dgm:presLayoutVars>
      </dgm:prSet>
      <dgm:spPr/>
    </dgm:pt>
    <dgm:pt modelId="{9F1FAD67-7CB5-4F53-8059-77F0388D485A}" type="pres">
      <dgm:prSet presAssocID="{2B4492D7-1BA6-4CBA-87B1-E18CD304225C}" presName="Name17" presStyleCnt="0"/>
      <dgm:spPr/>
    </dgm:pt>
    <dgm:pt modelId="{68101AFE-EF97-4327-842F-EE3636FB0838}" type="pres">
      <dgm:prSet presAssocID="{2B4492D7-1BA6-4CBA-87B1-E18CD304225C}" presName="level1Shape" presStyleLbl="node0" presStyleIdx="0" presStyleCnt="1">
        <dgm:presLayoutVars>
          <dgm:chPref val="3"/>
        </dgm:presLayoutVars>
      </dgm:prSet>
      <dgm:spPr/>
    </dgm:pt>
    <dgm:pt modelId="{5A7C57CA-6BC1-4CFF-8CB2-1AEAB299C9BB}" type="pres">
      <dgm:prSet presAssocID="{2B4492D7-1BA6-4CBA-87B1-E18CD304225C}" presName="hierChild2" presStyleCnt="0"/>
      <dgm:spPr/>
    </dgm:pt>
    <dgm:pt modelId="{42DE79A4-B1FC-47BE-A388-107A77BF7BA2}" type="pres">
      <dgm:prSet presAssocID="{A30B4B9B-432F-4205-816D-38277349CA69}" presName="Name25" presStyleLbl="parChTrans1D2" presStyleIdx="0" presStyleCnt="1"/>
      <dgm:spPr/>
    </dgm:pt>
    <dgm:pt modelId="{07A4B354-605B-487B-B839-B95246813316}" type="pres">
      <dgm:prSet presAssocID="{A30B4B9B-432F-4205-816D-38277349CA69}" presName="connTx" presStyleLbl="parChTrans1D2" presStyleIdx="0" presStyleCnt="1"/>
      <dgm:spPr/>
    </dgm:pt>
    <dgm:pt modelId="{452FA60B-D31F-4935-AA5F-235AB23A36A9}" type="pres">
      <dgm:prSet presAssocID="{485D74BA-7E98-46FB-A771-FD84E6BCB260}" presName="Name30" presStyleCnt="0"/>
      <dgm:spPr/>
    </dgm:pt>
    <dgm:pt modelId="{B72CFA13-E81C-4683-8D32-F639F803EDFD}" type="pres">
      <dgm:prSet presAssocID="{485D74BA-7E98-46FB-A771-FD84E6BCB260}" presName="level2Shape" presStyleLbl="node2" presStyleIdx="0" presStyleCnt="1" custLinFactNeighborX="406" custLinFactNeighborY="-991"/>
      <dgm:spPr/>
    </dgm:pt>
    <dgm:pt modelId="{033B8F87-1F44-4E05-A960-5289E6549BBB}" type="pres">
      <dgm:prSet presAssocID="{485D74BA-7E98-46FB-A771-FD84E6BCB260}" presName="hierChild3" presStyleCnt="0"/>
      <dgm:spPr/>
    </dgm:pt>
    <dgm:pt modelId="{1C293859-A235-49D3-91DF-46E133FE4EFF}" type="pres">
      <dgm:prSet presAssocID="{FDC82DDB-EB10-4DA9-A1CB-31C8CCF58BC7}" presName="Name25" presStyleLbl="parChTrans1D3" presStyleIdx="0" presStyleCnt="3"/>
      <dgm:spPr/>
    </dgm:pt>
    <dgm:pt modelId="{E814B02C-4B79-4E6E-A9E6-BDCFDF2B2D0E}" type="pres">
      <dgm:prSet presAssocID="{FDC82DDB-EB10-4DA9-A1CB-31C8CCF58BC7}" presName="connTx" presStyleLbl="parChTrans1D3" presStyleIdx="0" presStyleCnt="3"/>
      <dgm:spPr/>
    </dgm:pt>
    <dgm:pt modelId="{91057F9D-6F45-43FF-B75F-4C945CC19EE3}" type="pres">
      <dgm:prSet presAssocID="{7A432A80-22BC-41C2-BB75-6B018D761D56}" presName="Name30" presStyleCnt="0"/>
      <dgm:spPr/>
    </dgm:pt>
    <dgm:pt modelId="{0A187271-2FE7-4CB4-B951-B3F97A638BF7}" type="pres">
      <dgm:prSet presAssocID="{7A432A80-22BC-41C2-BB75-6B018D761D56}" presName="level2Shape" presStyleLbl="node3" presStyleIdx="0" presStyleCnt="3"/>
      <dgm:spPr/>
    </dgm:pt>
    <dgm:pt modelId="{00842322-C8E1-407C-B811-1553BA6765A2}" type="pres">
      <dgm:prSet presAssocID="{7A432A80-22BC-41C2-BB75-6B018D761D56}" presName="hierChild3" presStyleCnt="0"/>
      <dgm:spPr/>
    </dgm:pt>
    <dgm:pt modelId="{92653A6E-D9F0-4631-8932-86CD54DBDFB1}" type="pres">
      <dgm:prSet presAssocID="{8B053610-C68F-4229-ADC7-EF40C565A481}" presName="Name25" presStyleLbl="parChTrans1D3" presStyleIdx="1" presStyleCnt="3"/>
      <dgm:spPr/>
    </dgm:pt>
    <dgm:pt modelId="{7AC37947-400B-4827-8189-DEA1CFDF3879}" type="pres">
      <dgm:prSet presAssocID="{8B053610-C68F-4229-ADC7-EF40C565A481}" presName="connTx" presStyleLbl="parChTrans1D3" presStyleIdx="1" presStyleCnt="3"/>
      <dgm:spPr/>
    </dgm:pt>
    <dgm:pt modelId="{2318C04B-AF16-4666-A868-E6FCC8F9DA24}" type="pres">
      <dgm:prSet presAssocID="{80E0CDAA-0136-4C85-A1E3-90EEE787B671}" presName="Name30" presStyleCnt="0"/>
      <dgm:spPr/>
    </dgm:pt>
    <dgm:pt modelId="{323508CF-F909-432E-98A2-DFE14E379E32}" type="pres">
      <dgm:prSet presAssocID="{80E0CDAA-0136-4C85-A1E3-90EEE787B671}" presName="level2Shape" presStyleLbl="node3" presStyleIdx="1" presStyleCnt="3"/>
      <dgm:spPr/>
    </dgm:pt>
    <dgm:pt modelId="{40E1CF91-413E-4275-B103-F59E201760AF}" type="pres">
      <dgm:prSet presAssocID="{80E0CDAA-0136-4C85-A1E3-90EEE787B671}" presName="hierChild3" presStyleCnt="0"/>
      <dgm:spPr/>
    </dgm:pt>
    <dgm:pt modelId="{71B8983B-46FF-481F-99F5-523DAC77969E}" type="pres">
      <dgm:prSet presAssocID="{E05D199F-0E0C-4398-BF8A-376F9F8DAE56}" presName="Name25" presStyleLbl="parChTrans1D3" presStyleIdx="2" presStyleCnt="3"/>
      <dgm:spPr/>
    </dgm:pt>
    <dgm:pt modelId="{D41103F1-5332-49C8-9B00-FA370F8BD200}" type="pres">
      <dgm:prSet presAssocID="{E05D199F-0E0C-4398-BF8A-376F9F8DAE56}" presName="connTx" presStyleLbl="parChTrans1D3" presStyleIdx="2" presStyleCnt="3"/>
      <dgm:spPr/>
    </dgm:pt>
    <dgm:pt modelId="{287921F6-6BE8-45B7-83B2-B90D94AD463A}" type="pres">
      <dgm:prSet presAssocID="{106493A6-F426-4FDE-8630-FD52E55833BE}" presName="Name30" presStyleCnt="0"/>
      <dgm:spPr/>
    </dgm:pt>
    <dgm:pt modelId="{7DD5D666-D9B8-41BE-A084-41A83612CBD9}" type="pres">
      <dgm:prSet presAssocID="{106493A6-F426-4FDE-8630-FD52E55833BE}" presName="level2Shape" presStyleLbl="node3" presStyleIdx="2" presStyleCnt="3"/>
      <dgm:spPr/>
    </dgm:pt>
    <dgm:pt modelId="{C64C2CBC-EE71-4862-A509-ECF6A297B7B3}" type="pres">
      <dgm:prSet presAssocID="{106493A6-F426-4FDE-8630-FD52E55833BE}" presName="hierChild3" presStyleCnt="0"/>
      <dgm:spPr/>
    </dgm:pt>
    <dgm:pt modelId="{DEFCE4E2-63B7-4039-A001-83BB8FCC19E6}" type="pres">
      <dgm:prSet presAssocID="{6A661D7A-EA62-4894-8960-3853C6ACE9E5}" presName="bgShapesFlow" presStyleCnt="0"/>
      <dgm:spPr/>
    </dgm:pt>
    <dgm:pt modelId="{5308710D-509A-492B-873A-AB0D0F48646B}" type="pres">
      <dgm:prSet presAssocID="{14B7B8CB-EEAC-458A-A0E4-66C1BB958318}" presName="rectComp" presStyleCnt="0"/>
      <dgm:spPr/>
    </dgm:pt>
    <dgm:pt modelId="{56EDFB30-49B6-47C9-9AB9-9077C9C949A5}" type="pres">
      <dgm:prSet presAssocID="{14B7B8CB-EEAC-458A-A0E4-66C1BB958318}" presName="bgRect" presStyleLbl="bgShp" presStyleIdx="0" presStyleCnt="3"/>
      <dgm:spPr/>
    </dgm:pt>
    <dgm:pt modelId="{248BA35C-7094-49ED-8A55-802E5C7AE3C3}" type="pres">
      <dgm:prSet presAssocID="{14B7B8CB-EEAC-458A-A0E4-66C1BB958318}" presName="bgRectTx" presStyleLbl="bgShp" presStyleIdx="0" presStyleCnt="3">
        <dgm:presLayoutVars>
          <dgm:bulletEnabled val="1"/>
        </dgm:presLayoutVars>
      </dgm:prSet>
      <dgm:spPr/>
    </dgm:pt>
    <dgm:pt modelId="{F6C16172-D8EC-448C-B336-79782FF41754}" type="pres">
      <dgm:prSet presAssocID="{14B7B8CB-EEAC-458A-A0E4-66C1BB958318}" presName="spComp" presStyleCnt="0"/>
      <dgm:spPr/>
    </dgm:pt>
    <dgm:pt modelId="{387D6618-7773-4960-A39C-854C444D14B4}" type="pres">
      <dgm:prSet presAssocID="{14B7B8CB-EEAC-458A-A0E4-66C1BB958318}" presName="hSp" presStyleCnt="0"/>
      <dgm:spPr/>
    </dgm:pt>
    <dgm:pt modelId="{B5F74A7E-362D-4A21-9235-61686BAE43BA}" type="pres">
      <dgm:prSet presAssocID="{9000C25E-99F6-482E-8111-F88D525E33A0}" presName="rectComp" presStyleCnt="0"/>
      <dgm:spPr/>
    </dgm:pt>
    <dgm:pt modelId="{3DF6A18E-B91D-4208-B59D-3D65062D915F}" type="pres">
      <dgm:prSet presAssocID="{9000C25E-99F6-482E-8111-F88D525E33A0}" presName="bgRect" presStyleLbl="bgShp" presStyleIdx="1" presStyleCnt="3"/>
      <dgm:spPr/>
    </dgm:pt>
    <dgm:pt modelId="{5AD7CCB6-77B4-4B05-9B94-B2EF4B3CFCAD}" type="pres">
      <dgm:prSet presAssocID="{9000C25E-99F6-482E-8111-F88D525E33A0}" presName="bgRectTx" presStyleLbl="bgShp" presStyleIdx="1" presStyleCnt="3">
        <dgm:presLayoutVars>
          <dgm:bulletEnabled val="1"/>
        </dgm:presLayoutVars>
      </dgm:prSet>
      <dgm:spPr/>
    </dgm:pt>
    <dgm:pt modelId="{624A5400-228C-4968-BB55-998C8D597F79}" type="pres">
      <dgm:prSet presAssocID="{9000C25E-99F6-482E-8111-F88D525E33A0}" presName="spComp" presStyleCnt="0"/>
      <dgm:spPr/>
    </dgm:pt>
    <dgm:pt modelId="{D051C7F9-67F1-46A6-9AA8-C3BCF936718D}" type="pres">
      <dgm:prSet presAssocID="{9000C25E-99F6-482E-8111-F88D525E33A0}" presName="hSp" presStyleCnt="0"/>
      <dgm:spPr/>
    </dgm:pt>
    <dgm:pt modelId="{91D1F555-4C26-403E-ADA3-CB6C335C0FAF}" type="pres">
      <dgm:prSet presAssocID="{C816DCCD-EA1E-4B71-8B5F-708F7CC6F6B4}" presName="rectComp" presStyleCnt="0"/>
      <dgm:spPr/>
    </dgm:pt>
    <dgm:pt modelId="{65BC92DD-35FF-46D4-BEB1-685BA8AE9231}" type="pres">
      <dgm:prSet presAssocID="{C816DCCD-EA1E-4B71-8B5F-708F7CC6F6B4}" presName="bgRect" presStyleLbl="bgShp" presStyleIdx="2" presStyleCnt="3"/>
      <dgm:spPr/>
    </dgm:pt>
    <dgm:pt modelId="{5A842B02-A968-4BEE-87F1-30571732CF0E}" type="pres">
      <dgm:prSet presAssocID="{C816DCCD-EA1E-4B71-8B5F-708F7CC6F6B4}" presName="bgRectTx" presStyleLbl="bgShp" presStyleIdx="2" presStyleCnt="3">
        <dgm:presLayoutVars>
          <dgm:bulletEnabled val="1"/>
        </dgm:presLayoutVars>
      </dgm:prSet>
      <dgm:spPr/>
    </dgm:pt>
  </dgm:ptLst>
  <dgm:cxnLst>
    <dgm:cxn modelId="{B805D40E-ED92-4921-A468-5DECC219445C}" srcId="{6A661D7A-EA62-4894-8960-3853C6ACE9E5}" destId="{9000C25E-99F6-482E-8111-F88D525E33A0}" srcOrd="2" destOrd="0" parTransId="{3CC19386-8959-45C1-B12D-01A46BF81142}" sibTransId="{E89CAFD9-8E80-4A43-963D-648FBC3377E0}"/>
    <dgm:cxn modelId="{B6ABAD0F-2F85-4F53-9880-52A78D3D7E1F}" type="presOf" srcId="{9000C25E-99F6-482E-8111-F88D525E33A0}" destId="{3DF6A18E-B91D-4208-B59D-3D65062D915F}" srcOrd="0" destOrd="0" presId="urn:microsoft.com/office/officeart/2005/8/layout/hierarchy5"/>
    <dgm:cxn modelId="{20FDB511-5039-4522-87E3-5A261114F7DE}" type="presOf" srcId="{485D74BA-7E98-46FB-A771-FD84E6BCB260}" destId="{B72CFA13-E81C-4683-8D32-F639F803EDFD}" srcOrd="0" destOrd="0" presId="urn:microsoft.com/office/officeart/2005/8/layout/hierarchy5"/>
    <dgm:cxn modelId="{5E289613-83FC-4A86-9DE8-0517AABEAE1E}" type="presOf" srcId="{106493A6-F426-4FDE-8630-FD52E55833BE}" destId="{7DD5D666-D9B8-41BE-A084-41A83612CBD9}" srcOrd="0" destOrd="0" presId="urn:microsoft.com/office/officeart/2005/8/layout/hierarchy5"/>
    <dgm:cxn modelId="{B68B1414-5FED-4D15-9372-C7AA05CFD002}" type="presOf" srcId="{C816DCCD-EA1E-4B71-8B5F-708F7CC6F6B4}" destId="{5A842B02-A968-4BEE-87F1-30571732CF0E}" srcOrd="1" destOrd="0" presId="urn:microsoft.com/office/officeart/2005/8/layout/hierarchy5"/>
    <dgm:cxn modelId="{059F671B-5097-4303-ABD3-51C224AC245F}" type="presOf" srcId="{A30B4B9B-432F-4205-816D-38277349CA69}" destId="{42DE79A4-B1FC-47BE-A388-107A77BF7BA2}" srcOrd="0" destOrd="0" presId="urn:microsoft.com/office/officeart/2005/8/layout/hierarchy5"/>
    <dgm:cxn modelId="{BB40C433-F69A-4195-9577-52A2D176EC7C}" type="presOf" srcId="{8B053610-C68F-4229-ADC7-EF40C565A481}" destId="{7AC37947-400B-4827-8189-DEA1CFDF3879}" srcOrd="1" destOrd="0" presId="urn:microsoft.com/office/officeart/2005/8/layout/hierarchy5"/>
    <dgm:cxn modelId="{2C267436-3B46-408F-836B-4CDC72C9BB1F}" type="presOf" srcId="{FDC82DDB-EB10-4DA9-A1CB-31C8CCF58BC7}" destId="{E814B02C-4B79-4E6E-A9E6-BDCFDF2B2D0E}" srcOrd="1" destOrd="0" presId="urn:microsoft.com/office/officeart/2005/8/layout/hierarchy5"/>
    <dgm:cxn modelId="{4F87FB3A-AEBB-4EDA-920A-BBFD83D24ADB}" srcId="{485D74BA-7E98-46FB-A771-FD84E6BCB260}" destId="{106493A6-F426-4FDE-8630-FD52E55833BE}" srcOrd="2" destOrd="0" parTransId="{E05D199F-0E0C-4398-BF8A-376F9F8DAE56}" sibTransId="{2F086A5B-1EF1-42D6-A86D-A50DF86C4035}"/>
    <dgm:cxn modelId="{84F5B864-5569-4DC8-8C40-47A409575557}" type="presOf" srcId="{2B4492D7-1BA6-4CBA-87B1-E18CD304225C}" destId="{68101AFE-EF97-4327-842F-EE3636FB0838}" srcOrd="0" destOrd="0" presId="urn:microsoft.com/office/officeart/2005/8/layout/hierarchy5"/>
    <dgm:cxn modelId="{BF890D4B-77F8-4AF0-B502-CF2DDA1DE183}" type="presOf" srcId="{80E0CDAA-0136-4C85-A1E3-90EEE787B671}" destId="{323508CF-F909-432E-98A2-DFE14E379E32}" srcOrd="0" destOrd="0" presId="urn:microsoft.com/office/officeart/2005/8/layout/hierarchy5"/>
    <dgm:cxn modelId="{38CC5E4C-1474-43B7-9CE3-63AE37AF5476}" type="presOf" srcId="{7A432A80-22BC-41C2-BB75-6B018D761D56}" destId="{0A187271-2FE7-4CB4-B951-B3F97A638BF7}" srcOrd="0" destOrd="0" presId="urn:microsoft.com/office/officeart/2005/8/layout/hierarchy5"/>
    <dgm:cxn modelId="{6F98AB4D-C0A2-4F80-A072-E65C7DF94175}" srcId="{485D74BA-7E98-46FB-A771-FD84E6BCB260}" destId="{7A432A80-22BC-41C2-BB75-6B018D761D56}" srcOrd="0" destOrd="0" parTransId="{FDC82DDB-EB10-4DA9-A1CB-31C8CCF58BC7}" sibTransId="{B1111EB9-2801-45F0-9ED2-7B748D020D50}"/>
    <dgm:cxn modelId="{7FD68B74-BFAC-433C-A6B1-3692B0D051AA}" type="presOf" srcId="{A30B4B9B-432F-4205-816D-38277349CA69}" destId="{07A4B354-605B-487B-B839-B95246813316}" srcOrd="1" destOrd="0" presId="urn:microsoft.com/office/officeart/2005/8/layout/hierarchy5"/>
    <dgm:cxn modelId="{62DE0275-07E1-4EF9-B493-ECA1B7B3F853}" type="presOf" srcId="{8B053610-C68F-4229-ADC7-EF40C565A481}" destId="{92653A6E-D9F0-4631-8932-86CD54DBDFB1}" srcOrd="0" destOrd="0" presId="urn:microsoft.com/office/officeart/2005/8/layout/hierarchy5"/>
    <dgm:cxn modelId="{8972D484-710B-48EC-A620-FD6768C637EC}" type="presOf" srcId="{9000C25E-99F6-482E-8111-F88D525E33A0}" destId="{5AD7CCB6-77B4-4B05-9B94-B2EF4B3CFCAD}" srcOrd="1" destOrd="0" presId="urn:microsoft.com/office/officeart/2005/8/layout/hierarchy5"/>
    <dgm:cxn modelId="{F5510299-2580-492C-A18B-F08F5C7CB4E9}" srcId="{2B4492D7-1BA6-4CBA-87B1-E18CD304225C}" destId="{485D74BA-7E98-46FB-A771-FD84E6BCB260}" srcOrd="0" destOrd="0" parTransId="{A30B4B9B-432F-4205-816D-38277349CA69}" sibTransId="{F97B14C1-19E8-4B88-B9D1-E2A9656E4FAF}"/>
    <dgm:cxn modelId="{6869719C-9D18-4CC3-9AA1-D5982F31F822}" srcId="{6A661D7A-EA62-4894-8960-3853C6ACE9E5}" destId="{C816DCCD-EA1E-4B71-8B5F-708F7CC6F6B4}" srcOrd="3" destOrd="0" parTransId="{68165755-1187-406D-B2D5-FEA4322EC8AC}" sibTransId="{5F69259E-3448-4D4D-AA8D-BF0CCAC9DA85}"/>
    <dgm:cxn modelId="{36D75CA4-DE21-4133-AD8C-B4B00FCBA879}" srcId="{6A661D7A-EA62-4894-8960-3853C6ACE9E5}" destId="{14B7B8CB-EEAC-458A-A0E4-66C1BB958318}" srcOrd="1" destOrd="0" parTransId="{C1A14DF4-C87F-40A6-A5CE-088A54E60523}" sibTransId="{B54BEC1F-F69C-4DE6-B695-48045163F685}"/>
    <dgm:cxn modelId="{5E2AB6B3-AD53-42FB-A792-E8802EEEC438}" type="presOf" srcId="{FDC82DDB-EB10-4DA9-A1CB-31C8CCF58BC7}" destId="{1C293859-A235-49D3-91DF-46E133FE4EFF}" srcOrd="0" destOrd="0" presId="urn:microsoft.com/office/officeart/2005/8/layout/hierarchy5"/>
    <dgm:cxn modelId="{D255EAB3-0B6A-48DE-AC5A-6A62239BBEE3}" type="presOf" srcId="{C816DCCD-EA1E-4B71-8B5F-708F7CC6F6B4}" destId="{65BC92DD-35FF-46D4-BEB1-685BA8AE9231}" srcOrd="0" destOrd="0" presId="urn:microsoft.com/office/officeart/2005/8/layout/hierarchy5"/>
    <dgm:cxn modelId="{EF2EE7B4-1722-45EC-AFC5-4295CFC3B385}" type="presOf" srcId="{E05D199F-0E0C-4398-BF8A-376F9F8DAE56}" destId="{71B8983B-46FF-481F-99F5-523DAC77969E}" srcOrd="0" destOrd="0" presId="urn:microsoft.com/office/officeart/2005/8/layout/hierarchy5"/>
    <dgm:cxn modelId="{A235C5BA-76D7-49B1-A20A-7638ADB15AF3}" type="presOf" srcId="{14B7B8CB-EEAC-458A-A0E4-66C1BB958318}" destId="{248BA35C-7094-49ED-8A55-802E5C7AE3C3}" srcOrd="1" destOrd="0" presId="urn:microsoft.com/office/officeart/2005/8/layout/hierarchy5"/>
    <dgm:cxn modelId="{AAA2B1D9-A372-4F39-9F9E-B980DEF5B56B}" type="presOf" srcId="{E05D199F-0E0C-4398-BF8A-376F9F8DAE56}" destId="{D41103F1-5332-49C8-9B00-FA370F8BD200}" srcOrd="1" destOrd="0" presId="urn:microsoft.com/office/officeart/2005/8/layout/hierarchy5"/>
    <dgm:cxn modelId="{54888CE2-0C7F-4333-B569-E46868318C2E}" srcId="{485D74BA-7E98-46FB-A771-FD84E6BCB260}" destId="{80E0CDAA-0136-4C85-A1E3-90EEE787B671}" srcOrd="1" destOrd="0" parTransId="{8B053610-C68F-4229-ADC7-EF40C565A481}" sibTransId="{E531E3B1-A3E6-40BC-811A-625F836C89D7}"/>
    <dgm:cxn modelId="{347982E5-FDD1-4514-BDCC-B91AD01E864E}" srcId="{6A661D7A-EA62-4894-8960-3853C6ACE9E5}" destId="{2B4492D7-1BA6-4CBA-87B1-E18CD304225C}" srcOrd="0" destOrd="0" parTransId="{DDF1D22D-9594-40DF-B5A1-95368F11A154}" sibTransId="{A2BA29E1-B2B4-4FA4-9F61-1A3826DD8B68}"/>
    <dgm:cxn modelId="{47D6CDEC-60FD-4E23-BA3B-4EE73E276A0D}" type="presOf" srcId="{6A661D7A-EA62-4894-8960-3853C6ACE9E5}" destId="{00D7EA8B-B159-4D62-B3CD-47DDEF5AB261}" srcOrd="0" destOrd="0" presId="urn:microsoft.com/office/officeart/2005/8/layout/hierarchy5"/>
    <dgm:cxn modelId="{BA88CFEE-F3DB-4B0D-A6A1-6BE41705A69F}" type="presOf" srcId="{14B7B8CB-EEAC-458A-A0E4-66C1BB958318}" destId="{56EDFB30-49B6-47C9-9AB9-9077C9C949A5}" srcOrd="0" destOrd="0" presId="urn:microsoft.com/office/officeart/2005/8/layout/hierarchy5"/>
    <dgm:cxn modelId="{DF55C4B2-5B5E-42F2-A933-C17463448E53}" type="presParOf" srcId="{00D7EA8B-B159-4D62-B3CD-47DDEF5AB261}" destId="{07CFA1D7-C496-41AE-9E76-D948A175FEF4}" srcOrd="0" destOrd="0" presId="urn:microsoft.com/office/officeart/2005/8/layout/hierarchy5"/>
    <dgm:cxn modelId="{51C7E92D-9145-4121-B393-4FAEBB4795EA}" type="presParOf" srcId="{07CFA1D7-C496-41AE-9E76-D948A175FEF4}" destId="{18B10C48-1621-4EF3-BCF1-63A74A206ED5}" srcOrd="0" destOrd="0" presId="urn:microsoft.com/office/officeart/2005/8/layout/hierarchy5"/>
    <dgm:cxn modelId="{83651CA6-BA16-46B5-948E-9D7B8F6150D3}" type="presParOf" srcId="{07CFA1D7-C496-41AE-9E76-D948A175FEF4}" destId="{214847C4-B63F-4E09-B06E-7E4B0B1A8288}" srcOrd="1" destOrd="0" presId="urn:microsoft.com/office/officeart/2005/8/layout/hierarchy5"/>
    <dgm:cxn modelId="{1BE685D2-1CE6-49AC-923D-1F56E4C03A7B}" type="presParOf" srcId="{214847C4-B63F-4E09-B06E-7E4B0B1A8288}" destId="{9F1FAD67-7CB5-4F53-8059-77F0388D485A}" srcOrd="0" destOrd="0" presId="urn:microsoft.com/office/officeart/2005/8/layout/hierarchy5"/>
    <dgm:cxn modelId="{CD673EF2-7962-4F03-9442-2E88CCC34D74}" type="presParOf" srcId="{9F1FAD67-7CB5-4F53-8059-77F0388D485A}" destId="{68101AFE-EF97-4327-842F-EE3636FB0838}" srcOrd="0" destOrd="0" presId="urn:microsoft.com/office/officeart/2005/8/layout/hierarchy5"/>
    <dgm:cxn modelId="{B155CE5B-1731-41BF-8A9D-AF6C26B6E3CD}" type="presParOf" srcId="{9F1FAD67-7CB5-4F53-8059-77F0388D485A}" destId="{5A7C57CA-6BC1-4CFF-8CB2-1AEAB299C9BB}" srcOrd="1" destOrd="0" presId="urn:microsoft.com/office/officeart/2005/8/layout/hierarchy5"/>
    <dgm:cxn modelId="{0535257B-9238-4A35-A002-DE98706C664C}" type="presParOf" srcId="{5A7C57CA-6BC1-4CFF-8CB2-1AEAB299C9BB}" destId="{42DE79A4-B1FC-47BE-A388-107A77BF7BA2}" srcOrd="0" destOrd="0" presId="urn:microsoft.com/office/officeart/2005/8/layout/hierarchy5"/>
    <dgm:cxn modelId="{A821B5EE-3D24-4E5F-A01C-7B6EB6219E0A}" type="presParOf" srcId="{42DE79A4-B1FC-47BE-A388-107A77BF7BA2}" destId="{07A4B354-605B-487B-B839-B95246813316}" srcOrd="0" destOrd="0" presId="urn:microsoft.com/office/officeart/2005/8/layout/hierarchy5"/>
    <dgm:cxn modelId="{250F8B59-5C9C-4384-8502-2AE339C4F40F}" type="presParOf" srcId="{5A7C57CA-6BC1-4CFF-8CB2-1AEAB299C9BB}" destId="{452FA60B-D31F-4935-AA5F-235AB23A36A9}" srcOrd="1" destOrd="0" presId="urn:microsoft.com/office/officeart/2005/8/layout/hierarchy5"/>
    <dgm:cxn modelId="{314D80EF-0852-45DF-906A-6ABC2D7D7DDC}" type="presParOf" srcId="{452FA60B-D31F-4935-AA5F-235AB23A36A9}" destId="{B72CFA13-E81C-4683-8D32-F639F803EDFD}" srcOrd="0" destOrd="0" presId="urn:microsoft.com/office/officeart/2005/8/layout/hierarchy5"/>
    <dgm:cxn modelId="{88BE977B-C336-46DB-B549-A0D2FEAA13B0}" type="presParOf" srcId="{452FA60B-D31F-4935-AA5F-235AB23A36A9}" destId="{033B8F87-1F44-4E05-A960-5289E6549BBB}" srcOrd="1" destOrd="0" presId="urn:microsoft.com/office/officeart/2005/8/layout/hierarchy5"/>
    <dgm:cxn modelId="{2F9C3159-4107-4690-8C31-0364DC467B41}" type="presParOf" srcId="{033B8F87-1F44-4E05-A960-5289E6549BBB}" destId="{1C293859-A235-49D3-91DF-46E133FE4EFF}" srcOrd="0" destOrd="0" presId="urn:microsoft.com/office/officeart/2005/8/layout/hierarchy5"/>
    <dgm:cxn modelId="{A5413710-24BE-4FFE-86EA-DC73BE787006}" type="presParOf" srcId="{1C293859-A235-49D3-91DF-46E133FE4EFF}" destId="{E814B02C-4B79-4E6E-A9E6-BDCFDF2B2D0E}" srcOrd="0" destOrd="0" presId="urn:microsoft.com/office/officeart/2005/8/layout/hierarchy5"/>
    <dgm:cxn modelId="{F2549EA9-B3F2-440A-9A11-F2A52B336432}" type="presParOf" srcId="{033B8F87-1F44-4E05-A960-5289E6549BBB}" destId="{91057F9D-6F45-43FF-B75F-4C945CC19EE3}" srcOrd="1" destOrd="0" presId="urn:microsoft.com/office/officeart/2005/8/layout/hierarchy5"/>
    <dgm:cxn modelId="{CB6BEA69-78BA-4449-A10C-42E938C0454B}" type="presParOf" srcId="{91057F9D-6F45-43FF-B75F-4C945CC19EE3}" destId="{0A187271-2FE7-4CB4-B951-B3F97A638BF7}" srcOrd="0" destOrd="0" presId="urn:microsoft.com/office/officeart/2005/8/layout/hierarchy5"/>
    <dgm:cxn modelId="{506382C3-9D7D-4642-87E4-68B841B82C15}" type="presParOf" srcId="{91057F9D-6F45-43FF-B75F-4C945CC19EE3}" destId="{00842322-C8E1-407C-B811-1553BA6765A2}" srcOrd="1" destOrd="0" presId="urn:microsoft.com/office/officeart/2005/8/layout/hierarchy5"/>
    <dgm:cxn modelId="{FF070F06-1D1B-446E-A561-BEB7E0F05A07}" type="presParOf" srcId="{033B8F87-1F44-4E05-A960-5289E6549BBB}" destId="{92653A6E-D9F0-4631-8932-86CD54DBDFB1}" srcOrd="2" destOrd="0" presId="urn:microsoft.com/office/officeart/2005/8/layout/hierarchy5"/>
    <dgm:cxn modelId="{ABD7CC6E-AB6A-4134-A946-846AB05FFC4D}" type="presParOf" srcId="{92653A6E-D9F0-4631-8932-86CD54DBDFB1}" destId="{7AC37947-400B-4827-8189-DEA1CFDF3879}" srcOrd="0" destOrd="0" presId="urn:microsoft.com/office/officeart/2005/8/layout/hierarchy5"/>
    <dgm:cxn modelId="{0BE1B8CB-156B-4696-9441-D44A27DE68D0}" type="presParOf" srcId="{033B8F87-1F44-4E05-A960-5289E6549BBB}" destId="{2318C04B-AF16-4666-A868-E6FCC8F9DA24}" srcOrd="3" destOrd="0" presId="urn:microsoft.com/office/officeart/2005/8/layout/hierarchy5"/>
    <dgm:cxn modelId="{A240728E-5815-4B92-BEF7-0B4E11CC8404}" type="presParOf" srcId="{2318C04B-AF16-4666-A868-E6FCC8F9DA24}" destId="{323508CF-F909-432E-98A2-DFE14E379E32}" srcOrd="0" destOrd="0" presId="urn:microsoft.com/office/officeart/2005/8/layout/hierarchy5"/>
    <dgm:cxn modelId="{6D40C62D-A194-4DC0-961D-13850EC8AEA6}" type="presParOf" srcId="{2318C04B-AF16-4666-A868-E6FCC8F9DA24}" destId="{40E1CF91-413E-4275-B103-F59E201760AF}" srcOrd="1" destOrd="0" presId="urn:microsoft.com/office/officeart/2005/8/layout/hierarchy5"/>
    <dgm:cxn modelId="{3529616D-FAEF-4FD1-863A-3158F0BA7BCE}" type="presParOf" srcId="{033B8F87-1F44-4E05-A960-5289E6549BBB}" destId="{71B8983B-46FF-481F-99F5-523DAC77969E}" srcOrd="4" destOrd="0" presId="urn:microsoft.com/office/officeart/2005/8/layout/hierarchy5"/>
    <dgm:cxn modelId="{532ABF65-10D6-41FE-A791-982FDF044BF1}" type="presParOf" srcId="{71B8983B-46FF-481F-99F5-523DAC77969E}" destId="{D41103F1-5332-49C8-9B00-FA370F8BD200}" srcOrd="0" destOrd="0" presId="urn:microsoft.com/office/officeart/2005/8/layout/hierarchy5"/>
    <dgm:cxn modelId="{2AF52C5F-1DD9-421D-992C-8114528DDCAF}" type="presParOf" srcId="{033B8F87-1F44-4E05-A960-5289E6549BBB}" destId="{287921F6-6BE8-45B7-83B2-B90D94AD463A}" srcOrd="5" destOrd="0" presId="urn:microsoft.com/office/officeart/2005/8/layout/hierarchy5"/>
    <dgm:cxn modelId="{1D66A110-212E-4D24-A920-E0D9201EBE83}" type="presParOf" srcId="{287921F6-6BE8-45B7-83B2-B90D94AD463A}" destId="{7DD5D666-D9B8-41BE-A084-41A83612CBD9}" srcOrd="0" destOrd="0" presId="urn:microsoft.com/office/officeart/2005/8/layout/hierarchy5"/>
    <dgm:cxn modelId="{2EFFA6AB-F056-4D2C-80F3-BD38E181E01D}" type="presParOf" srcId="{287921F6-6BE8-45B7-83B2-B90D94AD463A}" destId="{C64C2CBC-EE71-4862-A509-ECF6A297B7B3}" srcOrd="1" destOrd="0" presId="urn:microsoft.com/office/officeart/2005/8/layout/hierarchy5"/>
    <dgm:cxn modelId="{A0BBF8AE-C093-40DD-959B-C68F8E32F7DA}" type="presParOf" srcId="{00D7EA8B-B159-4D62-B3CD-47DDEF5AB261}" destId="{DEFCE4E2-63B7-4039-A001-83BB8FCC19E6}" srcOrd="1" destOrd="0" presId="urn:microsoft.com/office/officeart/2005/8/layout/hierarchy5"/>
    <dgm:cxn modelId="{E24076DA-0ED1-488F-99A7-C19E7976EA30}" type="presParOf" srcId="{DEFCE4E2-63B7-4039-A001-83BB8FCC19E6}" destId="{5308710D-509A-492B-873A-AB0D0F48646B}" srcOrd="0" destOrd="0" presId="urn:microsoft.com/office/officeart/2005/8/layout/hierarchy5"/>
    <dgm:cxn modelId="{5D72F1EE-F41C-4FAA-BB73-D6F68FF555FD}" type="presParOf" srcId="{5308710D-509A-492B-873A-AB0D0F48646B}" destId="{56EDFB30-49B6-47C9-9AB9-9077C9C949A5}" srcOrd="0" destOrd="0" presId="urn:microsoft.com/office/officeart/2005/8/layout/hierarchy5"/>
    <dgm:cxn modelId="{2CC53F87-8EB0-412F-A0D4-08B54F54F4F1}" type="presParOf" srcId="{5308710D-509A-492B-873A-AB0D0F48646B}" destId="{248BA35C-7094-49ED-8A55-802E5C7AE3C3}" srcOrd="1" destOrd="0" presId="urn:microsoft.com/office/officeart/2005/8/layout/hierarchy5"/>
    <dgm:cxn modelId="{9F8669F8-31AC-4CA6-8718-0B9085D1CA3A}" type="presParOf" srcId="{DEFCE4E2-63B7-4039-A001-83BB8FCC19E6}" destId="{F6C16172-D8EC-448C-B336-79782FF41754}" srcOrd="1" destOrd="0" presId="urn:microsoft.com/office/officeart/2005/8/layout/hierarchy5"/>
    <dgm:cxn modelId="{976DBA76-4E1B-4429-9F6D-635927C637C5}" type="presParOf" srcId="{F6C16172-D8EC-448C-B336-79782FF41754}" destId="{387D6618-7773-4960-A39C-854C444D14B4}" srcOrd="0" destOrd="0" presId="urn:microsoft.com/office/officeart/2005/8/layout/hierarchy5"/>
    <dgm:cxn modelId="{05BDDD19-E2C0-4EBA-A248-708BD303DD37}" type="presParOf" srcId="{DEFCE4E2-63B7-4039-A001-83BB8FCC19E6}" destId="{B5F74A7E-362D-4A21-9235-61686BAE43BA}" srcOrd="2" destOrd="0" presId="urn:microsoft.com/office/officeart/2005/8/layout/hierarchy5"/>
    <dgm:cxn modelId="{7F58FECD-F983-4728-9D88-CCC577CB57F9}" type="presParOf" srcId="{B5F74A7E-362D-4A21-9235-61686BAE43BA}" destId="{3DF6A18E-B91D-4208-B59D-3D65062D915F}" srcOrd="0" destOrd="0" presId="urn:microsoft.com/office/officeart/2005/8/layout/hierarchy5"/>
    <dgm:cxn modelId="{97BBE026-8555-49B7-B14D-44B308465BFC}" type="presParOf" srcId="{B5F74A7E-362D-4A21-9235-61686BAE43BA}" destId="{5AD7CCB6-77B4-4B05-9B94-B2EF4B3CFCAD}" srcOrd="1" destOrd="0" presId="urn:microsoft.com/office/officeart/2005/8/layout/hierarchy5"/>
    <dgm:cxn modelId="{B56BEE2D-1861-4733-B87B-B77B7ECFCBAF}" type="presParOf" srcId="{DEFCE4E2-63B7-4039-A001-83BB8FCC19E6}" destId="{624A5400-228C-4968-BB55-998C8D597F79}" srcOrd="3" destOrd="0" presId="urn:microsoft.com/office/officeart/2005/8/layout/hierarchy5"/>
    <dgm:cxn modelId="{61FB513F-F6C8-4644-B80F-9DE345713C17}" type="presParOf" srcId="{624A5400-228C-4968-BB55-998C8D597F79}" destId="{D051C7F9-67F1-46A6-9AA8-C3BCF936718D}" srcOrd="0" destOrd="0" presId="urn:microsoft.com/office/officeart/2005/8/layout/hierarchy5"/>
    <dgm:cxn modelId="{750D8388-B368-473A-A9BF-4147992345D2}" type="presParOf" srcId="{DEFCE4E2-63B7-4039-A001-83BB8FCC19E6}" destId="{91D1F555-4C26-403E-ADA3-CB6C335C0FAF}" srcOrd="4" destOrd="0" presId="urn:microsoft.com/office/officeart/2005/8/layout/hierarchy5"/>
    <dgm:cxn modelId="{83E97620-0330-4580-B240-28718179B52B}" type="presParOf" srcId="{91D1F555-4C26-403E-ADA3-CB6C335C0FAF}" destId="{65BC92DD-35FF-46D4-BEB1-685BA8AE9231}" srcOrd="0" destOrd="0" presId="urn:microsoft.com/office/officeart/2005/8/layout/hierarchy5"/>
    <dgm:cxn modelId="{8FA9B308-FA9B-4479-84D4-3BF6A2D5216A}" type="presParOf" srcId="{91D1F555-4C26-403E-ADA3-CB6C335C0FAF}" destId="{5A842B02-A968-4BEE-87F1-30571732CF0E}" srcOrd="1" destOrd="0" presId="urn:microsoft.com/office/officeart/2005/8/layout/hierarchy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BB50EB7-174A-4367-8D3E-F8C434CE3627}" type="doc">
      <dgm:prSet loTypeId="urn:microsoft.com/office/officeart/2005/8/layout/radial1" loCatId="relationship" qsTypeId="urn:microsoft.com/office/officeart/2005/8/quickstyle/simple1" qsCatId="simple" csTypeId="urn:microsoft.com/office/officeart/2005/8/colors/accent6_2" csCatId="accent6" phldr="1"/>
      <dgm:spPr/>
      <dgm:t>
        <a:bodyPr/>
        <a:lstStyle/>
        <a:p>
          <a:endParaRPr lang="en-US"/>
        </a:p>
      </dgm:t>
    </dgm:pt>
    <dgm:pt modelId="{7F050290-2E32-4702-A5E9-D53FD2809D83}">
      <dgm:prSet phldrT="[Text]" custT="1"/>
      <dgm:spPr/>
      <dgm:t>
        <a:bodyPr/>
        <a:lstStyle/>
        <a:p>
          <a:r>
            <a:rPr lang="en-US" sz="2000" dirty="0"/>
            <a:t>Service Bus Relay</a:t>
          </a:r>
        </a:p>
      </dgm:t>
    </dgm:pt>
    <dgm:pt modelId="{96F6C2A6-2DC5-479F-BA27-5FCEB657D564}" type="parTrans" cxnId="{0C439195-FF2A-4A44-AF3E-0C820C8430B0}">
      <dgm:prSet/>
      <dgm:spPr/>
      <dgm:t>
        <a:bodyPr/>
        <a:lstStyle/>
        <a:p>
          <a:endParaRPr lang="en-US"/>
        </a:p>
      </dgm:t>
    </dgm:pt>
    <dgm:pt modelId="{007A5B37-D021-4629-B64D-F77B1DB7EEA7}" type="sibTrans" cxnId="{0C439195-FF2A-4A44-AF3E-0C820C8430B0}">
      <dgm:prSet/>
      <dgm:spPr/>
      <dgm:t>
        <a:bodyPr/>
        <a:lstStyle/>
        <a:p>
          <a:endParaRPr lang="en-US"/>
        </a:p>
      </dgm:t>
    </dgm:pt>
    <dgm:pt modelId="{365399AF-53F7-42F8-A745-6332F25A7A1D}">
      <dgm:prSet phldrT="[Text]" custT="1"/>
      <dgm:spPr/>
      <dgm:t>
        <a:bodyPr/>
        <a:lstStyle/>
        <a:p>
          <a:r>
            <a:rPr lang="en-US" sz="2400" dirty="0"/>
            <a:t>Service Application</a:t>
          </a:r>
        </a:p>
        <a:p>
          <a:r>
            <a:rPr lang="en-US" sz="2400" dirty="0"/>
            <a:t>Send/Receive</a:t>
          </a:r>
          <a:endParaRPr lang="en-US" sz="1800" dirty="0"/>
        </a:p>
      </dgm:t>
    </dgm:pt>
    <dgm:pt modelId="{04905921-D3E6-4B98-AF04-793859624986}" type="parTrans" cxnId="{B56A0277-D1E3-4403-AB47-F4788E5FDB63}">
      <dgm:prSet/>
      <dgm:spPr/>
      <dgm:t>
        <a:bodyPr/>
        <a:lstStyle/>
        <a:p>
          <a:endParaRPr lang="en-US" dirty="0"/>
        </a:p>
      </dgm:t>
    </dgm:pt>
    <dgm:pt modelId="{BFFDF92E-9B09-4A90-8C33-B257E29056CB}" type="sibTrans" cxnId="{B56A0277-D1E3-4403-AB47-F4788E5FDB63}">
      <dgm:prSet/>
      <dgm:spPr/>
      <dgm:t>
        <a:bodyPr/>
        <a:lstStyle/>
        <a:p>
          <a:endParaRPr lang="en-US"/>
        </a:p>
      </dgm:t>
    </dgm:pt>
    <dgm:pt modelId="{C3F3AAE4-7F6E-4B4D-8A41-352F0BEE8C16}">
      <dgm:prSet phldrT="[Text]"/>
      <dgm:spPr/>
      <dgm:t>
        <a:bodyPr/>
        <a:lstStyle/>
        <a:p>
          <a:r>
            <a:rPr lang="en-US" dirty="0"/>
            <a:t>Client Application</a:t>
          </a:r>
        </a:p>
      </dgm:t>
    </dgm:pt>
    <dgm:pt modelId="{E746C67B-4DED-4F87-89EB-E5F97681FCE7}" type="parTrans" cxnId="{BFAAE24A-720B-4520-B718-2C79721FEEEA}">
      <dgm:prSet/>
      <dgm:spPr/>
      <dgm:t>
        <a:bodyPr/>
        <a:lstStyle/>
        <a:p>
          <a:endParaRPr lang="en-US" dirty="0"/>
        </a:p>
      </dgm:t>
    </dgm:pt>
    <dgm:pt modelId="{6345D353-A8CA-4274-A9BB-F8F235E00D4F}" type="sibTrans" cxnId="{BFAAE24A-720B-4520-B718-2C79721FEEEA}">
      <dgm:prSet/>
      <dgm:spPr/>
      <dgm:t>
        <a:bodyPr/>
        <a:lstStyle/>
        <a:p>
          <a:endParaRPr lang="en-US"/>
        </a:p>
      </dgm:t>
    </dgm:pt>
    <dgm:pt modelId="{64F86C27-D221-42D3-B094-EEB54A34282F}">
      <dgm:prSet phldrT="[Text]"/>
      <dgm:spPr/>
      <dgm:t>
        <a:bodyPr/>
        <a:lstStyle/>
        <a:p>
          <a:r>
            <a:rPr lang="en-US" dirty="0"/>
            <a:t>Client Application</a:t>
          </a:r>
        </a:p>
      </dgm:t>
    </dgm:pt>
    <dgm:pt modelId="{414801F7-8AA2-43ED-9152-EAC5E786AF9D}" type="parTrans" cxnId="{1BE78DCC-2B47-44C4-A494-608CC146A3E1}">
      <dgm:prSet/>
      <dgm:spPr/>
      <dgm:t>
        <a:bodyPr/>
        <a:lstStyle/>
        <a:p>
          <a:endParaRPr lang="en-US" dirty="0"/>
        </a:p>
      </dgm:t>
    </dgm:pt>
    <dgm:pt modelId="{A9C5B3CF-2195-4833-AC58-115A28EEF20D}" type="sibTrans" cxnId="{1BE78DCC-2B47-44C4-A494-608CC146A3E1}">
      <dgm:prSet/>
      <dgm:spPr/>
      <dgm:t>
        <a:bodyPr/>
        <a:lstStyle/>
        <a:p>
          <a:endParaRPr lang="en-US"/>
        </a:p>
      </dgm:t>
    </dgm:pt>
    <dgm:pt modelId="{55516179-44C9-4D7B-8407-53A83F7160FA}" type="pres">
      <dgm:prSet presAssocID="{3BB50EB7-174A-4367-8D3E-F8C434CE3627}" presName="cycle" presStyleCnt="0">
        <dgm:presLayoutVars>
          <dgm:chMax val="1"/>
          <dgm:dir/>
          <dgm:animLvl val="ctr"/>
          <dgm:resizeHandles val="exact"/>
        </dgm:presLayoutVars>
      </dgm:prSet>
      <dgm:spPr/>
    </dgm:pt>
    <dgm:pt modelId="{3B35B475-EBCC-43C2-AA96-B050B50142FF}" type="pres">
      <dgm:prSet presAssocID="{7F050290-2E32-4702-A5E9-D53FD2809D83}" presName="centerShape" presStyleLbl="node0" presStyleIdx="0" presStyleCnt="1" custLinFactNeighborX="864" custLinFactNeighborY="6911"/>
      <dgm:spPr>
        <a:prstGeom prst="rect">
          <a:avLst/>
        </a:prstGeom>
      </dgm:spPr>
    </dgm:pt>
    <dgm:pt modelId="{29D40417-043E-4C42-A922-B506FF664D2C}" type="pres">
      <dgm:prSet presAssocID="{04905921-D3E6-4B98-AF04-793859624986}" presName="Name9" presStyleLbl="parChTrans1D2" presStyleIdx="0" presStyleCnt="3"/>
      <dgm:spPr/>
    </dgm:pt>
    <dgm:pt modelId="{522CCCF7-9F38-44D3-8AAE-F57527272BA4}" type="pres">
      <dgm:prSet presAssocID="{04905921-D3E6-4B98-AF04-793859624986}" presName="connTx" presStyleLbl="parChTrans1D2" presStyleIdx="0" presStyleCnt="3"/>
      <dgm:spPr/>
    </dgm:pt>
    <dgm:pt modelId="{A731B387-A396-42C7-A49C-68D8C038A8BC}" type="pres">
      <dgm:prSet presAssocID="{365399AF-53F7-42F8-A745-6332F25A7A1D}" presName="node" presStyleLbl="node1" presStyleIdx="0" presStyleCnt="3" custScaleX="249067">
        <dgm:presLayoutVars>
          <dgm:bulletEnabled val="1"/>
        </dgm:presLayoutVars>
      </dgm:prSet>
      <dgm:spPr>
        <a:prstGeom prst="roundRect">
          <a:avLst/>
        </a:prstGeom>
      </dgm:spPr>
    </dgm:pt>
    <dgm:pt modelId="{F634C035-4374-48A6-8EB2-CD6FD9E7A041}" type="pres">
      <dgm:prSet presAssocID="{E746C67B-4DED-4F87-89EB-E5F97681FCE7}" presName="Name9" presStyleLbl="parChTrans1D2" presStyleIdx="1" presStyleCnt="3"/>
      <dgm:spPr/>
    </dgm:pt>
    <dgm:pt modelId="{E922052F-A839-4961-87DB-614EFEC364FF}" type="pres">
      <dgm:prSet presAssocID="{E746C67B-4DED-4F87-89EB-E5F97681FCE7}" presName="connTx" presStyleLbl="parChTrans1D2" presStyleIdx="1" presStyleCnt="3"/>
      <dgm:spPr/>
    </dgm:pt>
    <dgm:pt modelId="{67E80A6B-3131-4E59-88C8-C7A598D07DEE}" type="pres">
      <dgm:prSet presAssocID="{C3F3AAE4-7F6E-4B4D-8A41-352F0BEE8C16}" presName="node" presStyleLbl="node1" presStyleIdx="1" presStyleCnt="3" custRadScaleRad="147930" custRadScaleInc="-17076">
        <dgm:presLayoutVars>
          <dgm:bulletEnabled val="1"/>
        </dgm:presLayoutVars>
      </dgm:prSet>
      <dgm:spPr/>
    </dgm:pt>
    <dgm:pt modelId="{679D73D5-00A3-4061-8609-3677F83109C7}" type="pres">
      <dgm:prSet presAssocID="{414801F7-8AA2-43ED-9152-EAC5E786AF9D}" presName="Name9" presStyleLbl="parChTrans1D2" presStyleIdx="2" presStyleCnt="3"/>
      <dgm:spPr/>
    </dgm:pt>
    <dgm:pt modelId="{2CFE81DE-7294-4F68-BFC8-98C46ABDA125}" type="pres">
      <dgm:prSet presAssocID="{414801F7-8AA2-43ED-9152-EAC5E786AF9D}" presName="connTx" presStyleLbl="parChTrans1D2" presStyleIdx="2" presStyleCnt="3"/>
      <dgm:spPr/>
    </dgm:pt>
    <dgm:pt modelId="{1C6BE829-04DF-45DA-BD41-1D431069474D}" type="pres">
      <dgm:prSet presAssocID="{64F86C27-D221-42D3-B094-EEB54A34282F}" presName="node" presStyleLbl="node1" presStyleIdx="2" presStyleCnt="3" custRadScaleRad="148743" custRadScaleInc="17263">
        <dgm:presLayoutVars>
          <dgm:bulletEnabled val="1"/>
        </dgm:presLayoutVars>
      </dgm:prSet>
      <dgm:spPr/>
    </dgm:pt>
  </dgm:ptLst>
  <dgm:cxnLst>
    <dgm:cxn modelId="{77700B00-60A5-44D6-A405-A4D681369C83}" type="presOf" srcId="{414801F7-8AA2-43ED-9152-EAC5E786AF9D}" destId="{679D73D5-00A3-4061-8609-3677F83109C7}" srcOrd="0" destOrd="0" presId="urn:microsoft.com/office/officeart/2005/8/layout/radial1"/>
    <dgm:cxn modelId="{89E42C09-7578-4E28-ADC7-3A3CD3B60DA4}" type="presOf" srcId="{3BB50EB7-174A-4367-8D3E-F8C434CE3627}" destId="{55516179-44C9-4D7B-8407-53A83F7160FA}" srcOrd="0" destOrd="0" presId="urn:microsoft.com/office/officeart/2005/8/layout/radial1"/>
    <dgm:cxn modelId="{678B4F15-5A4B-4319-AC3F-053CA867F2DB}" type="presOf" srcId="{7F050290-2E32-4702-A5E9-D53FD2809D83}" destId="{3B35B475-EBCC-43C2-AA96-B050B50142FF}" srcOrd="0" destOrd="0" presId="urn:microsoft.com/office/officeart/2005/8/layout/radial1"/>
    <dgm:cxn modelId="{22630F1C-F79B-495E-8B48-715D9350D9D7}" type="presOf" srcId="{E746C67B-4DED-4F87-89EB-E5F97681FCE7}" destId="{F634C035-4374-48A6-8EB2-CD6FD9E7A041}" srcOrd="0" destOrd="0" presId="urn:microsoft.com/office/officeart/2005/8/layout/radial1"/>
    <dgm:cxn modelId="{37C06D30-E4FB-483F-9F00-21617037278C}" type="presOf" srcId="{64F86C27-D221-42D3-B094-EEB54A34282F}" destId="{1C6BE829-04DF-45DA-BD41-1D431069474D}" srcOrd="0" destOrd="0" presId="urn:microsoft.com/office/officeart/2005/8/layout/radial1"/>
    <dgm:cxn modelId="{5A244144-B0F9-49AB-AFED-3571A1D557F5}" type="presOf" srcId="{04905921-D3E6-4B98-AF04-793859624986}" destId="{29D40417-043E-4C42-A922-B506FF664D2C}" srcOrd="0" destOrd="0" presId="urn:microsoft.com/office/officeart/2005/8/layout/radial1"/>
    <dgm:cxn modelId="{BFAAE24A-720B-4520-B718-2C79721FEEEA}" srcId="{7F050290-2E32-4702-A5E9-D53FD2809D83}" destId="{C3F3AAE4-7F6E-4B4D-8A41-352F0BEE8C16}" srcOrd="1" destOrd="0" parTransId="{E746C67B-4DED-4F87-89EB-E5F97681FCE7}" sibTransId="{6345D353-A8CA-4274-A9BB-F8F235E00D4F}"/>
    <dgm:cxn modelId="{375ED250-C4C6-4AF9-A428-E4B703A12E03}" type="presOf" srcId="{365399AF-53F7-42F8-A745-6332F25A7A1D}" destId="{A731B387-A396-42C7-A49C-68D8C038A8BC}" srcOrd="0" destOrd="0" presId="urn:microsoft.com/office/officeart/2005/8/layout/radial1"/>
    <dgm:cxn modelId="{1800FD56-9CFF-4A2C-98E5-CBE99B6D1480}" type="presOf" srcId="{414801F7-8AA2-43ED-9152-EAC5E786AF9D}" destId="{2CFE81DE-7294-4F68-BFC8-98C46ABDA125}" srcOrd="1" destOrd="0" presId="urn:microsoft.com/office/officeart/2005/8/layout/radial1"/>
    <dgm:cxn modelId="{B56A0277-D1E3-4403-AB47-F4788E5FDB63}" srcId="{7F050290-2E32-4702-A5E9-D53FD2809D83}" destId="{365399AF-53F7-42F8-A745-6332F25A7A1D}" srcOrd="0" destOrd="0" parTransId="{04905921-D3E6-4B98-AF04-793859624986}" sibTransId="{BFFDF92E-9B09-4A90-8C33-B257E29056CB}"/>
    <dgm:cxn modelId="{1D685C7A-1831-400A-B00D-F66F005C6CC3}" type="presOf" srcId="{04905921-D3E6-4B98-AF04-793859624986}" destId="{522CCCF7-9F38-44D3-8AAE-F57527272BA4}" srcOrd="1" destOrd="0" presId="urn:microsoft.com/office/officeart/2005/8/layout/radial1"/>
    <dgm:cxn modelId="{0C439195-FF2A-4A44-AF3E-0C820C8430B0}" srcId="{3BB50EB7-174A-4367-8D3E-F8C434CE3627}" destId="{7F050290-2E32-4702-A5E9-D53FD2809D83}" srcOrd="0" destOrd="0" parTransId="{96F6C2A6-2DC5-479F-BA27-5FCEB657D564}" sibTransId="{007A5B37-D021-4629-B64D-F77B1DB7EEA7}"/>
    <dgm:cxn modelId="{1BE78DCC-2B47-44C4-A494-608CC146A3E1}" srcId="{7F050290-2E32-4702-A5E9-D53FD2809D83}" destId="{64F86C27-D221-42D3-B094-EEB54A34282F}" srcOrd="2" destOrd="0" parTransId="{414801F7-8AA2-43ED-9152-EAC5E786AF9D}" sibTransId="{A9C5B3CF-2195-4833-AC58-115A28EEF20D}"/>
    <dgm:cxn modelId="{F7C911CD-DE00-44E3-8F15-3CE8859BA220}" type="presOf" srcId="{C3F3AAE4-7F6E-4B4D-8A41-352F0BEE8C16}" destId="{67E80A6B-3131-4E59-88C8-C7A598D07DEE}" srcOrd="0" destOrd="0" presId="urn:microsoft.com/office/officeart/2005/8/layout/radial1"/>
    <dgm:cxn modelId="{B4122AF8-EC21-4599-985D-A153142B7C15}" type="presOf" srcId="{E746C67B-4DED-4F87-89EB-E5F97681FCE7}" destId="{E922052F-A839-4961-87DB-614EFEC364FF}" srcOrd="1" destOrd="0" presId="urn:microsoft.com/office/officeart/2005/8/layout/radial1"/>
    <dgm:cxn modelId="{CCE0759D-866C-4350-82B3-AE4DF4F13C60}" type="presParOf" srcId="{55516179-44C9-4D7B-8407-53A83F7160FA}" destId="{3B35B475-EBCC-43C2-AA96-B050B50142FF}" srcOrd="0" destOrd="0" presId="urn:microsoft.com/office/officeart/2005/8/layout/radial1"/>
    <dgm:cxn modelId="{BC8E916D-FAC8-4381-B720-054777CB5A76}" type="presParOf" srcId="{55516179-44C9-4D7B-8407-53A83F7160FA}" destId="{29D40417-043E-4C42-A922-B506FF664D2C}" srcOrd="1" destOrd="0" presId="urn:microsoft.com/office/officeart/2005/8/layout/radial1"/>
    <dgm:cxn modelId="{69BC6736-5DCE-460B-8EFD-34D1AFE4624F}" type="presParOf" srcId="{29D40417-043E-4C42-A922-B506FF664D2C}" destId="{522CCCF7-9F38-44D3-8AAE-F57527272BA4}" srcOrd="0" destOrd="0" presId="urn:microsoft.com/office/officeart/2005/8/layout/radial1"/>
    <dgm:cxn modelId="{7069BD70-2081-4357-8180-B8E7039FF223}" type="presParOf" srcId="{55516179-44C9-4D7B-8407-53A83F7160FA}" destId="{A731B387-A396-42C7-A49C-68D8C038A8BC}" srcOrd="2" destOrd="0" presId="urn:microsoft.com/office/officeart/2005/8/layout/radial1"/>
    <dgm:cxn modelId="{BA1579B3-EF9E-4E30-BBBB-C4DCC6BA4DF4}" type="presParOf" srcId="{55516179-44C9-4D7B-8407-53A83F7160FA}" destId="{F634C035-4374-48A6-8EB2-CD6FD9E7A041}" srcOrd="3" destOrd="0" presId="urn:microsoft.com/office/officeart/2005/8/layout/radial1"/>
    <dgm:cxn modelId="{C0231832-01B3-4EEE-8F17-5BC3FDE6A75C}" type="presParOf" srcId="{F634C035-4374-48A6-8EB2-CD6FD9E7A041}" destId="{E922052F-A839-4961-87DB-614EFEC364FF}" srcOrd="0" destOrd="0" presId="urn:microsoft.com/office/officeart/2005/8/layout/radial1"/>
    <dgm:cxn modelId="{3D7BB530-5744-43BB-A52D-914F4EF60A06}" type="presParOf" srcId="{55516179-44C9-4D7B-8407-53A83F7160FA}" destId="{67E80A6B-3131-4E59-88C8-C7A598D07DEE}" srcOrd="4" destOrd="0" presId="urn:microsoft.com/office/officeart/2005/8/layout/radial1"/>
    <dgm:cxn modelId="{A793A7EA-F186-4C72-83FC-4AC15220563C}" type="presParOf" srcId="{55516179-44C9-4D7B-8407-53A83F7160FA}" destId="{679D73D5-00A3-4061-8609-3677F83109C7}" srcOrd="5" destOrd="0" presId="urn:microsoft.com/office/officeart/2005/8/layout/radial1"/>
    <dgm:cxn modelId="{724F2935-6384-48C4-8C81-1B20ABD3005F}" type="presParOf" srcId="{679D73D5-00A3-4061-8609-3677F83109C7}" destId="{2CFE81DE-7294-4F68-BFC8-98C46ABDA125}" srcOrd="0" destOrd="0" presId="urn:microsoft.com/office/officeart/2005/8/layout/radial1"/>
    <dgm:cxn modelId="{8436CF4D-72DB-4AB0-BFE2-90F3A03324FC}" type="presParOf" srcId="{55516179-44C9-4D7B-8407-53A83F7160FA}" destId="{1C6BE829-04DF-45DA-BD41-1D431069474D}" srcOrd="6" destOrd="0" presId="urn:microsoft.com/office/officeart/2005/8/layout/radial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4A3B54-3D48-49DA-BB50-6B3EEEF701B4}">
      <dsp:nvSpPr>
        <dsp:cNvPr id="0" name=""/>
        <dsp:cNvSpPr/>
      </dsp:nvSpPr>
      <dsp:spPr>
        <a:xfrm>
          <a:off x="2071" y="345145"/>
          <a:ext cx="1643514" cy="986108"/>
        </a:xfrm>
        <a:prstGeom prst="rect">
          <a:avLst/>
        </a:prstGeom>
        <a:solidFill>
          <a:srgbClr val="D83B01"/>
        </a:solidFill>
        <a:ln w="10795"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rgbClr val="FFFFFF"/>
              </a:solidFill>
              <a:latin typeface="Segoe UI Semilight"/>
              <a:ea typeface="+mn-ea"/>
              <a:cs typeface="+mn-cs"/>
            </a:rPr>
            <a:t>Book me a flight to Cairo</a:t>
          </a:r>
        </a:p>
      </dsp:txBody>
      <dsp:txXfrm>
        <a:off x="2071" y="345145"/>
        <a:ext cx="1643514" cy="986108"/>
      </dsp:txXfrm>
    </dsp:sp>
    <dsp:sp modelId="{8C9AC79F-B268-4676-8495-23F373844403}">
      <dsp:nvSpPr>
        <dsp:cNvPr id="0" name=""/>
        <dsp:cNvSpPr/>
      </dsp:nvSpPr>
      <dsp:spPr>
        <a:xfrm>
          <a:off x="1809937" y="345145"/>
          <a:ext cx="1643514" cy="986108"/>
        </a:xfrm>
        <a:prstGeom prst="rect">
          <a:avLst/>
        </a:prstGeom>
        <a:solidFill>
          <a:srgbClr val="737373">
            <a:hueOff val="0"/>
            <a:satOff val="0"/>
            <a:lumOff val="0"/>
            <a:alphaOff val="0"/>
          </a:srgbClr>
        </a:solidFill>
        <a:ln w="10795"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rgbClr val="FFFFFF"/>
              </a:solidFill>
              <a:latin typeface="Segoe UI Semilight"/>
              <a:ea typeface="+mn-ea"/>
              <a:cs typeface="+mn-cs"/>
            </a:rPr>
            <a:t>Order me 2 pizzas</a:t>
          </a:r>
        </a:p>
      </dsp:txBody>
      <dsp:txXfrm>
        <a:off x="1809937" y="345145"/>
        <a:ext cx="1643514" cy="986108"/>
      </dsp:txXfrm>
    </dsp:sp>
    <dsp:sp modelId="{08681BCC-AE76-457D-93C1-F0F04D28735F}">
      <dsp:nvSpPr>
        <dsp:cNvPr id="0" name=""/>
        <dsp:cNvSpPr/>
      </dsp:nvSpPr>
      <dsp:spPr>
        <a:xfrm>
          <a:off x="3617802" y="345145"/>
          <a:ext cx="1643514" cy="986108"/>
        </a:xfrm>
        <a:prstGeom prst="rect">
          <a:avLst/>
        </a:prstGeom>
        <a:solidFill>
          <a:srgbClr val="737373">
            <a:hueOff val="0"/>
            <a:satOff val="0"/>
            <a:lumOff val="0"/>
            <a:alphaOff val="0"/>
          </a:srgbClr>
        </a:solidFill>
        <a:ln w="10795"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rgbClr val="FFFFFF"/>
              </a:solidFill>
              <a:latin typeface="Segoe UI Semilight"/>
              <a:ea typeface="+mn-ea"/>
              <a:cs typeface="+mn-cs"/>
            </a:rPr>
            <a:t>Remind me to call my dad tomorrow</a:t>
          </a:r>
        </a:p>
      </dsp:txBody>
      <dsp:txXfrm>
        <a:off x="3617802" y="345145"/>
        <a:ext cx="1643514" cy="986108"/>
      </dsp:txXfrm>
    </dsp:sp>
    <dsp:sp modelId="{F21EC6B4-FE72-45D0-968F-B35DDCEC4517}">
      <dsp:nvSpPr>
        <dsp:cNvPr id="0" name=""/>
        <dsp:cNvSpPr/>
      </dsp:nvSpPr>
      <dsp:spPr>
        <a:xfrm>
          <a:off x="5425668" y="345145"/>
          <a:ext cx="1643514" cy="986108"/>
        </a:xfrm>
        <a:prstGeom prst="rect">
          <a:avLst/>
        </a:prstGeom>
        <a:solidFill>
          <a:srgbClr val="737373">
            <a:hueOff val="0"/>
            <a:satOff val="0"/>
            <a:lumOff val="0"/>
            <a:alphaOff val="0"/>
          </a:srgbClr>
        </a:solidFill>
        <a:ln w="10795"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rgbClr val="FFFFFF"/>
              </a:solidFill>
              <a:latin typeface="Segoe UI Semilight"/>
              <a:ea typeface="+mn-ea"/>
              <a:cs typeface="+mn-cs"/>
            </a:rPr>
            <a:t>Where is the nearest club?</a:t>
          </a:r>
        </a:p>
      </dsp:txBody>
      <dsp:txXfrm>
        <a:off x="5425668" y="345145"/>
        <a:ext cx="1643514" cy="98610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1CB1DD-AF25-4D54-8960-3BA34C74393D}">
      <dsp:nvSpPr>
        <dsp:cNvPr id="0" name=""/>
        <dsp:cNvSpPr/>
      </dsp:nvSpPr>
      <dsp:spPr>
        <a:xfrm>
          <a:off x="0" y="284318"/>
          <a:ext cx="1685906" cy="1011543"/>
        </a:xfrm>
        <a:prstGeom prst="rect">
          <a:avLst/>
        </a:prstGeom>
        <a:solidFill>
          <a:srgbClr val="0078D7">
            <a:hueOff val="0"/>
            <a:satOff val="0"/>
            <a:lumOff val="0"/>
            <a:alphaOff val="0"/>
          </a:srgbClr>
        </a:solidFill>
        <a:ln w="10795"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solidFill>
                <a:srgbClr val="FFFFFF"/>
              </a:solidFill>
              <a:latin typeface="Segoe UI Semilight"/>
              <a:ea typeface="+mn-ea"/>
              <a:cs typeface="+mn-cs"/>
            </a:rPr>
            <a:t>Age</a:t>
          </a:r>
        </a:p>
      </dsp:txBody>
      <dsp:txXfrm>
        <a:off x="0" y="284318"/>
        <a:ext cx="1685906" cy="1011543"/>
      </dsp:txXfrm>
    </dsp:sp>
    <dsp:sp modelId="{1599205C-AB41-4DD0-89B3-8DD109BAD631}">
      <dsp:nvSpPr>
        <dsp:cNvPr id="0" name=""/>
        <dsp:cNvSpPr/>
      </dsp:nvSpPr>
      <dsp:spPr>
        <a:xfrm>
          <a:off x="1854497" y="284318"/>
          <a:ext cx="1685906" cy="1011543"/>
        </a:xfrm>
        <a:prstGeom prst="rect">
          <a:avLst/>
        </a:prstGeom>
        <a:solidFill>
          <a:srgbClr val="0078D7">
            <a:hueOff val="-1126427"/>
            <a:satOff val="-9091"/>
            <a:lumOff val="267"/>
            <a:alphaOff val="0"/>
          </a:srgbClr>
        </a:solidFill>
        <a:ln w="10795"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solidFill>
                <a:srgbClr val="FFFFFF"/>
              </a:solidFill>
              <a:latin typeface="Segoe UI Semilight"/>
              <a:ea typeface="+mn-ea"/>
              <a:cs typeface="+mn-cs"/>
            </a:rPr>
            <a:t>Dimension</a:t>
          </a:r>
        </a:p>
      </dsp:txBody>
      <dsp:txXfrm>
        <a:off x="1854497" y="284318"/>
        <a:ext cx="1685906" cy="1011543"/>
      </dsp:txXfrm>
    </dsp:sp>
    <dsp:sp modelId="{57B736CB-6021-471A-B973-72B6CCDC5D59}">
      <dsp:nvSpPr>
        <dsp:cNvPr id="0" name=""/>
        <dsp:cNvSpPr/>
      </dsp:nvSpPr>
      <dsp:spPr>
        <a:xfrm>
          <a:off x="3708994" y="284318"/>
          <a:ext cx="1685906" cy="1011543"/>
        </a:xfrm>
        <a:prstGeom prst="rect">
          <a:avLst/>
        </a:prstGeom>
        <a:solidFill>
          <a:srgbClr val="0078D7">
            <a:hueOff val="-2252854"/>
            <a:satOff val="-18182"/>
            <a:lumOff val="535"/>
            <a:alphaOff val="0"/>
          </a:srgbClr>
        </a:solidFill>
        <a:ln w="10795"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solidFill>
                <a:srgbClr val="FFFFFF"/>
              </a:solidFill>
              <a:latin typeface="Segoe UI Semilight"/>
              <a:ea typeface="+mn-ea"/>
              <a:cs typeface="+mn-cs"/>
            </a:rPr>
            <a:t>Email</a:t>
          </a:r>
        </a:p>
      </dsp:txBody>
      <dsp:txXfrm>
        <a:off x="3708994" y="284318"/>
        <a:ext cx="1685906" cy="1011543"/>
      </dsp:txXfrm>
    </dsp:sp>
    <dsp:sp modelId="{D3F1E7C7-2F35-4DBF-AA91-60579A589FFE}">
      <dsp:nvSpPr>
        <dsp:cNvPr id="0" name=""/>
        <dsp:cNvSpPr/>
      </dsp:nvSpPr>
      <dsp:spPr>
        <a:xfrm>
          <a:off x="0" y="1464452"/>
          <a:ext cx="1685906" cy="1011543"/>
        </a:xfrm>
        <a:prstGeom prst="rect">
          <a:avLst/>
        </a:prstGeom>
        <a:solidFill>
          <a:srgbClr val="0078D7">
            <a:hueOff val="-3379281"/>
            <a:satOff val="-27273"/>
            <a:lumOff val="802"/>
            <a:alphaOff val="0"/>
          </a:srgbClr>
        </a:solidFill>
        <a:ln w="10795"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solidFill>
                <a:srgbClr val="FFFFFF"/>
              </a:solidFill>
              <a:latin typeface="Segoe UI Semilight"/>
              <a:ea typeface="+mn-ea"/>
              <a:cs typeface="+mn-cs"/>
            </a:rPr>
            <a:t>Encyclopedia</a:t>
          </a:r>
        </a:p>
      </dsp:txBody>
      <dsp:txXfrm>
        <a:off x="0" y="1464452"/>
        <a:ext cx="1685906" cy="1011543"/>
      </dsp:txXfrm>
    </dsp:sp>
    <dsp:sp modelId="{87B34471-E463-4553-B071-E08A4539247D}">
      <dsp:nvSpPr>
        <dsp:cNvPr id="0" name=""/>
        <dsp:cNvSpPr/>
      </dsp:nvSpPr>
      <dsp:spPr>
        <a:xfrm>
          <a:off x="1854497" y="1464452"/>
          <a:ext cx="1685906" cy="1011543"/>
        </a:xfrm>
        <a:prstGeom prst="rect">
          <a:avLst/>
        </a:prstGeom>
        <a:solidFill>
          <a:srgbClr val="0078D7">
            <a:hueOff val="-4505709"/>
            <a:satOff val="-36364"/>
            <a:lumOff val="1069"/>
            <a:alphaOff val="0"/>
          </a:srgbClr>
        </a:solidFill>
        <a:ln w="10795"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solidFill>
                <a:srgbClr val="FFFFFF"/>
              </a:solidFill>
              <a:latin typeface="Segoe UI Semilight"/>
              <a:ea typeface="+mn-ea"/>
              <a:cs typeface="+mn-cs"/>
            </a:rPr>
            <a:t>Geography</a:t>
          </a:r>
        </a:p>
      </dsp:txBody>
      <dsp:txXfrm>
        <a:off x="1854497" y="1464452"/>
        <a:ext cx="1685906" cy="1011543"/>
      </dsp:txXfrm>
    </dsp:sp>
    <dsp:sp modelId="{7F6A9B23-9685-4B64-B56A-D471DF571A60}">
      <dsp:nvSpPr>
        <dsp:cNvPr id="0" name=""/>
        <dsp:cNvSpPr/>
      </dsp:nvSpPr>
      <dsp:spPr>
        <a:xfrm>
          <a:off x="3708994" y="1464452"/>
          <a:ext cx="1685906" cy="1011543"/>
        </a:xfrm>
        <a:prstGeom prst="rect">
          <a:avLst/>
        </a:prstGeom>
        <a:solidFill>
          <a:srgbClr val="0078D7">
            <a:hueOff val="-5632136"/>
            <a:satOff val="-45455"/>
            <a:lumOff val="1337"/>
            <a:alphaOff val="0"/>
          </a:srgbClr>
        </a:solidFill>
        <a:ln w="10795"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solidFill>
                <a:srgbClr val="FFFFFF"/>
              </a:solidFill>
              <a:latin typeface="Segoe UI Semilight"/>
              <a:ea typeface="+mn-ea"/>
              <a:cs typeface="+mn-cs"/>
            </a:rPr>
            <a:t>Money</a:t>
          </a:r>
        </a:p>
      </dsp:txBody>
      <dsp:txXfrm>
        <a:off x="3708994" y="1464452"/>
        <a:ext cx="1685906" cy="1011543"/>
      </dsp:txXfrm>
    </dsp:sp>
    <dsp:sp modelId="{95667A26-D59C-4D6F-85EB-3772C141FD66}">
      <dsp:nvSpPr>
        <dsp:cNvPr id="0" name=""/>
        <dsp:cNvSpPr/>
      </dsp:nvSpPr>
      <dsp:spPr>
        <a:xfrm>
          <a:off x="0" y="2644587"/>
          <a:ext cx="1685906" cy="1011543"/>
        </a:xfrm>
        <a:prstGeom prst="rect">
          <a:avLst/>
        </a:prstGeom>
        <a:solidFill>
          <a:srgbClr val="0078D7">
            <a:hueOff val="-6758563"/>
            <a:satOff val="-54545"/>
            <a:lumOff val="1604"/>
            <a:alphaOff val="0"/>
          </a:srgbClr>
        </a:solidFill>
        <a:ln w="10795"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solidFill>
                <a:srgbClr val="FFFFFF"/>
              </a:solidFill>
              <a:latin typeface="Segoe UI Semilight"/>
              <a:ea typeface="+mn-ea"/>
              <a:cs typeface="+mn-cs"/>
            </a:rPr>
            <a:t>Number</a:t>
          </a:r>
        </a:p>
      </dsp:txBody>
      <dsp:txXfrm>
        <a:off x="0" y="2644587"/>
        <a:ext cx="1685906" cy="1011543"/>
      </dsp:txXfrm>
    </dsp:sp>
    <dsp:sp modelId="{76A8C0FC-1499-4AE9-9F1F-4B6A66468502}">
      <dsp:nvSpPr>
        <dsp:cNvPr id="0" name=""/>
        <dsp:cNvSpPr/>
      </dsp:nvSpPr>
      <dsp:spPr>
        <a:xfrm>
          <a:off x="1854497" y="2644587"/>
          <a:ext cx="1685906" cy="1011543"/>
        </a:xfrm>
        <a:prstGeom prst="rect">
          <a:avLst/>
        </a:prstGeom>
        <a:solidFill>
          <a:srgbClr val="0078D7">
            <a:hueOff val="-7884990"/>
            <a:satOff val="-63636"/>
            <a:lumOff val="1872"/>
            <a:alphaOff val="0"/>
          </a:srgbClr>
        </a:solidFill>
        <a:ln w="10795"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solidFill>
                <a:srgbClr val="FFFFFF"/>
              </a:solidFill>
              <a:latin typeface="Segoe UI Semilight"/>
              <a:ea typeface="+mn-ea"/>
              <a:cs typeface="+mn-cs"/>
            </a:rPr>
            <a:t>Ordinal</a:t>
          </a:r>
        </a:p>
      </dsp:txBody>
      <dsp:txXfrm>
        <a:off x="1854497" y="2644587"/>
        <a:ext cx="1685906" cy="1011543"/>
      </dsp:txXfrm>
    </dsp:sp>
    <dsp:sp modelId="{A2CD9AA6-CA99-4A34-AA26-ED08C1E1A8A8}">
      <dsp:nvSpPr>
        <dsp:cNvPr id="0" name=""/>
        <dsp:cNvSpPr/>
      </dsp:nvSpPr>
      <dsp:spPr>
        <a:xfrm>
          <a:off x="3708994" y="2644587"/>
          <a:ext cx="1685906" cy="1011543"/>
        </a:xfrm>
        <a:prstGeom prst="rect">
          <a:avLst/>
        </a:prstGeom>
        <a:solidFill>
          <a:srgbClr val="0078D7">
            <a:hueOff val="-9011418"/>
            <a:satOff val="-72727"/>
            <a:lumOff val="2139"/>
            <a:alphaOff val="0"/>
          </a:srgbClr>
        </a:solidFill>
        <a:ln w="10795"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solidFill>
                <a:srgbClr val="FFFFFF"/>
              </a:solidFill>
              <a:latin typeface="Segoe UI Semilight"/>
              <a:ea typeface="+mn-ea"/>
              <a:cs typeface="+mn-cs"/>
            </a:rPr>
            <a:t>Percentage</a:t>
          </a:r>
        </a:p>
      </dsp:txBody>
      <dsp:txXfrm>
        <a:off x="3708994" y="2644587"/>
        <a:ext cx="1685906" cy="1011543"/>
      </dsp:txXfrm>
    </dsp:sp>
    <dsp:sp modelId="{E8233654-5329-4D38-8810-5570B4E5EDE0}">
      <dsp:nvSpPr>
        <dsp:cNvPr id="0" name=""/>
        <dsp:cNvSpPr/>
      </dsp:nvSpPr>
      <dsp:spPr>
        <a:xfrm>
          <a:off x="0" y="3824721"/>
          <a:ext cx="1685906" cy="1011543"/>
        </a:xfrm>
        <a:prstGeom prst="rect">
          <a:avLst/>
        </a:prstGeom>
        <a:solidFill>
          <a:srgbClr val="0078D7">
            <a:hueOff val="-10137844"/>
            <a:satOff val="-81818"/>
            <a:lumOff val="2406"/>
            <a:alphaOff val="0"/>
          </a:srgbClr>
        </a:solidFill>
        <a:ln w="10795"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solidFill>
                <a:srgbClr val="FFFFFF"/>
              </a:solidFill>
              <a:latin typeface="Segoe UI Semilight"/>
              <a:ea typeface="+mn-ea"/>
              <a:cs typeface="+mn-cs"/>
            </a:rPr>
            <a:t>Phonenumber (US)</a:t>
          </a:r>
        </a:p>
      </dsp:txBody>
      <dsp:txXfrm>
        <a:off x="0" y="3824721"/>
        <a:ext cx="1685906" cy="1011543"/>
      </dsp:txXfrm>
    </dsp:sp>
    <dsp:sp modelId="{89926CA3-680A-49D4-B16B-C8A30CA0E349}">
      <dsp:nvSpPr>
        <dsp:cNvPr id="0" name=""/>
        <dsp:cNvSpPr/>
      </dsp:nvSpPr>
      <dsp:spPr>
        <a:xfrm>
          <a:off x="1854497" y="3824721"/>
          <a:ext cx="1685906" cy="1011543"/>
        </a:xfrm>
        <a:prstGeom prst="rect">
          <a:avLst/>
        </a:prstGeom>
        <a:solidFill>
          <a:srgbClr val="0078D7">
            <a:hueOff val="-11264272"/>
            <a:satOff val="-90909"/>
            <a:lumOff val="2674"/>
            <a:alphaOff val="0"/>
          </a:srgbClr>
        </a:solidFill>
        <a:ln w="10795"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solidFill>
                <a:srgbClr val="FFFFFF"/>
              </a:solidFill>
              <a:latin typeface="Segoe UI Semilight"/>
              <a:ea typeface="+mn-ea"/>
              <a:cs typeface="+mn-cs"/>
            </a:rPr>
            <a:t>Temperature</a:t>
          </a:r>
        </a:p>
      </dsp:txBody>
      <dsp:txXfrm>
        <a:off x="1854497" y="3824721"/>
        <a:ext cx="1685906" cy="1011543"/>
      </dsp:txXfrm>
    </dsp:sp>
    <dsp:sp modelId="{9C92395A-B3D3-41FB-8C3A-20029C88416A}">
      <dsp:nvSpPr>
        <dsp:cNvPr id="0" name=""/>
        <dsp:cNvSpPr/>
      </dsp:nvSpPr>
      <dsp:spPr>
        <a:xfrm>
          <a:off x="3708994" y="3824721"/>
          <a:ext cx="1685906" cy="1011543"/>
        </a:xfrm>
        <a:prstGeom prst="rect">
          <a:avLst/>
        </a:prstGeom>
        <a:solidFill>
          <a:srgbClr val="0078D7">
            <a:hueOff val="-12390699"/>
            <a:satOff val="-100000"/>
            <a:lumOff val="2941"/>
            <a:alphaOff val="0"/>
          </a:srgbClr>
        </a:solidFill>
        <a:ln w="10795"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solidFill>
                <a:srgbClr val="FFFFFF"/>
              </a:solidFill>
              <a:latin typeface="Segoe UI Semilight"/>
              <a:ea typeface="+mn-ea"/>
              <a:cs typeface="+mn-cs"/>
            </a:rPr>
            <a:t>Url</a:t>
          </a:r>
        </a:p>
      </dsp:txBody>
      <dsp:txXfrm>
        <a:off x="3708994" y="3824721"/>
        <a:ext cx="1685906" cy="101154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BC92DD-35FF-46D4-BEB1-685BA8AE9231}">
      <dsp:nvSpPr>
        <dsp:cNvPr id="0" name=""/>
        <dsp:cNvSpPr/>
      </dsp:nvSpPr>
      <dsp:spPr>
        <a:xfrm>
          <a:off x="718686" y="0"/>
          <a:ext cx="1397588" cy="2912353"/>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en-US" sz="1500" kern="1200" dirty="0"/>
            <a:t>Message Sender</a:t>
          </a:r>
        </a:p>
      </dsp:txBody>
      <dsp:txXfrm>
        <a:off x="718686" y="0"/>
        <a:ext cx="1397588" cy="873705"/>
      </dsp:txXfrm>
    </dsp:sp>
    <dsp:sp modelId="{3DF6A18E-B91D-4208-B59D-3D65062D915F}">
      <dsp:nvSpPr>
        <dsp:cNvPr id="0" name=""/>
        <dsp:cNvSpPr/>
      </dsp:nvSpPr>
      <dsp:spPr>
        <a:xfrm>
          <a:off x="2349205" y="0"/>
          <a:ext cx="1397588" cy="2912353"/>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en-US" sz="1500" kern="1200" dirty="0"/>
            <a:t>Service Bus Namespace</a:t>
          </a:r>
        </a:p>
      </dsp:txBody>
      <dsp:txXfrm>
        <a:off x="2349205" y="0"/>
        <a:ext cx="1397588" cy="873705"/>
      </dsp:txXfrm>
    </dsp:sp>
    <dsp:sp modelId="{56EDFB30-49B6-47C9-9AB9-9077C9C949A5}">
      <dsp:nvSpPr>
        <dsp:cNvPr id="0" name=""/>
        <dsp:cNvSpPr/>
      </dsp:nvSpPr>
      <dsp:spPr>
        <a:xfrm>
          <a:off x="3979725" y="0"/>
          <a:ext cx="1397588" cy="2912353"/>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en-US" sz="1500" kern="1200" dirty="0"/>
            <a:t>Message Receiver</a:t>
          </a:r>
        </a:p>
      </dsp:txBody>
      <dsp:txXfrm>
        <a:off x="3979725" y="0"/>
        <a:ext cx="1397588" cy="873705"/>
      </dsp:txXfrm>
    </dsp:sp>
    <dsp:sp modelId="{68101AFE-EF97-4327-842F-EE3636FB0838}">
      <dsp:nvSpPr>
        <dsp:cNvPr id="0" name=""/>
        <dsp:cNvSpPr/>
      </dsp:nvSpPr>
      <dsp:spPr>
        <a:xfrm>
          <a:off x="4096191" y="1543618"/>
          <a:ext cx="1164656" cy="582328"/>
        </a:xfrm>
        <a:prstGeom prst="roundRect">
          <a:avLst>
            <a:gd name="adj" fmla="val 10000"/>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t>Service Or Application</a:t>
          </a:r>
        </a:p>
      </dsp:txBody>
      <dsp:txXfrm>
        <a:off x="4113247" y="1560674"/>
        <a:ext cx="1130544" cy="548216"/>
      </dsp:txXfrm>
    </dsp:sp>
    <dsp:sp modelId="{42DE79A4-B1FC-47BE-A388-107A77BF7BA2}">
      <dsp:nvSpPr>
        <dsp:cNvPr id="0" name=""/>
        <dsp:cNvSpPr/>
      </dsp:nvSpPr>
      <dsp:spPr>
        <a:xfrm rot="10843020">
          <a:off x="3635038" y="1813901"/>
          <a:ext cx="461170" cy="35991"/>
        </a:xfrm>
        <a:custGeom>
          <a:avLst/>
          <a:gdLst/>
          <a:ahLst/>
          <a:cxnLst/>
          <a:rect l="0" t="0" r="0" b="0"/>
          <a:pathLst>
            <a:path>
              <a:moveTo>
                <a:pt x="0" y="17995"/>
              </a:moveTo>
              <a:lnTo>
                <a:pt x="461170" y="17995"/>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dirty="0"/>
        </a:p>
      </dsp:txBody>
      <dsp:txXfrm rot="10800000">
        <a:off x="3854094" y="1820367"/>
        <a:ext cx="23058" cy="23058"/>
      </dsp:txXfrm>
    </dsp:sp>
    <dsp:sp modelId="{B72CFA13-E81C-4683-8D32-F639F803EDFD}">
      <dsp:nvSpPr>
        <dsp:cNvPr id="0" name=""/>
        <dsp:cNvSpPr/>
      </dsp:nvSpPr>
      <dsp:spPr>
        <a:xfrm>
          <a:off x="2470400" y="1537847"/>
          <a:ext cx="1164656" cy="582328"/>
        </a:xfrm>
        <a:prstGeom prst="roundRect">
          <a:avLst>
            <a:gd name="adj" fmla="val 10000"/>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t>Queue</a:t>
          </a:r>
        </a:p>
      </dsp:txBody>
      <dsp:txXfrm>
        <a:off x="2487456" y="1554903"/>
        <a:ext cx="1130544" cy="548216"/>
      </dsp:txXfrm>
    </dsp:sp>
    <dsp:sp modelId="{1C293859-A235-49D3-91DF-46E133FE4EFF}">
      <dsp:nvSpPr>
        <dsp:cNvPr id="0" name=""/>
        <dsp:cNvSpPr/>
      </dsp:nvSpPr>
      <dsp:spPr>
        <a:xfrm rot="14080211">
          <a:off x="1828217" y="1479062"/>
          <a:ext cx="813774" cy="35991"/>
        </a:xfrm>
        <a:custGeom>
          <a:avLst/>
          <a:gdLst/>
          <a:ahLst/>
          <a:cxnLst/>
          <a:rect l="0" t="0" r="0" b="0"/>
          <a:pathLst>
            <a:path>
              <a:moveTo>
                <a:pt x="0" y="17995"/>
              </a:moveTo>
              <a:lnTo>
                <a:pt x="813774" y="17995"/>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dirty="0"/>
        </a:p>
      </dsp:txBody>
      <dsp:txXfrm rot="10800000">
        <a:off x="2214760" y="1476713"/>
        <a:ext cx="40688" cy="40688"/>
      </dsp:txXfrm>
    </dsp:sp>
    <dsp:sp modelId="{0A187271-2FE7-4CB4-B951-B3F97A638BF7}">
      <dsp:nvSpPr>
        <dsp:cNvPr id="0" name=""/>
        <dsp:cNvSpPr/>
      </dsp:nvSpPr>
      <dsp:spPr>
        <a:xfrm>
          <a:off x="835152" y="873940"/>
          <a:ext cx="1164656" cy="582328"/>
        </a:xfrm>
        <a:prstGeom prst="roundRect">
          <a:avLst>
            <a:gd name="adj" fmla="val 10000"/>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t>Web App</a:t>
          </a:r>
        </a:p>
      </dsp:txBody>
      <dsp:txXfrm>
        <a:off x="852208" y="890996"/>
        <a:ext cx="1130544" cy="548216"/>
      </dsp:txXfrm>
    </dsp:sp>
    <dsp:sp modelId="{92653A6E-D9F0-4631-8932-86CD54DBDFB1}">
      <dsp:nvSpPr>
        <dsp:cNvPr id="0" name=""/>
        <dsp:cNvSpPr/>
      </dsp:nvSpPr>
      <dsp:spPr>
        <a:xfrm rot="10757845">
          <a:off x="1999791" y="1813901"/>
          <a:ext cx="470626" cy="35991"/>
        </a:xfrm>
        <a:custGeom>
          <a:avLst/>
          <a:gdLst/>
          <a:ahLst/>
          <a:cxnLst/>
          <a:rect l="0" t="0" r="0" b="0"/>
          <a:pathLst>
            <a:path>
              <a:moveTo>
                <a:pt x="0" y="17995"/>
              </a:moveTo>
              <a:lnTo>
                <a:pt x="470626" y="17995"/>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dirty="0"/>
        </a:p>
      </dsp:txBody>
      <dsp:txXfrm rot="10800000">
        <a:off x="2223338" y="1820131"/>
        <a:ext cx="23531" cy="23531"/>
      </dsp:txXfrm>
    </dsp:sp>
    <dsp:sp modelId="{323508CF-F909-432E-98A2-DFE14E379E32}">
      <dsp:nvSpPr>
        <dsp:cNvPr id="0" name=""/>
        <dsp:cNvSpPr/>
      </dsp:nvSpPr>
      <dsp:spPr>
        <a:xfrm>
          <a:off x="835152" y="1543618"/>
          <a:ext cx="1164656" cy="582328"/>
        </a:xfrm>
        <a:prstGeom prst="roundRect">
          <a:avLst>
            <a:gd name="adj" fmla="val 10000"/>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t>Mobile App</a:t>
          </a:r>
        </a:p>
      </dsp:txBody>
      <dsp:txXfrm>
        <a:off x="852208" y="1560674"/>
        <a:ext cx="1130544" cy="548216"/>
      </dsp:txXfrm>
    </dsp:sp>
    <dsp:sp modelId="{71B8983B-46FF-481F-99F5-523DAC77969E}">
      <dsp:nvSpPr>
        <dsp:cNvPr id="0" name=""/>
        <dsp:cNvSpPr/>
      </dsp:nvSpPr>
      <dsp:spPr>
        <a:xfrm rot="7491917">
          <a:off x="1823495" y="2148740"/>
          <a:ext cx="823217" cy="35991"/>
        </a:xfrm>
        <a:custGeom>
          <a:avLst/>
          <a:gdLst/>
          <a:ahLst/>
          <a:cxnLst/>
          <a:rect l="0" t="0" r="0" b="0"/>
          <a:pathLst>
            <a:path>
              <a:moveTo>
                <a:pt x="0" y="17995"/>
              </a:moveTo>
              <a:lnTo>
                <a:pt x="823217" y="17995"/>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dirty="0"/>
        </a:p>
      </dsp:txBody>
      <dsp:txXfrm rot="10800000">
        <a:off x="2214524" y="2146155"/>
        <a:ext cx="41160" cy="41160"/>
      </dsp:txXfrm>
    </dsp:sp>
    <dsp:sp modelId="{7DD5D666-D9B8-41BE-A084-41A83612CBD9}">
      <dsp:nvSpPr>
        <dsp:cNvPr id="0" name=""/>
        <dsp:cNvSpPr/>
      </dsp:nvSpPr>
      <dsp:spPr>
        <a:xfrm>
          <a:off x="835152" y="2213295"/>
          <a:ext cx="1164656" cy="582328"/>
        </a:xfrm>
        <a:prstGeom prst="roundRect">
          <a:avLst>
            <a:gd name="adj" fmla="val 10000"/>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t>Service</a:t>
          </a:r>
        </a:p>
      </dsp:txBody>
      <dsp:txXfrm>
        <a:off x="852208" y="2230351"/>
        <a:ext cx="1130544" cy="54821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B35B475-EBCC-43C2-AA96-B050B50142FF}">
      <dsp:nvSpPr>
        <dsp:cNvPr id="0" name=""/>
        <dsp:cNvSpPr/>
      </dsp:nvSpPr>
      <dsp:spPr>
        <a:xfrm>
          <a:off x="3232866" y="2583186"/>
          <a:ext cx="1730577" cy="1730577"/>
        </a:xfrm>
        <a:prstGeom prst="rect">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t>Service Bus Relay</a:t>
          </a:r>
        </a:p>
      </dsp:txBody>
      <dsp:txXfrm>
        <a:off x="3232866" y="2583186"/>
        <a:ext cx="1730577" cy="1730577"/>
      </dsp:txXfrm>
    </dsp:sp>
    <dsp:sp modelId="{29D40417-043E-4C42-A922-B506FF664D2C}">
      <dsp:nvSpPr>
        <dsp:cNvPr id="0" name=""/>
        <dsp:cNvSpPr/>
      </dsp:nvSpPr>
      <dsp:spPr>
        <a:xfrm rot="16147814">
          <a:off x="3662138" y="2147590"/>
          <a:ext cx="833117" cy="38369"/>
        </a:xfrm>
        <a:custGeom>
          <a:avLst/>
          <a:gdLst/>
          <a:ahLst/>
          <a:cxnLst/>
          <a:rect l="0" t="0" r="0" b="0"/>
          <a:pathLst>
            <a:path>
              <a:moveTo>
                <a:pt x="0" y="19184"/>
              </a:moveTo>
              <a:lnTo>
                <a:pt x="833117" y="19184"/>
              </a:lnTo>
            </a:path>
          </a:pathLst>
        </a:custGeom>
        <a:noFill/>
        <a:ln w="25400" cap="flat" cmpd="sng" algn="ctr">
          <a:solidFill>
            <a:schemeClr val="accent6">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dirty="0"/>
        </a:p>
      </dsp:txBody>
      <dsp:txXfrm rot="10800000">
        <a:off x="4057869" y="2145947"/>
        <a:ext cx="41655" cy="41655"/>
      </dsp:txXfrm>
    </dsp:sp>
    <dsp:sp modelId="{A731B387-A396-42C7-A49C-68D8C038A8BC}">
      <dsp:nvSpPr>
        <dsp:cNvPr id="0" name=""/>
        <dsp:cNvSpPr/>
      </dsp:nvSpPr>
      <dsp:spPr>
        <a:xfrm>
          <a:off x="1904089" y="19703"/>
          <a:ext cx="4310296" cy="1730577"/>
        </a:xfrm>
        <a:prstGeom prst="roundRect">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kern="1200" dirty="0"/>
            <a:t>Service Application</a:t>
          </a:r>
        </a:p>
        <a:p>
          <a:pPr marL="0" lvl="0" indent="0" algn="ctr" defTabSz="1066800">
            <a:lnSpc>
              <a:spcPct val="90000"/>
            </a:lnSpc>
            <a:spcBef>
              <a:spcPct val="0"/>
            </a:spcBef>
            <a:spcAft>
              <a:spcPct val="35000"/>
            </a:spcAft>
            <a:buNone/>
          </a:pPr>
          <a:r>
            <a:rPr lang="en-US" sz="2400" kern="1200" dirty="0"/>
            <a:t>Send/Receive</a:t>
          </a:r>
          <a:endParaRPr lang="en-US" sz="1800" kern="1200" dirty="0"/>
        </a:p>
      </dsp:txBody>
      <dsp:txXfrm>
        <a:off x="1988569" y="104183"/>
        <a:ext cx="4141336" cy="1561617"/>
      </dsp:txXfrm>
    </dsp:sp>
    <dsp:sp modelId="{F634C035-4374-48A6-8EB2-CD6FD9E7A041}">
      <dsp:nvSpPr>
        <dsp:cNvPr id="0" name=""/>
        <dsp:cNvSpPr/>
      </dsp:nvSpPr>
      <dsp:spPr>
        <a:xfrm rot="884461">
          <a:off x="4910747" y="3836672"/>
          <a:ext cx="1471488" cy="38369"/>
        </a:xfrm>
        <a:custGeom>
          <a:avLst/>
          <a:gdLst/>
          <a:ahLst/>
          <a:cxnLst/>
          <a:rect l="0" t="0" r="0" b="0"/>
          <a:pathLst>
            <a:path>
              <a:moveTo>
                <a:pt x="0" y="19184"/>
              </a:moveTo>
              <a:lnTo>
                <a:pt x="1471488" y="19184"/>
              </a:lnTo>
            </a:path>
          </a:pathLst>
        </a:custGeom>
        <a:noFill/>
        <a:ln w="25400" cap="flat" cmpd="sng" algn="ctr">
          <a:solidFill>
            <a:schemeClr val="accent6">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dirty="0"/>
        </a:p>
      </dsp:txBody>
      <dsp:txXfrm>
        <a:off x="5609704" y="3819070"/>
        <a:ext cx="73574" cy="73574"/>
      </dsp:txXfrm>
    </dsp:sp>
    <dsp:sp modelId="{67E80A6B-3131-4E59-88C8-C7A598D07DEE}">
      <dsp:nvSpPr>
        <dsp:cNvPr id="0" name=""/>
        <dsp:cNvSpPr/>
      </dsp:nvSpPr>
      <dsp:spPr>
        <a:xfrm>
          <a:off x="6329539" y="3397952"/>
          <a:ext cx="1730577" cy="1730577"/>
        </a:xfrm>
        <a:prstGeom prst="ellipse">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dirty="0"/>
            <a:t>Client Application</a:t>
          </a:r>
        </a:p>
      </dsp:txBody>
      <dsp:txXfrm>
        <a:off x="6582976" y="3651389"/>
        <a:ext cx="1223703" cy="1223703"/>
      </dsp:txXfrm>
    </dsp:sp>
    <dsp:sp modelId="{679D73D5-00A3-4061-8609-3677F83109C7}">
      <dsp:nvSpPr>
        <dsp:cNvPr id="0" name=""/>
        <dsp:cNvSpPr/>
      </dsp:nvSpPr>
      <dsp:spPr>
        <a:xfrm rot="9941342">
          <a:off x="1718348" y="3836679"/>
          <a:ext cx="1565662" cy="38369"/>
        </a:xfrm>
        <a:custGeom>
          <a:avLst/>
          <a:gdLst/>
          <a:ahLst/>
          <a:cxnLst/>
          <a:rect l="0" t="0" r="0" b="0"/>
          <a:pathLst>
            <a:path>
              <a:moveTo>
                <a:pt x="0" y="19184"/>
              </a:moveTo>
              <a:lnTo>
                <a:pt x="1565662" y="19184"/>
              </a:lnTo>
            </a:path>
          </a:pathLst>
        </a:custGeom>
        <a:noFill/>
        <a:ln w="25400" cap="flat" cmpd="sng" algn="ctr">
          <a:solidFill>
            <a:schemeClr val="accent6">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dirty="0"/>
        </a:p>
      </dsp:txBody>
      <dsp:txXfrm rot="10800000">
        <a:off x="2462037" y="3816722"/>
        <a:ext cx="78283" cy="78283"/>
      </dsp:txXfrm>
    </dsp:sp>
    <dsp:sp modelId="{1C6BE829-04DF-45DA-BD41-1D431069474D}">
      <dsp:nvSpPr>
        <dsp:cNvPr id="0" name=""/>
        <dsp:cNvSpPr/>
      </dsp:nvSpPr>
      <dsp:spPr>
        <a:xfrm>
          <a:off x="38914" y="3397965"/>
          <a:ext cx="1730577" cy="1730577"/>
        </a:xfrm>
        <a:prstGeom prst="ellipse">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dirty="0"/>
            <a:t>Client Application</a:t>
          </a:r>
        </a:p>
      </dsp:txBody>
      <dsp:txXfrm>
        <a:off x="292351" y="3651402"/>
        <a:ext cx="1223703" cy="1223703"/>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5">
  <dgm:title val=""/>
  <dgm:desc val=""/>
  <dgm:catLst>
    <dgm:cat type="hierarchy" pri="6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resOf/>
    <dgm:shape xmlns:r="http://schemas.openxmlformats.org/officeDocument/2006/relationships" r:blip="">
      <dgm:adjLst/>
    </dgm:shape>
    <dgm:choose name="Name0">
      <dgm:if name="Name1" axis="ch" ptType="node" func="cnt" op="gte" val="2">
        <dgm:choose name="Name2">
          <dgm:if name="Name3" func="var" arg="dir" op="equ" val="norm">
            <dgm:constrLst>
              <dgm:constr type="l" for="ch" forName="hierFlow"/>
              <dgm:constr type="t" for="ch" forName="hierFlow" refType="h" fact="0.3"/>
              <dgm:constr type="r" for="ch" forName="hierFlow" refType="w" fact="0.98"/>
              <dgm:constr type="b" for="ch" forName="hierFlow" refType="h" fact="0.96"/>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if>
          <dgm:else name="Name4">
            <dgm:constrLst>
              <dgm:constr type="l" for="ch" forName="hierFlow" refType="w" fact="0.02"/>
              <dgm:constr type="t" for="ch" forName="hierFlow" refType="h" fact="0.3"/>
              <dgm:constr type="r" for="ch" forName="hierFlow" refType="w"/>
              <dgm:constr type="b" for="ch" forName="hierFlow" refType="h" fact="0.96"/>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else>
    </dgm:choose>
    <dgm:ruleLst/>
    <dgm:layoutNode name="hierFlow">
      <dgm:choose name="Name6">
        <dgm:if name="Name7" func="var" arg="dir" op="equ" val="norm">
          <dgm:alg type="lin">
            <dgm:param type="linDir" val="fromL"/>
            <dgm:param type="nodeVertAlign" val="mid"/>
            <dgm:param type="vertAlign" val="mid"/>
            <dgm:param type="nodeHorzAlign" val="l"/>
            <dgm:param type="horzAlign" val="l"/>
            <dgm:param type="fallback" val="2D"/>
          </dgm:alg>
        </dgm:if>
        <dgm:else name="Name8">
          <dgm:alg type="lin">
            <dgm:param type="linDir" val="fromR"/>
            <dgm:param type="nodeVertAlign" val="mid"/>
            <dgm:param type="vertAlign" val="mid"/>
            <dgm:param type="nodeHorzAlign" val="r"/>
            <dgm:param type="horzAlign" val="r"/>
            <dgm:param type="fallback" val="2D"/>
          </dgm:alg>
        </dgm:else>
      </dgm:choose>
      <dgm:shape xmlns:r="http://schemas.openxmlformats.org/officeDocument/2006/relationships" r:blip="">
        <dgm:adjLst/>
      </dgm:shape>
      <dgm:presOf/>
      <dgm:constrLst>
        <dgm:constr type="primFontSz" for="des" ptType="node" op="equ" val="65"/>
        <dgm:constr type="primFontSz" for="des" forName="connTx" op="equ" val="55"/>
        <dgm:constr type="primFontSz" for="des" forName="connTx" refType="primFontSz" refFor="des" refPtType="node" op="lte" fact="0.8"/>
      </dgm:constrLst>
      <dgm:ruleLst/>
      <dgm:choose name="Name9">
        <dgm:if name="Name10" axis="ch" ptType="node" func="cnt" op="gte" val="2">
          <dgm:layoutNode name="firstBuf">
            <dgm:alg type="sp"/>
            <dgm:shape xmlns:r="http://schemas.openxmlformats.org/officeDocument/2006/relationships" r:blip="">
              <dgm:adjLst/>
            </dgm:shape>
            <dgm:presOf/>
            <dgm:constrLst/>
            <dgm:ruleLst/>
          </dgm:layoutNode>
        </dgm:if>
        <dgm:else name="Name11"/>
      </dgm:choose>
      <dgm:layoutNode name="hierChild1">
        <dgm:varLst>
          <dgm:chPref val="1"/>
          <dgm:animOne val="branch"/>
          <dgm:animLvl val="lvl"/>
        </dgm:varLst>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constrLst/>
        <dgm:ruleLst/>
        <dgm:forEach name="Name15" axis="ch" cnt="3">
          <dgm:forEach name="Name16" axis="self" ptType="node">
            <dgm:layoutNode name="Name17">
              <dgm:choose name="Name18">
                <dgm:if name="Name19" func="var" arg="dir" op="equ" val="norm">
                  <dgm:alg type="hierRoot">
                    <dgm:param type="hierAlign" val="lCtrCh"/>
                  </dgm:alg>
                </dgm:if>
                <dgm:else name="Name20">
                  <dgm:alg type="hierRoot">
                    <dgm:param type="hierAlign" val="rCtrCh"/>
                  </dgm:alg>
                </dgm:else>
              </dgm:choose>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hierChild2">
                <dgm:choose name="Name21">
                  <dgm:if name="Name22" func="var" arg="dir" op="equ" val="norm">
                    <dgm:alg type="hierChild">
                      <dgm:param type="linDir" val="fromT"/>
                      <dgm:param type="chAlign" val="l"/>
                    </dgm:alg>
                  </dgm:if>
                  <dgm:else name="Name23">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24" axis="self" ptType="parTrans" cnt="1">
                    <dgm:layoutNode name="Name25">
                      <dgm:choose name="Name26">
                        <dgm:if name="Name27" func="var" arg="dir" op="equ" val="norm">
                          <dgm:alg type="conn">
                            <dgm:param type="dim" val="1D"/>
                            <dgm:param type="begPts" val="midR"/>
                            <dgm:param type="endPts" val="midL"/>
                            <dgm:param type="endSty" val="noArr"/>
                          </dgm:alg>
                        </dgm:if>
                        <dgm:else name="Name28">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29" axis="self" ptType="node">
                    <dgm:layoutNode name="Name30">
                      <dgm:choose name="Name31">
                        <dgm:if name="Name32" func="var" arg="dir" op="equ" val="norm">
                          <dgm:alg type="hierRoot">
                            <dgm:param type="hierAlign" val="lCtrCh"/>
                          </dgm:alg>
                        </dgm:if>
                        <dgm:else name="Name33">
                          <dgm:alg type="hierRoot">
                            <dgm:param type="hierAlign" val="rCtrCh"/>
                          </dgm:alg>
                        </dgm:else>
                      </dgm:choose>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hierChild3">
                        <dgm:choose name="Name34">
                          <dgm:if name="Name35" func="var" arg="dir" op="equ" val="norm">
                            <dgm:alg type="hierChild">
                              <dgm:param type="linDir" val="fromT"/>
                              <dgm:param type="chAlign" val="l"/>
                            </dgm:alg>
                          </dgm:if>
                          <dgm:else name="Name36">
                            <dgm:alg type="hierChild">
                              <dgm:param type="linDir" val="fromT"/>
                              <dgm:param type="chAlign" val="r"/>
                            </dgm:alg>
                          </dgm:else>
                        </dgm:choose>
                        <dgm:shape xmlns:r="http://schemas.openxmlformats.org/officeDocument/2006/relationships" r:blip="">
                          <dgm:adjLst/>
                        </dgm:shape>
                        <dgm:presOf/>
                        <dgm:constrLst/>
                        <dgm:ruleLst/>
                        <dgm:forEach name="Name37" ref="repeat"/>
                      </dgm:layoutNode>
                    </dgm:layoutNode>
                  </dgm:forEach>
                </dgm:forEach>
              </dgm:layoutNode>
            </dgm:layoutNode>
          </dgm:forEach>
        </dgm:forEach>
      </dgm:layoutNode>
    </dgm:layoutNode>
    <dgm:layoutNode name="bgShapesFlow">
      <dgm:choose name="Name38">
        <dgm:if name="Name39" func="var" arg="dir" op="equ" val="norm">
          <dgm:alg type="lin">
            <dgm:param type="linDir" val="fromL"/>
            <dgm:param type="nodeVertAlign" val="mid"/>
            <dgm:param type="vertAlign" val="mid"/>
            <dgm:param type="nodeHorzAlign" val="l"/>
            <dgm:param type="horzAlign" val="l"/>
          </dgm:alg>
        </dgm:if>
        <dgm:else name="Name40">
          <dgm:alg type="lin">
            <dgm:param type="linDir" val="fromR"/>
            <dgm:param type="nodeVertAlign" val="mid"/>
            <dgm:param type="vertAlign" val="mid"/>
            <dgm:param type="nodeHorzAlign" val="r"/>
            <dgm:param type="horzAlign" val="r"/>
          </dgm:alg>
        </dgm:else>
      </dgm:choose>
      <dgm:shape xmlns:r="http://schemas.openxmlformats.org/officeDocument/2006/relationships" r:blip="">
        <dgm:adjLst/>
      </dgm:shape>
      <dgm:presOf/>
      <dgm:constrLst>
        <dgm:constr type="w" for="ch" forName="rectComp" refType="w"/>
        <dgm:constr type="h" for="ch" forName="rectComp" refType="h"/>
        <dgm:constr type="h" for="des" forName="bgRect" refType="h"/>
        <dgm:constr type="primFontSz" for="des" forName="bgRectTx" op="equ" val="65"/>
      </dgm:constrLst>
      <dgm:ruleLst/>
      <dgm:forEach name="Name41" axis="ch" ptType="node" st="2">
        <dgm:layoutNode name="rectComp">
          <dgm:alg type="composite"/>
          <dgm:shape xmlns:r="http://schemas.openxmlformats.org/officeDocument/2006/relationships" r:blip="">
            <dgm:adjLst/>
          </dgm:shape>
          <dgm:presOf/>
          <dgm:constrLst>
            <dgm:constr type="userA"/>
            <dgm:constr type="l" for="ch" forName="bgRect"/>
            <dgm:constr type="t" for="ch" forName="bgRect"/>
            <dgm:constr type="w" for="ch" forName="bgRect" refType="userA" fact="1.2"/>
            <dgm:constr type="l" for="ch" forName="bgRectTx"/>
            <dgm:constr type="t" for="ch" forName="bgRectTx"/>
            <dgm:constr type="h" for="ch" forName="bgRectTx" refType="h" refFor="ch" refForName="bgRect" fact="0.3"/>
            <dgm:constr type="w" for="ch" forName="bgRectTx" refType="w" refFor="ch" refForName="bgRect" op="equ"/>
          </dgm:constrLst>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shape xmlns:r="http://schemas.openxmlformats.org/officeDocument/2006/relationships" type="rect" r:blip="" zOrderOff="-999" hideGeom="1">
              <dgm:adjLst/>
            </dgm:shape>
            <dgm:presOf axis="desOrSelf" ptType="node"/>
            <dgm:constrLst/>
            <dgm:ruleLst>
              <dgm:rule type="primFontSz" val="5" fact="NaN" max="NaN"/>
            </dgm:ruleLst>
          </dgm:layoutNode>
        </dgm:layoutNode>
        <dgm:choose name="Name42">
          <dgm:if name="Name43" axis="self" ptType="node" func="revPos" op="gte" val="2">
            <dgm:layoutNode name="spComp">
              <dgm:alg type="composite"/>
              <dgm:shape xmlns:r="http://schemas.openxmlformats.org/officeDocument/2006/relationships" r:blip="">
                <dgm:adjLst/>
              </dgm:shape>
              <dgm:presOf/>
              <dgm:constrLst>
                <dgm:constr type="userA"/>
                <dgm:constr type="userB"/>
                <dgm:constr type="l" for="ch" forName="hSp"/>
                <dgm:constr type="t" for="ch" forName="hSp"/>
                <dgm:constr type="w" for="ch" forName="hSp" refType="userB"/>
                <dgm:constr type="wOff" for="ch" forName="hSp" refType="userA" fact="-0.2"/>
              </dgm:constrLst>
              <dgm:ruleLst/>
              <dgm:layoutNode name="hSp">
                <dgm:alg type="sp"/>
                <dgm:shape xmlns:r="http://schemas.openxmlformats.org/officeDocument/2006/relationships" r:blip="">
                  <dgm:adjLst/>
                </dgm:shape>
                <dgm:presOf/>
                <dgm:constrLst/>
                <dgm:ruleLst/>
              </dgm:layoutNode>
            </dgm:layoutNode>
          </dgm:if>
          <dgm:else name="Name44"/>
        </dgm:choose>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radial1">
  <dgm:title val=""/>
  <dgm:desc val=""/>
  <dgm:catLst>
    <dgm:cat type="relationship" pri="22000"/>
    <dgm:cat type="cycle" pri="10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node" refType="w" refFor="ch" refForName="centerShape" op="equ"/>
      <dgm:constr type="sp" refType="w" refFor="ch" refForName="node" fact="0.3"/>
      <dgm:constr type="sibSp" refType="w" refFor="ch" refForName="node" fact="0.3"/>
      <dgm:constr type="primFontSz" for="ch" forName="centerShape" val="65"/>
      <dgm:constr type="primFontSz" for="des" forName="node" op="equ" val="65"/>
      <dgm:constr type="primFontSz" for="des" forName="connTx" val="55"/>
      <dgm:constr type="primFontSz" for="des" forName="connTx" refType="primFontSz" refFor="ch" refForName="centerShape" op="lte" fact="0.8"/>
    </dgm:constrLst>
    <dgm:ruleLst/>
    <dgm:forEach name="Name6"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name="Name7" axis="ch">
        <dgm:forEach name="Name8" axis="self" ptType="parTrans">
          <dgm:layoutNode name="Name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connDist"/>
              <dgm:constr type="userA" for="ch" refType="connDist"/>
              <dgm:constr type="w" val="1"/>
              <dgm:constr type="h" val="5"/>
              <dgm:constr type="begPad"/>
              <dgm:constr type="endPad"/>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w" val="NaN" fact="0.8" max="NaN"/>
                <dgm:rule type="h" val="NaN" fact="1" max="NaN"/>
                <dgm:rule type="primFontSz" val="5" fact="NaN" max="NaN"/>
              </dgm:ruleLst>
            </dgm:layoutNode>
          </dgm:layoutNode>
        </dgm:forEach>
        <dgm:forEach name="Name10"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A1F7539-3EBC-4E19-8DFB-AB082D140E3E}" type="datetimeFigureOut">
              <a:rPr lang="en-US" smtClean="0"/>
              <a:t>6/22/2018</a:t>
            </a:fld>
            <a:endParaRPr lang="en-US" dirty="0"/>
          </a:p>
        </p:txBody>
      </p:sp>
      <p:sp>
        <p:nvSpPr>
          <p:cNvPr id="4" name="Slide Image Placeholder 3"/>
          <p:cNvSpPr>
            <a:spLocks noGrp="1" noRot="1" noChangeAspect="1"/>
          </p:cNvSpPr>
          <p:nvPr>
            <p:ph type="sldImg" idx="2"/>
          </p:nvPr>
        </p:nvSpPr>
        <p:spPr>
          <a:xfrm>
            <a:off x="4325112" y="73152"/>
            <a:ext cx="2468880" cy="185166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310896" y="2093976"/>
            <a:ext cx="6153912" cy="660400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6DF70C-D499-4FF1-91D5-C90769D27F75}" type="slidenum">
              <a:rPr lang="en-US" smtClean="0"/>
              <a:t>‹#›</a:t>
            </a:fld>
            <a:endParaRPr lang="en-US" dirty="0"/>
          </a:p>
        </p:txBody>
      </p:sp>
    </p:spTree>
    <p:extLst>
      <p:ext uri="{BB962C8B-B14F-4D97-AF65-F5344CB8AC3E}">
        <p14:creationId xmlns:p14="http://schemas.microsoft.com/office/powerpoint/2010/main" val="2446750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Presentation: </a:t>
            </a:r>
            <a:r>
              <a:rPr lang="en-US" sz="1000" b="1" dirty="0">
                <a:latin typeface="Arial" panose="020B0604020202020204" pitchFamily="34" charset="0"/>
                <a:ea typeface="Calibri" panose="020F0502020204030204" pitchFamily="34" charset="0"/>
                <a:cs typeface="Times New Roman" panose="02020603050405020304" pitchFamily="18" charset="0"/>
              </a:rPr>
              <a:t>60 minutes</a:t>
            </a:r>
            <a:endParaRPr lang="en-US" sz="1000" dirty="0">
              <a:latin typeface="Arial" panose="020B060402020202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Lab: </a:t>
            </a:r>
            <a:r>
              <a:rPr lang="en-US" sz="1000" b="1" dirty="0">
                <a:latin typeface="Arial" panose="020B0604020202020204" pitchFamily="34" charset="0"/>
                <a:ea typeface="Calibri" panose="020F0502020204030204" pitchFamily="34" charset="0"/>
                <a:cs typeface="Times New Roman" panose="02020603050405020304" pitchFamily="18" charset="0"/>
              </a:rPr>
              <a:t>60 minutes</a:t>
            </a:r>
            <a:endParaRPr lang="en-US" sz="1000" dirty="0">
              <a:latin typeface="Arial" panose="020B060402020202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After completing this module, students will be able to:</a:t>
            </a:r>
          </a:p>
          <a:p>
            <a:pPr marL="342900" marR="0" lvl="0" indent="-342900">
              <a:lnSpc>
                <a:spcPct val="115000"/>
              </a:lnSpc>
              <a:spcBef>
                <a:spcPts val="0"/>
              </a:spcBef>
              <a:spcAft>
                <a:spcPts val="995"/>
              </a:spcAft>
              <a:buFont typeface="Symbol" panose="05050102010706020507" pitchFamily="18" charset="2"/>
              <a:buChar char=""/>
            </a:pPr>
            <a:r>
              <a:rPr lang="en-US" sz="1000" dirty="0">
                <a:effectLst/>
                <a:latin typeface="Arial" panose="020B0604020202020204" pitchFamily="34" charset="0"/>
                <a:ea typeface="Times New Roman" panose="02020603050405020304" pitchFamily="18" charset="0"/>
                <a:cs typeface="Times New Roman" panose="02020603050405020304" pitchFamily="18" charset="0"/>
              </a:rPr>
              <a:t>Identify when Cognitive Services, Bot Service or Machine Learning is appropriate for their solution.</a:t>
            </a:r>
          </a:p>
          <a:p>
            <a:pPr marL="342900" marR="0" lvl="0" indent="-342900">
              <a:lnSpc>
                <a:spcPct val="115000"/>
              </a:lnSpc>
              <a:spcBef>
                <a:spcPts val="0"/>
              </a:spcBef>
              <a:spcAft>
                <a:spcPts val="995"/>
              </a:spcAft>
              <a:buFont typeface="Symbol" panose="05050102010706020507" pitchFamily="18" charset="2"/>
              <a:buChar char=""/>
            </a:pPr>
            <a:r>
              <a:rPr lang="en-US" sz="1000" dirty="0">
                <a:effectLst/>
                <a:latin typeface="Arial" panose="020B0604020202020204" pitchFamily="34" charset="0"/>
                <a:ea typeface="Times New Roman" panose="02020603050405020304" pitchFamily="18" charset="0"/>
                <a:cs typeface="Times New Roman" panose="02020603050405020304" pitchFamily="18" charset="0"/>
              </a:rPr>
              <a:t>Compare the various features available in Media Services and determine the appropriate features for their solution.</a:t>
            </a:r>
          </a:p>
          <a:p>
            <a:pPr>
              <a:lnSpc>
                <a:spcPct val="107000"/>
              </a:lnSpc>
              <a:spcAft>
                <a:spcPts val="800"/>
              </a:spcAft>
            </a:pPr>
            <a:r>
              <a:rPr lang="en-US" sz="1000" b="1" dirty="0">
                <a:latin typeface="Arial" panose="020B0604020202020204" pitchFamily="34" charset="0"/>
                <a:ea typeface="Calibri" panose="020F0502020204030204" pitchFamily="34" charset="0"/>
                <a:cs typeface="Times New Roman" panose="02020603050405020304" pitchFamily="18" charset="0"/>
              </a:rPr>
              <a:t>Required materials</a:t>
            </a:r>
            <a:endParaRPr lang="en-US" sz="1000" dirty="0">
              <a:latin typeface="Arial" panose="020B060402020202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To teach this module, you need the Microsoft PowerPoint file: </a:t>
            </a:r>
            <a:r>
              <a:rPr lang="en-US" sz="1000" b="1" dirty="0">
                <a:latin typeface="Arial" panose="020B0604020202020204" pitchFamily="34" charset="0"/>
                <a:ea typeface="Calibri" panose="020F0502020204030204" pitchFamily="34" charset="0"/>
                <a:cs typeface="Times New Roman" panose="02020603050405020304" pitchFamily="18" charset="0"/>
              </a:rPr>
              <a:t>20535A_10.pptx</a:t>
            </a:r>
            <a:r>
              <a:rPr lang="en-US" sz="1000" dirty="0">
                <a:latin typeface="Arial" panose="020B0604020202020204" pitchFamily="34" charset="0"/>
                <a:ea typeface="Calibri" panose="020F0502020204030204" pitchFamily="34" charset="0"/>
                <a:cs typeface="Times New Roman" panose="02020603050405020304" pitchFamily="18" charset="0"/>
              </a:rPr>
              <a:t>.</a:t>
            </a:r>
          </a:p>
          <a:p>
            <a:pPr>
              <a:lnSpc>
                <a:spcPct val="107000"/>
              </a:lnSpc>
              <a:spcAft>
                <a:spcPts val="800"/>
              </a:spcAft>
            </a:pPr>
            <a:r>
              <a:rPr lang="en-US" sz="1000" b="1" dirty="0">
                <a:latin typeface="Arial" panose="020B0604020202020204" pitchFamily="34" charset="0"/>
                <a:ea typeface="Calibri" panose="020F0502020204030204" pitchFamily="34" charset="0"/>
                <a:cs typeface="Times New Roman" panose="02020603050405020304" pitchFamily="18" charset="0"/>
              </a:rPr>
              <a:t>Preparation tasks</a:t>
            </a:r>
            <a:endParaRPr lang="en-US" sz="1000" dirty="0">
              <a:latin typeface="Arial" panose="020B060402020202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To prepare for this module, you should:</a:t>
            </a:r>
          </a:p>
          <a:p>
            <a:pPr marL="342900" marR="0" lvl="0" indent="-342900">
              <a:lnSpc>
                <a:spcPct val="115000"/>
              </a:lnSpc>
              <a:spcBef>
                <a:spcPts val="0"/>
              </a:spcBef>
              <a:spcAft>
                <a:spcPts val="995"/>
              </a:spcAft>
              <a:buFont typeface="Symbol" panose="05050102010706020507" pitchFamily="18" charset="2"/>
              <a:buChar char=""/>
            </a:pPr>
            <a:r>
              <a:rPr lang="en-US" sz="1000" dirty="0">
                <a:effectLst/>
                <a:latin typeface="Arial" panose="020B0604020202020204" pitchFamily="34" charset="0"/>
                <a:ea typeface="Times New Roman" panose="02020603050405020304" pitchFamily="18" charset="0"/>
                <a:cs typeface="Times New Roman" panose="02020603050405020304" pitchFamily="18" charset="0"/>
              </a:rPr>
              <a:t>Read all of this module’s materials.</a:t>
            </a:r>
          </a:p>
          <a:p>
            <a:pPr marL="342900" marR="0" lvl="0" indent="-342900">
              <a:lnSpc>
                <a:spcPct val="115000"/>
              </a:lnSpc>
              <a:spcBef>
                <a:spcPts val="0"/>
              </a:spcBef>
              <a:spcAft>
                <a:spcPts val="995"/>
              </a:spcAft>
              <a:buFont typeface="Symbol" panose="05050102010706020507" pitchFamily="18" charset="2"/>
              <a:buChar char=""/>
            </a:pPr>
            <a:r>
              <a:rPr lang="en-US" sz="1000" dirty="0">
                <a:effectLst/>
                <a:latin typeface="Arial" panose="020B0604020202020204" pitchFamily="34" charset="0"/>
                <a:ea typeface="Times New Roman" panose="02020603050405020304" pitchFamily="18" charset="0"/>
                <a:cs typeface="Times New Roman" panose="02020603050405020304" pitchFamily="18" charset="0"/>
              </a:rPr>
              <a:t>Practice performing the demonstrations and labs.</a:t>
            </a:r>
          </a:p>
          <a:p>
            <a:pPr marL="342900" marR="0" lvl="0" indent="-342900">
              <a:lnSpc>
                <a:spcPct val="115000"/>
              </a:lnSpc>
              <a:spcBef>
                <a:spcPts val="0"/>
              </a:spcBef>
              <a:spcAft>
                <a:spcPts val="995"/>
              </a:spcAft>
              <a:buFont typeface="Symbol" panose="05050102010706020507" pitchFamily="18" charset="2"/>
              <a:buChar char=""/>
            </a:pPr>
            <a:r>
              <a:rPr lang="en-US" sz="1000" dirty="0">
                <a:effectLst/>
                <a:latin typeface="Arial" panose="020B0604020202020204" pitchFamily="34" charset="0"/>
                <a:ea typeface="Times New Roman" panose="02020603050405020304" pitchFamily="18" charset="0"/>
                <a:cs typeface="Times New Roman" panose="02020603050405020304" pitchFamily="18" charset="0"/>
              </a:rPr>
              <a:t>Work through the Module Review and Takeaways section to determine how you will use the information to reinforce student learning and promote knowledge transfer to on-the-job performance.</a:t>
            </a:r>
          </a:p>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As you prepare for this class, it is imperative that you complete the labs yourself. This gives you an understanding of how the labs work and the concepts that each covers, so that you can provide meaningful hints to students who might have issues. Furthermore, it will help guide your lecture to ensure that you discuss the concepts that the lab covers.</a:t>
            </a:r>
          </a:p>
          <a:p>
            <a:pPr>
              <a:lnSpc>
                <a:spcPct val="107000"/>
              </a:lnSpc>
              <a:spcAft>
                <a:spcPts val="800"/>
              </a:spcAft>
            </a:pPr>
            <a:r>
              <a:rPr lang="en-US" sz="1000" dirty="0">
                <a:solidFill>
                  <a:srgbClr val="000000"/>
                </a:solidFill>
                <a:latin typeface="Arial" panose="020B0604020202020204" pitchFamily="34" charset="0"/>
                <a:ea typeface="Calibri" panose="020F0502020204030204" pitchFamily="34" charset="0"/>
                <a:cs typeface="Times New Roman" panose="02020603050405020304" pitchFamily="18" charset="0"/>
              </a:rPr>
              <a:t>The Azure portal is continually being improved, and the user interface might have updated since this module was written. Therefore, before teaching this module, familiarize yourself with the latest version of the Azure portal.</a:t>
            </a:r>
            <a:endParaRPr lang="en-US" sz="1000" dirty="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696DF70C-D499-4FF1-91D5-C90769D27F75}" type="slidenum">
              <a:rPr lang="en-US" b="0" smtClean="0"/>
              <a:t>1</a:t>
            </a:fld>
            <a:endParaRPr lang="en-US" b="0" dirty="0"/>
          </a:p>
        </p:txBody>
      </p:sp>
      <p:sp>
        <p:nvSpPr>
          <p:cNvPr id="5" name="Rectangle 4">
            <a:extLst>
              <a:ext uri="{FF2B5EF4-FFF2-40B4-BE49-F238E27FC236}">
                <a16:creationId xmlns:a16="http://schemas.microsoft.com/office/drawing/2014/main" id="{336B767B-6D41-4089-909C-C0F6F66F39F6}"/>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98CB9D5B-20A1-4E3B-A985-3C0B4902C373}"/>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10: Integrating SaaS Services Available on the Azure Platform</a:t>
            </a:r>
          </a:p>
        </p:txBody>
      </p:sp>
    </p:spTree>
    <p:extLst>
      <p:ext uri="{BB962C8B-B14F-4D97-AF65-F5344CB8AC3E}">
        <p14:creationId xmlns:p14="http://schemas.microsoft.com/office/powerpoint/2010/main" val="35818063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Language understanding in human-computer interaction is:</a:t>
            </a:r>
          </a:p>
          <a:p>
            <a:pPr marL="171450" indent="-171450">
              <a:lnSpc>
                <a:spcPct val="107000"/>
              </a:lnSpc>
              <a:spcAft>
                <a:spcPts val="800"/>
              </a:spcAft>
              <a:buFont typeface="Arial" panose="020B0604020202020204" pitchFamily="34" charset="0"/>
              <a:buChar char="•"/>
            </a:pPr>
            <a:r>
              <a:rPr lang="en-US" sz="1000" dirty="0">
                <a:latin typeface="Arial" panose="020B0604020202020204" pitchFamily="34" charset="0"/>
                <a:ea typeface="Calibri" panose="020F0502020204030204" pitchFamily="34" charset="0"/>
                <a:cs typeface="Times New Roman" panose="02020603050405020304" pitchFamily="18" charset="0"/>
              </a:rPr>
              <a:t>Technically challenging:</a:t>
            </a:r>
          </a:p>
          <a:p>
            <a:pPr lvl="1">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It's exceedingly difficult to enable a computer to understand what a person wants and to find the pieces of information that are relevant to their intent.</a:t>
            </a:r>
          </a:p>
          <a:p>
            <a:pPr marL="171450" indent="-171450">
              <a:lnSpc>
                <a:spcPct val="107000"/>
              </a:lnSpc>
              <a:spcAft>
                <a:spcPts val="800"/>
              </a:spcAft>
              <a:buFont typeface="Arial" panose="020B0604020202020204" pitchFamily="34" charset="0"/>
              <a:buChar char="•"/>
            </a:pPr>
            <a:r>
              <a:rPr lang="en-US" sz="1000" dirty="0">
                <a:latin typeface="Arial" panose="020B0604020202020204" pitchFamily="34" charset="0"/>
                <a:ea typeface="Calibri" panose="020F0502020204030204" pitchFamily="34" charset="0"/>
                <a:cs typeface="Times New Roman" panose="02020603050405020304" pitchFamily="18" charset="0"/>
              </a:rPr>
              <a:t>Costly to implement:</a:t>
            </a:r>
          </a:p>
          <a:p>
            <a:pPr lvl="1">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Building and maintaining machine learning systems requires a large investment of time, money and engineering resources.</a:t>
            </a:r>
          </a:p>
          <a:p>
            <a:pPr marL="171450" indent="-171450">
              <a:lnSpc>
                <a:spcPct val="107000"/>
              </a:lnSpc>
              <a:spcAft>
                <a:spcPts val="800"/>
              </a:spcAft>
              <a:buFont typeface="Arial" panose="020B0604020202020204" pitchFamily="34" charset="0"/>
              <a:buChar char="•"/>
            </a:pPr>
            <a:r>
              <a:rPr lang="en-US" sz="1000" dirty="0">
                <a:latin typeface="Arial" panose="020B0604020202020204" pitchFamily="34" charset="0"/>
                <a:ea typeface="Calibri" panose="020F0502020204030204" pitchFamily="34" charset="0"/>
                <a:cs typeface="Times New Roman" panose="02020603050405020304" pitchFamily="18" charset="0"/>
              </a:rPr>
              <a:t>Often domain specific:</a:t>
            </a:r>
          </a:p>
          <a:p>
            <a:pPr lvl="1">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In the past, building your own machine learned models often required assistance of a team of data scientists that would customize the models to the specific domain.</a:t>
            </a:r>
          </a:p>
        </p:txBody>
      </p:sp>
      <p:sp>
        <p:nvSpPr>
          <p:cNvPr id="4" name="Slide Number Placeholder 3"/>
          <p:cNvSpPr>
            <a:spLocks noGrp="1"/>
          </p:cNvSpPr>
          <p:nvPr>
            <p:ph type="sldNum" sz="quarter" idx="10"/>
          </p:nvPr>
        </p:nvSpPr>
        <p:spPr/>
        <p:txBody>
          <a:bodyPr/>
          <a:lstStyle/>
          <a:p>
            <a:fld id="{696DF70C-D499-4FF1-91D5-C90769D27F75}" type="slidenum">
              <a:rPr lang="en-US" b="0" smtClean="0"/>
              <a:t>10</a:t>
            </a:fld>
            <a:endParaRPr lang="en-US" b="0" dirty="0"/>
          </a:p>
        </p:txBody>
      </p:sp>
      <p:sp>
        <p:nvSpPr>
          <p:cNvPr id="5" name="Rectangle 4">
            <a:extLst>
              <a:ext uri="{FF2B5EF4-FFF2-40B4-BE49-F238E27FC236}">
                <a16:creationId xmlns:a16="http://schemas.microsoft.com/office/drawing/2014/main" id="{F7092484-01FD-4641-AE8C-A3824DB9FCE4}"/>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488DC946-5803-458F-B772-AD9ACB036C40}"/>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10: Integrating SaaS Services Available on the Azure Platform</a:t>
            </a:r>
          </a:p>
        </p:txBody>
      </p:sp>
    </p:spTree>
    <p:extLst>
      <p:ext uri="{BB962C8B-B14F-4D97-AF65-F5344CB8AC3E}">
        <p14:creationId xmlns:p14="http://schemas.microsoft.com/office/powerpoint/2010/main" val="2616804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b="1" dirty="0">
                <a:latin typeface="Arial" panose="020B0604020202020204" pitchFamily="34" charset="0"/>
                <a:ea typeface="Calibri" panose="020F0502020204030204" pitchFamily="34" charset="0"/>
                <a:cs typeface="Times New Roman" panose="02020603050405020304" pitchFamily="18" charset="0"/>
              </a:rPr>
              <a:t>Intents</a:t>
            </a:r>
            <a:r>
              <a:rPr lang="en-US" sz="1000" dirty="0">
                <a:latin typeface="Arial" panose="020B0604020202020204" pitchFamily="34" charset="0"/>
                <a:ea typeface="Calibri" panose="020F0502020204030204" pitchFamily="34" charset="0"/>
                <a:cs typeface="Times New Roman" panose="02020603050405020304" pitchFamily="18" charset="0"/>
              </a:rPr>
              <a:t> </a:t>
            </a:r>
          </a:p>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An intent represents actions the user wants to perform. The intent is a purpose or goal expressed in a user's input, such as booking a flight, paying a bill, or finding a news article. You define and name intents that correspond to these actions. A travel app may define an intent named "BookFlight."</a:t>
            </a:r>
          </a:p>
          <a:p>
            <a:pPr>
              <a:lnSpc>
                <a:spcPct val="107000"/>
              </a:lnSpc>
              <a:spcAft>
                <a:spcPts val="800"/>
              </a:spcAft>
            </a:pPr>
            <a:r>
              <a:rPr lang="en-US" sz="1000" b="1" dirty="0">
                <a:latin typeface="Arial" panose="020B0604020202020204" pitchFamily="34" charset="0"/>
                <a:ea typeface="Calibri" panose="020F0502020204030204" pitchFamily="34" charset="0"/>
                <a:cs typeface="Times New Roman" panose="02020603050405020304" pitchFamily="18" charset="0"/>
              </a:rPr>
              <a:t>Utterances</a:t>
            </a:r>
            <a:r>
              <a:rPr lang="en-US" sz="1000" dirty="0">
                <a:latin typeface="Arial" panose="020B0604020202020204" pitchFamily="34" charset="0"/>
                <a:ea typeface="Calibri" panose="020F0502020204030204" pitchFamily="34" charset="0"/>
                <a:cs typeface="Times New Roman" panose="02020603050405020304" pitchFamily="18" charset="0"/>
              </a:rPr>
              <a:t> </a:t>
            </a:r>
          </a:p>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An utterance is text input from the user that your app needs to understand. It may be a sentence, like "Book a ticket to Paris", or a fragment of a sentence, like "Booking" or "Paris flight." Utterances aren't always well-formed, and there can be many utterance variations for a particular intent.</a:t>
            </a:r>
          </a:p>
          <a:p>
            <a:pPr>
              <a:lnSpc>
                <a:spcPct val="107000"/>
              </a:lnSpc>
              <a:spcAft>
                <a:spcPts val="800"/>
              </a:spcAft>
            </a:pPr>
            <a:r>
              <a:rPr lang="en-US" sz="1000" b="1" dirty="0">
                <a:latin typeface="Arial" panose="020B0604020202020204" pitchFamily="34" charset="0"/>
                <a:ea typeface="Calibri" panose="020F0502020204030204" pitchFamily="34" charset="0"/>
                <a:cs typeface="Times New Roman" panose="02020603050405020304" pitchFamily="18" charset="0"/>
              </a:rPr>
              <a:t>Entities</a:t>
            </a:r>
            <a:r>
              <a:rPr lang="en-US" sz="1000" dirty="0">
                <a:latin typeface="Arial" panose="020B0604020202020204" pitchFamily="34" charset="0"/>
                <a:ea typeface="Calibri" panose="020F0502020204030204" pitchFamily="34" charset="0"/>
                <a:cs typeface="Times New Roman" panose="02020603050405020304" pitchFamily="18" charset="0"/>
              </a:rPr>
              <a:t> </a:t>
            </a:r>
          </a:p>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An entity represents detailed information that is relevant in the utterance. For example, in the utterance "Book a ticket to Paris", "Paris" is a location. By recognizing and labeling the entities that are mentioned in the user's utterance, LUIS helps you choose the specific action to take to answer a user's request.</a:t>
            </a:r>
          </a:p>
        </p:txBody>
      </p:sp>
      <p:sp>
        <p:nvSpPr>
          <p:cNvPr id="4" name="Slide Number Placeholder 3"/>
          <p:cNvSpPr>
            <a:spLocks noGrp="1"/>
          </p:cNvSpPr>
          <p:nvPr>
            <p:ph type="sldNum" sz="quarter" idx="10"/>
          </p:nvPr>
        </p:nvSpPr>
        <p:spPr/>
        <p:txBody>
          <a:bodyPr/>
          <a:lstStyle/>
          <a:p>
            <a:fld id="{696DF70C-D499-4FF1-91D5-C90769D27F75}" type="slidenum">
              <a:rPr lang="en-US" b="0" smtClean="0"/>
              <a:t>11</a:t>
            </a:fld>
            <a:endParaRPr lang="en-US" b="0" dirty="0"/>
          </a:p>
        </p:txBody>
      </p:sp>
      <p:sp>
        <p:nvSpPr>
          <p:cNvPr id="5" name="Rectangle 4">
            <a:extLst>
              <a:ext uri="{FF2B5EF4-FFF2-40B4-BE49-F238E27FC236}">
                <a16:creationId xmlns:a16="http://schemas.microsoft.com/office/drawing/2014/main" id="{587160FB-E9F1-43DC-B79F-D5A7A7D925AA}"/>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C57BCAA9-A60C-430B-9BE5-3B2484359B20}"/>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10: Integrating SaaS Services Available on the Azure Platform</a:t>
            </a:r>
          </a:p>
        </p:txBody>
      </p:sp>
    </p:spTree>
    <p:extLst>
      <p:ext uri="{BB962C8B-B14F-4D97-AF65-F5344CB8AC3E}">
        <p14:creationId xmlns:p14="http://schemas.microsoft.com/office/powerpoint/2010/main" val="34587828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6"/>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The intents array typically contains a collection of other intents (including the top scoring intent) that were identified in the utterance.</a:t>
            </a:r>
          </a:p>
        </p:txBody>
      </p:sp>
      <p:sp>
        <p:nvSpPr>
          <p:cNvPr id="4" name="Slide Number Placeholder 3"/>
          <p:cNvSpPr>
            <a:spLocks noGrp="1"/>
          </p:cNvSpPr>
          <p:nvPr>
            <p:ph type="sldNum" sz="quarter" idx="10"/>
          </p:nvPr>
        </p:nvSpPr>
        <p:spPr/>
        <p:txBody>
          <a:bodyPr/>
          <a:lstStyle/>
          <a:p>
            <a:fld id="{696DF70C-D499-4FF1-91D5-C90769D27F75}" type="slidenum">
              <a:rPr lang="en-US" b="0" smtClean="0"/>
              <a:t>12</a:t>
            </a:fld>
            <a:endParaRPr lang="en-US" b="0" dirty="0"/>
          </a:p>
        </p:txBody>
      </p:sp>
      <p:sp>
        <p:nvSpPr>
          <p:cNvPr id="5" name="Rectangle 4">
            <a:extLst>
              <a:ext uri="{FF2B5EF4-FFF2-40B4-BE49-F238E27FC236}">
                <a16:creationId xmlns:a16="http://schemas.microsoft.com/office/drawing/2014/main" id="{8D70942B-BB76-4FEB-A44E-025D2D916928}"/>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93653694-8BF3-4D58-BB54-4D65AE3A3213}"/>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10: Integrating SaaS Services Available on the Azure Platform</a:t>
            </a:r>
          </a:p>
        </p:txBody>
      </p:sp>
    </p:spTree>
    <p:extLst>
      <p:ext uri="{BB962C8B-B14F-4D97-AF65-F5344CB8AC3E}">
        <p14:creationId xmlns:p14="http://schemas.microsoft.com/office/powerpoint/2010/main" val="11573492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fld id="{696DF70C-D499-4FF1-91D5-C90769D27F75}" type="slidenum">
              <a:rPr lang="en-US" b="0" smtClean="0"/>
              <a:t>13</a:t>
            </a:fld>
            <a:endParaRPr lang="en-US" b="0" dirty="0"/>
          </a:p>
        </p:txBody>
      </p:sp>
      <p:sp>
        <p:nvSpPr>
          <p:cNvPr id="5" name="Rectangle 4">
            <a:extLst>
              <a:ext uri="{FF2B5EF4-FFF2-40B4-BE49-F238E27FC236}">
                <a16:creationId xmlns:a16="http://schemas.microsoft.com/office/drawing/2014/main" id="{347F8944-3927-4323-BD82-9EEBDD653CDF}"/>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435FCDFA-195E-41B1-9ECC-E01B23DC3AC2}"/>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10: Integrating SaaS Services Available on the Azure Platform</a:t>
            </a:r>
          </a:p>
        </p:txBody>
      </p:sp>
    </p:spTree>
    <p:extLst>
      <p:ext uri="{BB962C8B-B14F-4D97-AF65-F5344CB8AC3E}">
        <p14:creationId xmlns:p14="http://schemas.microsoft.com/office/powerpoint/2010/main" val="36236362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fld id="{696DF70C-D499-4FF1-91D5-C90769D27F75}" type="slidenum">
              <a:rPr lang="en-US" b="0" smtClean="0"/>
              <a:t>14</a:t>
            </a:fld>
            <a:endParaRPr lang="en-US" b="0" dirty="0"/>
          </a:p>
        </p:txBody>
      </p:sp>
      <p:sp>
        <p:nvSpPr>
          <p:cNvPr id="5" name="Rectangle 4">
            <a:extLst>
              <a:ext uri="{FF2B5EF4-FFF2-40B4-BE49-F238E27FC236}">
                <a16:creationId xmlns:a16="http://schemas.microsoft.com/office/drawing/2014/main" id="{2F1B365F-9771-4DD4-BB0A-64FE560021F6}"/>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95890878-320E-45BC-BEF2-422A5A7E6528}"/>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10: Integrating SaaS Services Available on the Azure Platform</a:t>
            </a:r>
          </a:p>
        </p:txBody>
      </p:sp>
    </p:spTree>
    <p:extLst>
      <p:ext uri="{BB962C8B-B14F-4D97-AF65-F5344CB8AC3E}">
        <p14:creationId xmlns:p14="http://schemas.microsoft.com/office/powerpoint/2010/main" val="25421655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This is NOT an exhaustive list.</a:t>
            </a:r>
          </a:p>
        </p:txBody>
      </p:sp>
      <p:sp>
        <p:nvSpPr>
          <p:cNvPr id="4" name="Slide Number Placeholder 3"/>
          <p:cNvSpPr>
            <a:spLocks noGrp="1"/>
          </p:cNvSpPr>
          <p:nvPr>
            <p:ph type="sldNum" sz="quarter" idx="10"/>
          </p:nvPr>
        </p:nvSpPr>
        <p:spPr/>
        <p:txBody>
          <a:bodyPr/>
          <a:lstStyle/>
          <a:p>
            <a:fld id="{696DF70C-D499-4FF1-91D5-C90769D27F75}" type="slidenum">
              <a:rPr lang="en-US" b="0" smtClean="0"/>
              <a:t>15</a:t>
            </a:fld>
            <a:endParaRPr lang="en-US" b="0" dirty="0"/>
          </a:p>
        </p:txBody>
      </p:sp>
      <p:sp>
        <p:nvSpPr>
          <p:cNvPr id="5" name="Rectangle 4">
            <a:extLst>
              <a:ext uri="{FF2B5EF4-FFF2-40B4-BE49-F238E27FC236}">
                <a16:creationId xmlns:a16="http://schemas.microsoft.com/office/drawing/2014/main" id="{6A711961-369E-44E5-A543-6B1EF4796DE2}"/>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A21BDCC8-3EA8-43BA-9013-B5C95EDB6334}"/>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10: Integrating SaaS Services Available on the Azure Platform</a:t>
            </a:r>
          </a:p>
        </p:txBody>
      </p:sp>
    </p:spTree>
    <p:extLst>
      <p:ext uri="{BB962C8B-B14F-4D97-AF65-F5344CB8AC3E}">
        <p14:creationId xmlns:p14="http://schemas.microsoft.com/office/powerpoint/2010/main" val="15724627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fld id="{696DF70C-D499-4FF1-91D5-C90769D27F75}" type="slidenum">
              <a:rPr lang="en-US" b="0" smtClean="0"/>
              <a:t>16</a:t>
            </a:fld>
            <a:endParaRPr lang="en-US" b="0" dirty="0"/>
          </a:p>
        </p:txBody>
      </p:sp>
      <p:sp>
        <p:nvSpPr>
          <p:cNvPr id="5" name="Rectangle 4">
            <a:extLst>
              <a:ext uri="{FF2B5EF4-FFF2-40B4-BE49-F238E27FC236}">
                <a16:creationId xmlns:a16="http://schemas.microsoft.com/office/drawing/2014/main" id="{42782A2A-02ED-4822-8807-7E22B1C00078}"/>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2DF20C1C-ACB2-4C84-81F3-6660A172A343}"/>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10: Integrating SaaS Services Available on the Azure Platform</a:t>
            </a:r>
          </a:p>
        </p:txBody>
      </p:sp>
    </p:spTree>
    <p:extLst>
      <p:ext uri="{BB962C8B-B14F-4D97-AF65-F5344CB8AC3E}">
        <p14:creationId xmlns:p14="http://schemas.microsoft.com/office/powerpoint/2010/main" val="6108398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fld id="{696DF70C-D499-4FF1-91D5-C90769D27F75}" type="slidenum">
              <a:rPr lang="en-US" b="0" smtClean="0"/>
              <a:t>17</a:t>
            </a:fld>
            <a:endParaRPr lang="en-US" b="0" dirty="0"/>
          </a:p>
        </p:txBody>
      </p:sp>
      <p:sp>
        <p:nvSpPr>
          <p:cNvPr id="5" name="Rectangle 4">
            <a:extLst>
              <a:ext uri="{FF2B5EF4-FFF2-40B4-BE49-F238E27FC236}">
                <a16:creationId xmlns:a16="http://schemas.microsoft.com/office/drawing/2014/main" id="{6A9C2AA7-F7EC-4FBB-B946-E60CFD465F4D}"/>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92B9B154-7948-4BDE-BFA1-D0AABC98E8E9}"/>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10: Integrating SaaS Services Available on the Azure Platform</a:t>
            </a:r>
          </a:p>
        </p:txBody>
      </p:sp>
    </p:spTree>
    <p:extLst>
      <p:ext uri="{BB962C8B-B14F-4D97-AF65-F5344CB8AC3E}">
        <p14:creationId xmlns:p14="http://schemas.microsoft.com/office/powerpoint/2010/main" val="32868023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fld id="{696DF70C-D499-4FF1-91D5-C90769D27F75}" type="slidenum">
              <a:rPr lang="en-US" b="0" smtClean="0"/>
              <a:t>18</a:t>
            </a:fld>
            <a:endParaRPr lang="en-US" b="0" dirty="0"/>
          </a:p>
        </p:txBody>
      </p:sp>
      <p:sp>
        <p:nvSpPr>
          <p:cNvPr id="5" name="Rectangle 4">
            <a:extLst>
              <a:ext uri="{FF2B5EF4-FFF2-40B4-BE49-F238E27FC236}">
                <a16:creationId xmlns:a16="http://schemas.microsoft.com/office/drawing/2014/main" id="{82AD6CCB-0107-4D79-8277-40D96C96617B}"/>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6DD06738-AA8D-444B-BE23-5F9435547F58}"/>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10: Integrating SaaS Services Available on the Azure Platform</a:t>
            </a:r>
          </a:p>
        </p:txBody>
      </p:sp>
    </p:spTree>
    <p:extLst>
      <p:ext uri="{BB962C8B-B14F-4D97-AF65-F5344CB8AC3E}">
        <p14:creationId xmlns:p14="http://schemas.microsoft.com/office/powerpoint/2010/main" val="22558044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fld id="{696DF70C-D499-4FF1-91D5-C90769D27F75}" type="slidenum">
              <a:rPr lang="en-US" b="0" smtClean="0"/>
              <a:t>19</a:t>
            </a:fld>
            <a:endParaRPr lang="en-US" b="0" dirty="0"/>
          </a:p>
        </p:txBody>
      </p:sp>
      <p:sp>
        <p:nvSpPr>
          <p:cNvPr id="5" name="Rectangle 4">
            <a:extLst>
              <a:ext uri="{FF2B5EF4-FFF2-40B4-BE49-F238E27FC236}">
                <a16:creationId xmlns:a16="http://schemas.microsoft.com/office/drawing/2014/main" id="{CCEFB4B9-4B30-4E24-8981-3C9774FB9A26}"/>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497C3783-91CA-4B9E-A127-BF0BDD8E248D}"/>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10: Integrating SaaS Services Available on the Azure Platform</a:t>
            </a:r>
          </a:p>
        </p:txBody>
      </p:sp>
    </p:spTree>
    <p:extLst>
      <p:ext uri="{BB962C8B-B14F-4D97-AF65-F5344CB8AC3E}">
        <p14:creationId xmlns:p14="http://schemas.microsoft.com/office/powerpoint/2010/main" val="1071733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fld id="{696DF70C-D499-4FF1-91D5-C90769D27F75}" type="slidenum">
              <a:rPr lang="en-US" b="0" smtClean="0"/>
              <a:t>2</a:t>
            </a:fld>
            <a:endParaRPr lang="en-US" b="0" dirty="0"/>
          </a:p>
        </p:txBody>
      </p:sp>
      <p:sp>
        <p:nvSpPr>
          <p:cNvPr id="5" name="Rectangle 4">
            <a:extLst>
              <a:ext uri="{FF2B5EF4-FFF2-40B4-BE49-F238E27FC236}">
                <a16:creationId xmlns:a16="http://schemas.microsoft.com/office/drawing/2014/main" id="{B5AB6A53-52C4-44E3-B12B-FF5FA4187A53}"/>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381F4964-EBEB-4023-9857-25389B41078B}"/>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10: Integrating SaaS Services Available on the Azure Platform</a:t>
            </a:r>
          </a:p>
        </p:txBody>
      </p:sp>
    </p:spTree>
    <p:extLst>
      <p:ext uri="{BB962C8B-B14F-4D97-AF65-F5344CB8AC3E}">
        <p14:creationId xmlns:p14="http://schemas.microsoft.com/office/powerpoint/2010/main" val="37965391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6"/>
            <a:ext cx="6153912" cy="6604000"/>
          </a:xfrm>
        </p:spPr>
        <p:txBody>
          <a:bodyPr>
            <a:noAutofit/>
          </a:bodyPr>
          <a:lstStyle/>
          <a:p>
            <a:pPr marL="171450" marR="0" lvl="0" indent="-171450">
              <a:lnSpc>
                <a:spcPct val="115000"/>
              </a:lnSpc>
              <a:spcBef>
                <a:spcPts val="0"/>
              </a:spcBef>
              <a:spcAft>
                <a:spcPts val="995"/>
              </a:spcAft>
              <a:buFont typeface="Arial" panose="020B0604020202020204" pitchFamily="34" charset="0"/>
              <a:buChar char="•"/>
            </a:pPr>
            <a:r>
              <a:rPr lang="en-US" sz="1000" dirty="0">
                <a:latin typeface="Arial" panose="020B0604020202020204" pitchFamily="34" charset="0"/>
                <a:ea typeface="Times New Roman" panose="02020603050405020304" pitchFamily="18" charset="0"/>
                <a:cs typeface="Times New Roman" panose="02020603050405020304" pitchFamily="18" charset="0"/>
              </a:rPr>
              <a:t>Speech input is done using a supported language.</a:t>
            </a:r>
          </a:p>
          <a:p>
            <a:pPr marL="171450" marR="0" lvl="0" indent="-171450">
              <a:lnSpc>
                <a:spcPct val="115000"/>
              </a:lnSpc>
              <a:spcBef>
                <a:spcPts val="0"/>
              </a:spcBef>
              <a:spcAft>
                <a:spcPts val="995"/>
              </a:spcAft>
              <a:buFont typeface="Arial" panose="020B0604020202020204" pitchFamily="34" charset="0"/>
              <a:buChar char="•"/>
            </a:pPr>
            <a:r>
              <a:rPr lang="en-US" sz="1000" dirty="0">
                <a:latin typeface="Arial" panose="020B0604020202020204" pitchFamily="34" charset="0"/>
                <a:ea typeface="Times New Roman" panose="02020603050405020304" pitchFamily="18" charset="0"/>
                <a:cs typeface="Times New Roman" panose="02020603050405020304" pitchFamily="18" charset="0"/>
              </a:rPr>
              <a:t>Automatic speech recognition performs speech-to-text conversion (partial transcript).</a:t>
            </a:r>
          </a:p>
          <a:p>
            <a:pPr marL="171450" marR="0" lvl="0" indent="-171450">
              <a:lnSpc>
                <a:spcPct val="115000"/>
              </a:lnSpc>
              <a:spcBef>
                <a:spcPts val="0"/>
              </a:spcBef>
              <a:spcAft>
                <a:spcPts val="995"/>
              </a:spcAft>
              <a:buFont typeface="Arial" panose="020B0604020202020204" pitchFamily="34" charset="0"/>
              <a:buChar char="•"/>
            </a:pPr>
            <a:r>
              <a:rPr lang="en-US" sz="1000" dirty="0">
                <a:latin typeface="Arial" panose="020B0604020202020204" pitchFamily="34" charset="0"/>
                <a:ea typeface="Times New Roman" panose="02020603050405020304" pitchFamily="18" charset="0"/>
                <a:cs typeface="Times New Roman" panose="02020603050405020304" pitchFamily="18" charset="0"/>
              </a:rPr>
              <a:t>TrueText performs analysis to determine the true intent (final transcript).</a:t>
            </a:r>
          </a:p>
          <a:p>
            <a:pPr marL="171450" marR="0" lvl="0" indent="-171450">
              <a:lnSpc>
                <a:spcPct val="115000"/>
              </a:lnSpc>
              <a:spcBef>
                <a:spcPts val="0"/>
              </a:spcBef>
              <a:spcAft>
                <a:spcPts val="995"/>
              </a:spcAft>
              <a:buFont typeface="Arial" panose="020B0604020202020204" pitchFamily="34" charset="0"/>
              <a:buChar char="•"/>
            </a:pPr>
            <a:r>
              <a:rPr lang="en-US" sz="1000" dirty="0">
                <a:latin typeface="Arial" panose="020B0604020202020204" pitchFamily="34" charset="0"/>
                <a:ea typeface="Times New Roman" panose="02020603050405020304" pitchFamily="18" charset="0"/>
                <a:cs typeface="Times New Roman" panose="02020603050405020304" pitchFamily="18" charset="0"/>
              </a:rPr>
              <a:t>Machine translation converts final transcript to destination language.</a:t>
            </a:r>
          </a:p>
        </p:txBody>
      </p:sp>
      <p:sp>
        <p:nvSpPr>
          <p:cNvPr id="4" name="Slide Number Placeholder 3"/>
          <p:cNvSpPr>
            <a:spLocks noGrp="1"/>
          </p:cNvSpPr>
          <p:nvPr>
            <p:ph type="sldNum" sz="quarter" idx="10"/>
          </p:nvPr>
        </p:nvSpPr>
        <p:spPr/>
        <p:txBody>
          <a:bodyPr/>
          <a:lstStyle/>
          <a:p>
            <a:fld id="{696DF70C-D499-4FF1-91D5-C90769D27F75}" type="slidenum">
              <a:rPr lang="en-US" b="0" smtClean="0"/>
              <a:t>20</a:t>
            </a:fld>
            <a:endParaRPr lang="en-US" b="0" dirty="0"/>
          </a:p>
        </p:txBody>
      </p:sp>
      <p:sp>
        <p:nvSpPr>
          <p:cNvPr id="5" name="Rectangle 4">
            <a:extLst>
              <a:ext uri="{FF2B5EF4-FFF2-40B4-BE49-F238E27FC236}">
                <a16:creationId xmlns:a16="http://schemas.microsoft.com/office/drawing/2014/main" id="{64668564-F535-427B-AF39-3A6A7E7951A2}"/>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701A5C67-ECCB-4FC2-981C-9E72A8683104}"/>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10: Integrating SaaS Services Available on the Azure Platform</a:t>
            </a:r>
          </a:p>
        </p:txBody>
      </p:sp>
    </p:spTree>
    <p:extLst>
      <p:ext uri="{BB962C8B-B14F-4D97-AF65-F5344CB8AC3E}">
        <p14:creationId xmlns:p14="http://schemas.microsoft.com/office/powerpoint/2010/main" val="39043454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We can enhance this further by converting the translated text into speech.</a:t>
            </a:r>
          </a:p>
        </p:txBody>
      </p:sp>
      <p:sp>
        <p:nvSpPr>
          <p:cNvPr id="4" name="Slide Number Placeholder 3"/>
          <p:cNvSpPr>
            <a:spLocks noGrp="1"/>
          </p:cNvSpPr>
          <p:nvPr>
            <p:ph type="sldNum" sz="quarter" idx="10"/>
          </p:nvPr>
        </p:nvSpPr>
        <p:spPr/>
        <p:txBody>
          <a:bodyPr/>
          <a:lstStyle/>
          <a:p>
            <a:fld id="{696DF70C-D499-4FF1-91D5-C90769D27F75}" type="slidenum">
              <a:rPr lang="en-US" b="0" smtClean="0"/>
              <a:t>21</a:t>
            </a:fld>
            <a:endParaRPr lang="en-US" b="0" dirty="0"/>
          </a:p>
        </p:txBody>
      </p:sp>
      <p:sp>
        <p:nvSpPr>
          <p:cNvPr id="5" name="Rectangle 4">
            <a:extLst>
              <a:ext uri="{FF2B5EF4-FFF2-40B4-BE49-F238E27FC236}">
                <a16:creationId xmlns:a16="http://schemas.microsoft.com/office/drawing/2014/main" id="{527F7C08-4AD5-4E76-A12E-D980488D9DA9}"/>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CB83A12D-48FE-433F-A98A-312450E81343}"/>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10: Integrating SaaS Services Available on the Azure Platform</a:t>
            </a:r>
          </a:p>
        </p:txBody>
      </p:sp>
    </p:spTree>
    <p:extLst>
      <p:ext uri="{BB962C8B-B14F-4D97-AF65-F5344CB8AC3E}">
        <p14:creationId xmlns:p14="http://schemas.microsoft.com/office/powerpoint/2010/main" val="295463266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fld id="{696DF70C-D499-4FF1-91D5-C90769D27F75}" type="slidenum">
              <a:rPr lang="en-US" b="0" smtClean="0"/>
              <a:t>22</a:t>
            </a:fld>
            <a:endParaRPr lang="en-US" b="0" dirty="0"/>
          </a:p>
        </p:txBody>
      </p:sp>
      <p:sp>
        <p:nvSpPr>
          <p:cNvPr id="5" name="Rectangle 4">
            <a:extLst>
              <a:ext uri="{FF2B5EF4-FFF2-40B4-BE49-F238E27FC236}">
                <a16:creationId xmlns:a16="http://schemas.microsoft.com/office/drawing/2014/main" id="{7FEDC52E-E544-4F6B-8FF6-7DC8654A9968}"/>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76EE3A9F-08D6-4BAD-BCA6-4958ADB89916}"/>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10: Integrating SaaS Services Available on the Azure Platform</a:t>
            </a:r>
          </a:p>
        </p:txBody>
      </p:sp>
    </p:spTree>
    <p:extLst>
      <p:ext uri="{BB962C8B-B14F-4D97-AF65-F5344CB8AC3E}">
        <p14:creationId xmlns:p14="http://schemas.microsoft.com/office/powerpoint/2010/main" val="364305334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fld id="{696DF70C-D499-4FF1-91D5-C90769D27F75}" type="slidenum">
              <a:rPr lang="en-US" b="0" smtClean="0"/>
              <a:t>23</a:t>
            </a:fld>
            <a:endParaRPr lang="en-US" b="0" dirty="0"/>
          </a:p>
        </p:txBody>
      </p:sp>
      <p:sp>
        <p:nvSpPr>
          <p:cNvPr id="5" name="Rectangle 4">
            <a:extLst>
              <a:ext uri="{FF2B5EF4-FFF2-40B4-BE49-F238E27FC236}">
                <a16:creationId xmlns:a16="http://schemas.microsoft.com/office/drawing/2014/main" id="{22E91764-ACB9-4EB9-A021-23984DFBB8C7}"/>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99AA132A-3DED-485D-98F0-0FFE7A6112AD}"/>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10: Integrating SaaS Services Available on the Azure Platform</a:t>
            </a:r>
          </a:p>
        </p:txBody>
      </p:sp>
    </p:spTree>
    <p:extLst>
      <p:ext uri="{BB962C8B-B14F-4D97-AF65-F5344CB8AC3E}">
        <p14:creationId xmlns:p14="http://schemas.microsoft.com/office/powerpoint/2010/main" val="239737915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6"/>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Bots are intended to interact with your users naturally where they are:</a:t>
            </a:r>
          </a:p>
          <a:p>
            <a:pPr marL="171450" marR="0" lvl="0" indent="-171450">
              <a:lnSpc>
                <a:spcPct val="115000"/>
              </a:lnSpc>
              <a:spcBef>
                <a:spcPts val="0"/>
              </a:spcBef>
              <a:spcAft>
                <a:spcPts val="995"/>
              </a:spcAft>
              <a:buFont typeface="Arial" panose="020B0604020202020204" pitchFamily="34" charset="0"/>
              <a:buChar char="•"/>
            </a:pPr>
            <a:r>
              <a:rPr lang="en-US" sz="1000" dirty="0">
                <a:effectLst/>
                <a:latin typeface="Arial" panose="020B0604020202020204" pitchFamily="34" charset="0"/>
                <a:ea typeface="Times New Roman" panose="02020603050405020304" pitchFamily="18" charset="0"/>
                <a:cs typeface="Times New Roman" panose="02020603050405020304" pitchFamily="18" charset="0"/>
              </a:rPr>
              <a:t>Text/SMS</a:t>
            </a:r>
          </a:p>
          <a:p>
            <a:pPr marL="171450" marR="0" lvl="0" indent="-171450">
              <a:lnSpc>
                <a:spcPct val="115000"/>
              </a:lnSpc>
              <a:spcBef>
                <a:spcPts val="0"/>
              </a:spcBef>
              <a:spcAft>
                <a:spcPts val="995"/>
              </a:spcAft>
              <a:buFont typeface="Arial" panose="020B0604020202020204" pitchFamily="34" charset="0"/>
              <a:buChar char="•"/>
            </a:pPr>
            <a:r>
              <a:rPr lang="en-US" sz="1000" dirty="0">
                <a:effectLst/>
                <a:latin typeface="Arial" panose="020B0604020202020204" pitchFamily="34" charset="0"/>
                <a:ea typeface="Times New Roman" panose="02020603050405020304" pitchFamily="18" charset="0"/>
                <a:cs typeface="Times New Roman" panose="02020603050405020304" pitchFamily="18" charset="0"/>
              </a:rPr>
              <a:t>Skype</a:t>
            </a:r>
          </a:p>
          <a:p>
            <a:pPr marL="171450" marR="0" lvl="0" indent="-171450">
              <a:lnSpc>
                <a:spcPct val="115000"/>
              </a:lnSpc>
              <a:spcBef>
                <a:spcPts val="0"/>
              </a:spcBef>
              <a:spcAft>
                <a:spcPts val="995"/>
              </a:spcAft>
              <a:buFont typeface="Arial" panose="020B0604020202020204" pitchFamily="34" charset="0"/>
              <a:buChar char="•"/>
            </a:pPr>
            <a:r>
              <a:rPr lang="en-US" sz="1000" dirty="0">
                <a:effectLst/>
                <a:latin typeface="Arial" panose="020B0604020202020204" pitchFamily="34" charset="0"/>
                <a:ea typeface="Times New Roman" panose="02020603050405020304" pitchFamily="18" charset="0"/>
                <a:cs typeface="Times New Roman" panose="02020603050405020304" pitchFamily="18" charset="0"/>
              </a:rPr>
              <a:t>Slack</a:t>
            </a:r>
          </a:p>
          <a:p>
            <a:pPr marL="171450" marR="0" lvl="0" indent="-171450">
              <a:lnSpc>
                <a:spcPct val="115000"/>
              </a:lnSpc>
              <a:spcBef>
                <a:spcPts val="0"/>
              </a:spcBef>
              <a:spcAft>
                <a:spcPts val="995"/>
              </a:spcAft>
              <a:buFont typeface="Arial" panose="020B0604020202020204" pitchFamily="34" charset="0"/>
              <a:buChar char="•"/>
            </a:pPr>
            <a:r>
              <a:rPr lang="en-US" sz="1000" dirty="0">
                <a:effectLst/>
                <a:latin typeface="Arial" panose="020B0604020202020204" pitchFamily="34" charset="0"/>
                <a:ea typeface="Times New Roman" panose="02020603050405020304" pitchFamily="18" charset="0"/>
                <a:cs typeface="Times New Roman" panose="02020603050405020304" pitchFamily="18" charset="0"/>
              </a:rPr>
              <a:t>Messenger</a:t>
            </a:r>
          </a:p>
          <a:p>
            <a:pPr marL="171450" marR="0" lvl="0" indent="-171450">
              <a:lnSpc>
                <a:spcPct val="115000"/>
              </a:lnSpc>
              <a:spcBef>
                <a:spcPts val="0"/>
              </a:spcBef>
              <a:spcAft>
                <a:spcPts val="995"/>
              </a:spcAft>
              <a:buFont typeface="Arial" panose="020B0604020202020204" pitchFamily="34" charset="0"/>
              <a:buChar char="•"/>
            </a:pPr>
            <a:r>
              <a:rPr lang="en-US" sz="1000" dirty="0">
                <a:effectLst/>
                <a:latin typeface="Arial" panose="020B0604020202020204" pitchFamily="34" charset="0"/>
                <a:ea typeface="Times New Roman" panose="02020603050405020304" pitchFamily="18" charset="0"/>
                <a:cs typeface="Times New Roman" panose="02020603050405020304" pitchFamily="18" charset="0"/>
              </a:rPr>
              <a:t>Office 365</a:t>
            </a:r>
          </a:p>
          <a:p>
            <a:pPr marL="171450" marR="0" lvl="0" indent="-171450">
              <a:lnSpc>
                <a:spcPct val="115000"/>
              </a:lnSpc>
              <a:spcBef>
                <a:spcPts val="0"/>
              </a:spcBef>
              <a:spcAft>
                <a:spcPts val="995"/>
              </a:spcAft>
              <a:buFont typeface="Arial" panose="020B0604020202020204" pitchFamily="34" charset="0"/>
              <a:buChar char="•"/>
            </a:pPr>
            <a:r>
              <a:rPr lang="en-US" sz="1000" dirty="0">
                <a:effectLst/>
                <a:latin typeface="Arial" panose="020B0604020202020204" pitchFamily="34" charset="0"/>
                <a:ea typeface="Times New Roman" panose="02020603050405020304" pitchFamily="18" charset="0"/>
                <a:cs typeface="Times New Roman" panose="02020603050405020304" pitchFamily="18" charset="0"/>
              </a:rPr>
              <a:t>Mail</a:t>
            </a:r>
          </a:p>
          <a:p>
            <a:pPr marL="171450" marR="0" lvl="0" indent="-171450">
              <a:lnSpc>
                <a:spcPct val="115000"/>
              </a:lnSpc>
              <a:spcBef>
                <a:spcPts val="0"/>
              </a:spcBef>
              <a:spcAft>
                <a:spcPts val="995"/>
              </a:spcAft>
              <a:buFont typeface="Arial" panose="020B0604020202020204" pitchFamily="34" charset="0"/>
              <a:buChar char="•"/>
            </a:pPr>
            <a:r>
              <a:rPr lang="en-US" sz="1000" dirty="0">
                <a:effectLst/>
                <a:latin typeface="Arial" panose="020B0604020202020204" pitchFamily="34" charset="0"/>
                <a:ea typeface="Times New Roman" panose="02020603050405020304" pitchFamily="18" charset="0"/>
                <a:cs typeface="Times New Roman" panose="02020603050405020304" pitchFamily="18" charset="0"/>
              </a:rPr>
              <a:t>Other Popular Services</a:t>
            </a:r>
          </a:p>
        </p:txBody>
      </p:sp>
      <p:sp>
        <p:nvSpPr>
          <p:cNvPr id="4" name="Slide Number Placeholder 3"/>
          <p:cNvSpPr>
            <a:spLocks noGrp="1"/>
          </p:cNvSpPr>
          <p:nvPr>
            <p:ph type="sldNum" sz="quarter" idx="10"/>
          </p:nvPr>
        </p:nvSpPr>
        <p:spPr/>
        <p:txBody>
          <a:bodyPr/>
          <a:lstStyle/>
          <a:p>
            <a:fld id="{696DF70C-D499-4FF1-91D5-C90769D27F75}" type="slidenum">
              <a:rPr lang="en-US" b="0" smtClean="0"/>
              <a:t>24</a:t>
            </a:fld>
            <a:endParaRPr lang="en-US" b="0" dirty="0"/>
          </a:p>
        </p:txBody>
      </p:sp>
      <p:sp>
        <p:nvSpPr>
          <p:cNvPr id="5" name="Rectangle 4">
            <a:extLst>
              <a:ext uri="{FF2B5EF4-FFF2-40B4-BE49-F238E27FC236}">
                <a16:creationId xmlns:a16="http://schemas.microsoft.com/office/drawing/2014/main" id="{6D0998E9-5583-4CF4-BAF2-950E3EAE1BC7}"/>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42EF6CA9-40B0-450D-94A6-B258C10D031B}"/>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10: Integrating SaaS Services Available on the Azure Platform</a:t>
            </a:r>
          </a:p>
        </p:txBody>
      </p:sp>
    </p:spTree>
    <p:extLst>
      <p:ext uri="{BB962C8B-B14F-4D97-AF65-F5344CB8AC3E}">
        <p14:creationId xmlns:p14="http://schemas.microsoft.com/office/powerpoint/2010/main" val="24529421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fld id="{696DF70C-D499-4FF1-91D5-C90769D27F75}" type="slidenum">
              <a:rPr lang="en-US" b="0" smtClean="0"/>
              <a:t>25</a:t>
            </a:fld>
            <a:endParaRPr lang="en-US" b="0" dirty="0"/>
          </a:p>
        </p:txBody>
      </p:sp>
      <p:sp>
        <p:nvSpPr>
          <p:cNvPr id="5" name="Rectangle 4">
            <a:extLst>
              <a:ext uri="{FF2B5EF4-FFF2-40B4-BE49-F238E27FC236}">
                <a16:creationId xmlns:a16="http://schemas.microsoft.com/office/drawing/2014/main" id="{D929C36B-11C3-4649-B69D-1A6CD7B61585}"/>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73768878-8379-40D8-82E5-E093276D36D8}"/>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10: Integrating SaaS Services Available on the Azure Platform</a:t>
            </a:r>
          </a:p>
        </p:txBody>
      </p:sp>
    </p:spTree>
    <p:extLst>
      <p:ext uri="{BB962C8B-B14F-4D97-AF65-F5344CB8AC3E}">
        <p14:creationId xmlns:p14="http://schemas.microsoft.com/office/powerpoint/2010/main" val="70934461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REST Endpoint (Direct Line Protocol).</a:t>
            </a:r>
          </a:p>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Your code contains conversational and business logic.</a:t>
            </a:r>
          </a:p>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Application is “Canvas Aware” where it knows if it's hosted in Cortana, Bing, Skype or other services.</a:t>
            </a:r>
          </a:p>
        </p:txBody>
      </p:sp>
      <p:sp>
        <p:nvSpPr>
          <p:cNvPr id="4" name="Slide Number Placeholder 3"/>
          <p:cNvSpPr>
            <a:spLocks noGrp="1"/>
          </p:cNvSpPr>
          <p:nvPr>
            <p:ph type="sldNum" sz="quarter" idx="10"/>
          </p:nvPr>
        </p:nvSpPr>
        <p:spPr/>
        <p:txBody>
          <a:bodyPr/>
          <a:lstStyle/>
          <a:p>
            <a:fld id="{696DF70C-D499-4FF1-91D5-C90769D27F75}" type="slidenum">
              <a:rPr lang="en-US" b="0" smtClean="0"/>
              <a:t>26</a:t>
            </a:fld>
            <a:endParaRPr lang="en-US" b="0" dirty="0"/>
          </a:p>
        </p:txBody>
      </p:sp>
      <p:sp>
        <p:nvSpPr>
          <p:cNvPr id="5" name="Rectangle 4">
            <a:extLst>
              <a:ext uri="{FF2B5EF4-FFF2-40B4-BE49-F238E27FC236}">
                <a16:creationId xmlns:a16="http://schemas.microsoft.com/office/drawing/2014/main" id="{60B4351A-6920-4163-A99E-B25F1D9B14EF}"/>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5B49F297-346E-4DEE-9DE2-3F5899F42156}"/>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10: Integrating SaaS Services Available on the Azure Platform</a:t>
            </a:r>
          </a:p>
        </p:txBody>
      </p:sp>
    </p:spTree>
    <p:extLst>
      <p:ext uri="{BB962C8B-B14F-4D97-AF65-F5344CB8AC3E}">
        <p14:creationId xmlns:p14="http://schemas.microsoft.com/office/powerpoint/2010/main" val="167678424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fld id="{696DF70C-D499-4FF1-91D5-C90769D27F75}" type="slidenum">
              <a:rPr lang="en-US" b="0" smtClean="0"/>
              <a:t>27</a:t>
            </a:fld>
            <a:endParaRPr lang="en-US" b="0" dirty="0"/>
          </a:p>
        </p:txBody>
      </p:sp>
      <p:sp>
        <p:nvSpPr>
          <p:cNvPr id="5" name="Rectangle 4">
            <a:extLst>
              <a:ext uri="{FF2B5EF4-FFF2-40B4-BE49-F238E27FC236}">
                <a16:creationId xmlns:a16="http://schemas.microsoft.com/office/drawing/2014/main" id="{F2EE040C-324B-4B56-B3B9-8F69824FB777}"/>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3A29DDEF-061C-4B4B-924A-2F20E87ECCE2}"/>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10: Integrating SaaS Services Available on the Azure Platform</a:t>
            </a:r>
          </a:p>
        </p:txBody>
      </p:sp>
    </p:spTree>
    <p:extLst>
      <p:ext uri="{BB962C8B-B14F-4D97-AF65-F5344CB8AC3E}">
        <p14:creationId xmlns:p14="http://schemas.microsoft.com/office/powerpoint/2010/main" val="34201497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fld id="{696DF70C-D499-4FF1-91D5-C90769D27F75}" type="slidenum">
              <a:rPr lang="en-US" b="0" smtClean="0"/>
              <a:t>28</a:t>
            </a:fld>
            <a:endParaRPr lang="en-US" b="0" dirty="0"/>
          </a:p>
        </p:txBody>
      </p:sp>
      <p:sp>
        <p:nvSpPr>
          <p:cNvPr id="5" name="Rectangle 4">
            <a:extLst>
              <a:ext uri="{FF2B5EF4-FFF2-40B4-BE49-F238E27FC236}">
                <a16:creationId xmlns:a16="http://schemas.microsoft.com/office/drawing/2014/main" id="{C1BD8861-A61B-476F-ACE8-B86BA34AABF1}"/>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0331C109-6DC5-4B4C-B253-20BD2FC62365}"/>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10: Integrating SaaS Services Available on the Azure Platform</a:t>
            </a:r>
          </a:p>
        </p:txBody>
      </p:sp>
    </p:spTree>
    <p:extLst>
      <p:ext uri="{BB962C8B-B14F-4D97-AF65-F5344CB8AC3E}">
        <p14:creationId xmlns:p14="http://schemas.microsoft.com/office/powerpoint/2010/main" val="366720506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The features for each canvas can vary wildly.</a:t>
            </a:r>
          </a:p>
        </p:txBody>
      </p:sp>
      <p:sp>
        <p:nvSpPr>
          <p:cNvPr id="4" name="Slide Number Placeholder 3"/>
          <p:cNvSpPr>
            <a:spLocks noGrp="1"/>
          </p:cNvSpPr>
          <p:nvPr>
            <p:ph type="sldNum" sz="quarter" idx="10"/>
          </p:nvPr>
        </p:nvSpPr>
        <p:spPr/>
        <p:txBody>
          <a:bodyPr/>
          <a:lstStyle/>
          <a:p>
            <a:fld id="{696DF70C-D499-4FF1-91D5-C90769D27F75}" type="slidenum">
              <a:rPr lang="en-US" b="0" smtClean="0"/>
              <a:t>29</a:t>
            </a:fld>
            <a:endParaRPr lang="en-US" b="0" dirty="0"/>
          </a:p>
        </p:txBody>
      </p:sp>
      <p:sp>
        <p:nvSpPr>
          <p:cNvPr id="5" name="Rectangle 4">
            <a:extLst>
              <a:ext uri="{FF2B5EF4-FFF2-40B4-BE49-F238E27FC236}">
                <a16:creationId xmlns:a16="http://schemas.microsoft.com/office/drawing/2014/main" id="{71C414C0-D479-4F45-98BF-79DB04C0A8CE}"/>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F38A2455-1121-45FD-ACC8-0385F2A9ED39}"/>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10: Integrating SaaS Services Available on the Azure Platform</a:t>
            </a:r>
          </a:p>
        </p:txBody>
      </p:sp>
    </p:spTree>
    <p:extLst>
      <p:ext uri="{BB962C8B-B14F-4D97-AF65-F5344CB8AC3E}">
        <p14:creationId xmlns:p14="http://schemas.microsoft.com/office/powerpoint/2010/main" val="36755187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fld id="{696DF70C-D499-4FF1-91D5-C90769D27F75}" type="slidenum">
              <a:rPr lang="en-US" b="0" smtClean="0"/>
              <a:t>3</a:t>
            </a:fld>
            <a:endParaRPr lang="en-US" b="0" dirty="0"/>
          </a:p>
        </p:txBody>
      </p:sp>
      <p:sp>
        <p:nvSpPr>
          <p:cNvPr id="5" name="Rectangle 4">
            <a:extLst>
              <a:ext uri="{FF2B5EF4-FFF2-40B4-BE49-F238E27FC236}">
                <a16:creationId xmlns:a16="http://schemas.microsoft.com/office/drawing/2014/main" id="{CF10B910-50E7-497F-8FD2-8DF8733454DF}"/>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B06417D5-7103-41B5-937B-45749A44D837}"/>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10: Integrating SaaS Services Available on the Azure Platform</a:t>
            </a:r>
          </a:p>
        </p:txBody>
      </p:sp>
    </p:spTree>
    <p:extLst>
      <p:ext uri="{BB962C8B-B14F-4D97-AF65-F5344CB8AC3E}">
        <p14:creationId xmlns:p14="http://schemas.microsoft.com/office/powerpoint/2010/main" val="384844284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The UI for each canvas can also be drastically different.</a:t>
            </a:r>
          </a:p>
        </p:txBody>
      </p:sp>
      <p:sp>
        <p:nvSpPr>
          <p:cNvPr id="4" name="Slide Number Placeholder 3"/>
          <p:cNvSpPr>
            <a:spLocks noGrp="1"/>
          </p:cNvSpPr>
          <p:nvPr>
            <p:ph type="sldNum" sz="quarter" idx="10"/>
          </p:nvPr>
        </p:nvSpPr>
        <p:spPr/>
        <p:txBody>
          <a:bodyPr/>
          <a:lstStyle/>
          <a:p>
            <a:fld id="{696DF70C-D499-4FF1-91D5-C90769D27F75}" type="slidenum">
              <a:rPr lang="en-US" b="0" smtClean="0"/>
              <a:t>30</a:t>
            </a:fld>
            <a:endParaRPr lang="en-US" b="0" dirty="0"/>
          </a:p>
        </p:txBody>
      </p:sp>
      <p:sp>
        <p:nvSpPr>
          <p:cNvPr id="5" name="Rectangle 4">
            <a:extLst>
              <a:ext uri="{FF2B5EF4-FFF2-40B4-BE49-F238E27FC236}">
                <a16:creationId xmlns:a16="http://schemas.microsoft.com/office/drawing/2014/main" id="{78B0FFBC-3C01-4DCF-8218-A5244F84A0A1}"/>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8A1560B4-CE8D-4FF3-8C54-8A0EFC68631C}"/>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10: Integrating SaaS Services Available on the Azure Platform</a:t>
            </a:r>
          </a:p>
        </p:txBody>
      </p:sp>
    </p:spTree>
    <p:extLst>
      <p:ext uri="{BB962C8B-B14F-4D97-AF65-F5344CB8AC3E}">
        <p14:creationId xmlns:p14="http://schemas.microsoft.com/office/powerpoint/2010/main" val="81353028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fld id="{696DF70C-D499-4FF1-91D5-C90769D27F75}" type="slidenum">
              <a:rPr lang="en-US" b="0" smtClean="0"/>
              <a:t>31</a:t>
            </a:fld>
            <a:endParaRPr lang="en-US" b="0" dirty="0"/>
          </a:p>
        </p:txBody>
      </p:sp>
      <p:sp>
        <p:nvSpPr>
          <p:cNvPr id="5" name="Rectangle 4">
            <a:extLst>
              <a:ext uri="{FF2B5EF4-FFF2-40B4-BE49-F238E27FC236}">
                <a16:creationId xmlns:a16="http://schemas.microsoft.com/office/drawing/2014/main" id="{747FB199-745D-4A92-B74F-FDD37C264EC9}"/>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B77D63C9-582B-4E64-83BB-CCD68E7E9369}"/>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10: Integrating SaaS Services Available on the Azure Platform</a:t>
            </a:r>
          </a:p>
        </p:txBody>
      </p:sp>
    </p:spTree>
    <p:extLst>
      <p:ext uri="{BB962C8B-B14F-4D97-AF65-F5344CB8AC3E}">
        <p14:creationId xmlns:p14="http://schemas.microsoft.com/office/powerpoint/2010/main" val="227199901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fld id="{696DF70C-D499-4FF1-91D5-C90769D27F75}" type="slidenum">
              <a:rPr lang="en-US" b="0" smtClean="0"/>
              <a:t>32</a:t>
            </a:fld>
            <a:endParaRPr lang="en-US" b="0" dirty="0"/>
          </a:p>
        </p:txBody>
      </p:sp>
      <p:sp>
        <p:nvSpPr>
          <p:cNvPr id="5" name="Rectangle 4">
            <a:extLst>
              <a:ext uri="{FF2B5EF4-FFF2-40B4-BE49-F238E27FC236}">
                <a16:creationId xmlns:a16="http://schemas.microsoft.com/office/drawing/2014/main" id="{8C4D5320-9DAE-4CB0-912A-5AAD6CA9C15F}"/>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64D940E8-2AD6-4BFA-A4A7-726326D94C9E}"/>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10: Integrating SaaS Services Available on the Azure Platform</a:t>
            </a:r>
          </a:p>
        </p:txBody>
      </p:sp>
    </p:spTree>
    <p:extLst>
      <p:ext uri="{BB962C8B-B14F-4D97-AF65-F5344CB8AC3E}">
        <p14:creationId xmlns:p14="http://schemas.microsoft.com/office/powerpoint/2010/main" val="71927454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fld id="{696DF70C-D499-4FF1-91D5-C90769D27F75}" type="slidenum">
              <a:rPr lang="en-US" b="0" smtClean="0"/>
              <a:t>33</a:t>
            </a:fld>
            <a:endParaRPr lang="en-US" b="0" dirty="0"/>
          </a:p>
        </p:txBody>
      </p:sp>
      <p:sp>
        <p:nvSpPr>
          <p:cNvPr id="5" name="Rectangle 4">
            <a:extLst>
              <a:ext uri="{FF2B5EF4-FFF2-40B4-BE49-F238E27FC236}">
                <a16:creationId xmlns:a16="http://schemas.microsoft.com/office/drawing/2014/main" id="{3C707F0A-3DF3-405D-8E90-E56FDA52E271}"/>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A80D8E30-EAE3-4D4F-9D05-8BC1D9FE2BCA}"/>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10: Integrating SaaS Services Available on the Azure Platform</a:t>
            </a:r>
          </a:p>
        </p:txBody>
      </p:sp>
    </p:spTree>
    <p:extLst>
      <p:ext uri="{BB962C8B-B14F-4D97-AF65-F5344CB8AC3E}">
        <p14:creationId xmlns:p14="http://schemas.microsoft.com/office/powerpoint/2010/main" val="49183831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Our analysis is moving from trying to figure out what happened to trying to figure out what will happen.</a:t>
            </a:r>
          </a:p>
          <a:p>
            <a:pPr>
              <a:lnSpc>
                <a:spcPct val="107000"/>
              </a:lnSpc>
              <a:spcAft>
                <a:spcPts val="800"/>
              </a:spcAft>
            </a:pPr>
            <a:endParaRPr lang="en-US" sz="1000" dirty="0">
              <a:latin typeface="Arial" panose="020B060402020202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Focus on prescription over description.</a:t>
            </a:r>
          </a:p>
        </p:txBody>
      </p:sp>
      <p:sp>
        <p:nvSpPr>
          <p:cNvPr id="4" name="Slide Number Placeholder 3"/>
          <p:cNvSpPr>
            <a:spLocks noGrp="1"/>
          </p:cNvSpPr>
          <p:nvPr>
            <p:ph type="sldNum" sz="quarter" idx="10"/>
          </p:nvPr>
        </p:nvSpPr>
        <p:spPr/>
        <p:txBody>
          <a:bodyPr/>
          <a:lstStyle/>
          <a:p>
            <a:fld id="{696DF70C-D499-4FF1-91D5-C90769D27F75}" type="slidenum">
              <a:rPr lang="en-US" b="0" smtClean="0"/>
              <a:t>34</a:t>
            </a:fld>
            <a:endParaRPr lang="en-US" b="0" dirty="0"/>
          </a:p>
        </p:txBody>
      </p:sp>
      <p:sp>
        <p:nvSpPr>
          <p:cNvPr id="5" name="Rectangle 4">
            <a:extLst>
              <a:ext uri="{FF2B5EF4-FFF2-40B4-BE49-F238E27FC236}">
                <a16:creationId xmlns:a16="http://schemas.microsoft.com/office/drawing/2014/main" id="{6619CCF6-7BF8-4420-9D33-F09E12063990}"/>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E381B288-2C99-42A7-9D97-1C0855CECAA7}"/>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10: Integrating SaaS Services Available on the Azure Platform</a:t>
            </a:r>
          </a:p>
        </p:txBody>
      </p:sp>
    </p:spTree>
    <p:extLst>
      <p:ext uri="{BB962C8B-B14F-4D97-AF65-F5344CB8AC3E}">
        <p14:creationId xmlns:p14="http://schemas.microsoft.com/office/powerpoint/2010/main" val="230048842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fld id="{696DF70C-D499-4FF1-91D5-C90769D27F75}" type="slidenum">
              <a:rPr lang="en-US" b="0" smtClean="0"/>
              <a:t>35</a:t>
            </a:fld>
            <a:endParaRPr lang="en-US" b="0" dirty="0"/>
          </a:p>
        </p:txBody>
      </p:sp>
      <p:sp>
        <p:nvSpPr>
          <p:cNvPr id="5" name="Rectangle 4">
            <a:extLst>
              <a:ext uri="{FF2B5EF4-FFF2-40B4-BE49-F238E27FC236}">
                <a16:creationId xmlns:a16="http://schemas.microsoft.com/office/drawing/2014/main" id="{54D1CB6E-F481-4F65-ADB6-AE643299C82C}"/>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D7F1B42A-425C-4C86-ABAE-A5B4AB58B52D}"/>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10: Integrating SaaS Services Available on the Azure Platform</a:t>
            </a:r>
          </a:p>
        </p:txBody>
      </p:sp>
    </p:spTree>
    <p:extLst>
      <p:ext uri="{BB962C8B-B14F-4D97-AF65-F5344CB8AC3E}">
        <p14:creationId xmlns:p14="http://schemas.microsoft.com/office/powerpoint/2010/main" val="78103972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6"/>
            <a:ext cx="6153912" cy="6604000"/>
          </a:xfrm>
        </p:spPr>
        <p:txBody>
          <a:bodyPr>
            <a:noAutofit/>
          </a:bodyPr>
          <a:lstStyle/>
          <a:p>
            <a:pPr marL="171450" marR="0" lvl="0" indent="-171450">
              <a:lnSpc>
                <a:spcPct val="115000"/>
              </a:lnSpc>
              <a:spcBef>
                <a:spcPts val="0"/>
              </a:spcBef>
              <a:spcAft>
                <a:spcPts val="995"/>
              </a:spcAft>
              <a:buFont typeface="Arial" panose="020B0604020202020204" pitchFamily="34" charset="0"/>
              <a:buChar char="•"/>
            </a:pPr>
            <a:r>
              <a:rPr lang="en-US" sz="1000" dirty="0">
                <a:latin typeface="Arial" panose="020B0604020202020204" pitchFamily="34" charset="0"/>
                <a:ea typeface="Times New Roman" panose="02020603050405020304" pitchFamily="18" charset="0"/>
                <a:cs typeface="Times New Roman" panose="02020603050405020304" pitchFamily="18" charset="0"/>
              </a:rPr>
              <a:t>Classification: Ex. stock/currency value, temperature</a:t>
            </a:r>
          </a:p>
          <a:p>
            <a:pPr marL="171450" marR="0" lvl="0" indent="-171450">
              <a:lnSpc>
                <a:spcPct val="115000"/>
              </a:lnSpc>
              <a:spcBef>
                <a:spcPts val="0"/>
              </a:spcBef>
              <a:spcAft>
                <a:spcPts val="995"/>
              </a:spcAft>
              <a:buFont typeface="Arial" panose="020B0604020202020204" pitchFamily="34" charset="0"/>
              <a:buChar char="•"/>
            </a:pPr>
            <a:r>
              <a:rPr lang="en-US" sz="1000" dirty="0">
                <a:latin typeface="Arial" panose="020B0604020202020204" pitchFamily="34" charset="0"/>
                <a:ea typeface="Times New Roman" panose="02020603050405020304" pitchFamily="18" charset="0"/>
                <a:cs typeface="Times New Roman" panose="02020603050405020304" pitchFamily="18" charset="0"/>
              </a:rPr>
              <a:t>Ranking: Ex. web search results relevant to a user query</a:t>
            </a:r>
          </a:p>
          <a:p>
            <a:pPr marL="171450" marR="0" lvl="0" indent="-171450">
              <a:lnSpc>
                <a:spcPct val="115000"/>
              </a:lnSpc>
              <a:spcBef>
                <a:spcPts val="0"/>
              </a:spcBef>
              <a:spcAft>
                <a:spcPts val="995"/>
              </a:spcAft>
              <a:buFont typeface="Arial" panose="020B0604020202020204" pitchFamily="34" charset="0"/>
              <a:buChar char="•"/>
            </a:pPr>
            <a:r>
              <a:rPr lang="en-US" sz="1000" dirty="0">
                <a:latin typeface="Arial" panose="020B0604020202020204" pitchFamily="34" charset="0"/>
                <a:ea typeface="Times New Roman" panose="02020603050405020304" pitchFamily="18" charset="0"/>
                <a:cs typeface="Times New Roman" panose="02020603050405020304" pitchFamily="18" charset="0"/>
              </a:rPr>
              <a:t>Clustering: Ex. clustering twitter posts by topic</a:t>
            </a:r>
          </a:p>
          <a:p>
            <a:pPr marL="171450" marR="0" lvl="0" indent="-171450">
              <a:lnSpc>
                <a:spcPct val="115000"/>
              </a:lnSpc>
              <a:spcBef>
                <a:spcPts val="0"/>
              </a:spcBef>
              <a:spcAft>
                <a:spcPts val="995"/>
              </a:spcAft>
              <a:buFont typeface="Arial" panose="020B0604020202020204" pitchFamily="34" charset="0"/>
              <a:buChar char="•"/>
            </a:pPr>
            <a:r>
              <a:rPr lang="en-US" sz="1000" dirty="0">
                <a:latin typeface="Arial" panose="020B0604020202020204" pitchFamily="34" charset="0"/>
                <a:ea typeface="Times New Roman" panose="02020603050405020304" pitchFamily="18" charset="0"/>
                <a:cs typeface="Times New Roman" panose="02020603050405020304" pitchFamily="18" charset="0"/>
              </a:rPr>
              <a:t>Dimensionality reduction: Ex. preprocessing of digital images</a:t>
            </a:r>
          </a:p>
        </p:txBody>
      </p:sp>
      <p:sp>
        <p:nvSpPr>
          <p:cNvPr id="4" name="Slide Number Placeholder 3"/>
          <p:cNvSpPr>
            <a:spLocks noGrp="1"/>
          </p:cNvSpPr>
          <p:nvPr>
            <p:ph type="sldNum" sz="quarter" idx="10"/>
          </p:nvPr>
        </p:nvSpPr>
        <p:spPr/>
        <p:txBody>
          <a:bodyPr/>
          <a:lstStyle/>
          <a:p>
            <a:fld id="{696DF70C-D499-4FF1-91D5-C90769D27F75}" type="slidenum">
              <a:rPr lang="en-US" b="0" smtClean="0"/>
              <a:t>36</a:t>
            </a:fld>
            <a:endParaRPr lang="en-US" b="0" dirty="0"/>
          </a:p>
        </p:txBody>
      </p:sp>
      <p:sp>
        <p:nvSpPr>
          <p:cNvPr id="5" name="Rectangle 4">
            <a:extLst>
              <a:ext uri="{FF2B5EF4-FFF2-40B4-BE49-F238E27FC236}">
                <a16:creationId xmlns:a16="http://schemas.microsoft.com/office/drawing/2014/main" id="{23F35DE7-657A-4847-930A-CEA7DC876194}"/>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630F526D-EE5B-407B-8C1B-1B3BA064C8F5}"/>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10: Integrating SaaS Services Available on the Azure Platform</a:t>
            </a:r>
          </a:p>
        </p:txBody>
      </p:sp>
    </p:spTree>
    <p:extLst>
      <p:ext uri="{BB962C8B-B14F-4D97-AF65-F5344CB8AC3E}">
        <p14:creationId xmlns:p14="http://schemas.microsoft.com/office/powerpoint/2010/main" val="76526867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This is a model detailing supervised learning within the context of Azure ML.</a:t>
            </a:r>
          </a:p>
        </p:txBody>
      </p:sp>
      <p:sp>
        <p:nvSpPr>
          <p:cNvPr id="4" name="Slide Number Placeholder 3"/>
          <p:cNvSpPr>
            <a:spLocks noGrp="1"/>
          </p:cNvSpPr>
          <p:nvPr>
            <p:ph type="sldNum" sz="quarter" idx="10"/>
          </p:nvPr>
        </p:nvSpPr>
        <p:spPr/>
        <p:txBody>
          <a:bodyPr/>
          <a:lstStyle/>
          <a:p>
            <a:fld id="{696DF70C-D499-4FF1-91D5-C90769D27F75}" type="slidenum">
              <a:rPr lang="en-US" b="0" smtClean="0"/>
              <a:t>37</a:t>
            </a:fld>
            <a:endParaRPr lang="en-US" b="0" dirty="0"/>
          </a:p>
        </p:txBody>
      </p:sp>
      <p:sp>
        <p:nvSpPr>
          <p:cNvPr id="5" name="Rectangle 4">
            <a:extLst>
              <a:ext uri="{FF2B5EF4-FFF2-40B4-BE49-F238E27FC236}">
                <a16:creationId xmlns:a16="http://schemas.microsoft.com/office/drawing/2014/main" id="{8CA79706-5885-450E-8C77-A51F36798D2F}"/>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E7BC0AAB-31D4-416D-A560-3D9361103B28}"/>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10: Integrating SaaS Services Available on the Azure Platform</a:t>
            </a:r>
          </a:p>
        </p:txBody>
      </p:sp>
    </p:spTree>
    <p:extLst>
      <p:ext uri="{BB962C8B-B14F-4D97-AF65-F5344CB8AC3E}">
        <p14:creationId xmlns:p14="http://schemas.microsoft.com/office/powerpoint/2010/main" val="32350232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fld id="{696DF70C-D499-4FF1-91D5-C90769D27F75}" type="slidenum">
              <a:rPr lang="en-US" b="0" smtClean="0"/>
              <a:t>38</a:t>
            </a:fld>
            <a:endParaRPr lang="en-US" b="0" dirty="0"/>
          </a:p>
        </p:txBody>
      </p:sp>
      <p:sp>
        <p:nvSpPr>
          <p:cNvPr id="5" name="Rectangle 4">
            <a:extLst>
              <a:ext uri="{FF2B5EF4-FFF2-40B4-BE49-F238E27FC236}">
                <a16:creationId xmlns:a16="http://schemas.microsoft.com/office/drawing/2014/main" id="{43DDF418-317E-466E-B89D-D31D842358A3}"/>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56A675F8-6095-48F7-B77A-DECE8FB0F9DA}"/>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10: Integrating SaaS Services Available on the Azure Platform</a:t>
            </a:r>
          </a:p>
        </p:txBody>
      </p:sp>
    </p:spTree>
    <p:extLst>
      <p:ext uri="{BB962C8B-B14F-4D97-AF65-F5344CB8AC3E}">
        <p14:creationId xmlns:p14="http://schemas.microsoft.com/office/powerpoint/2010/main" val="376807692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fld id="{696DF70C-D499-4FF1-91D5-C90769D27F75}" type="slidenum">
              <a:rPr lang="en-US" b="0" smtClean="0"/>
              <a:t>39</a:t>
            </a:fld>
            <a:endParaRPr lang="en-US" b="0" dirty="0"/>
          </a:p>
        </p:txBody>
      </p:sp>
      <p:sp>
        <p:nvSpPr>
          <p:cNvPr id="5" name="Rectangle 4">
            <a:extLst>
              <a:ext uri="{FF2B5EF4-FFF2-40B4-BE49-F238E27FC236}">
                <a16:creationId xmlns:a16="http://schemas.microsoft.com/office/drawing/2014/main" id="{DE1C5FDA-4412-4AE2-BE03-8F21DAD20E2A}"/>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16F82B7B-7DB3-4675-BB2E-2142911FE606}"/>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10: Integrating SaaS Services Available on the Azure Platform</a:t>
            </a:r>
          </a:p>
        </p:txBody>
      </p:sp>
    </p:spTree>
    <p:extLst>
      <p:ext uri="{BB962C8B-B14F-4D97-AF65-F5344CB8AC3E}">
        <p14:creationId xmlns:p14="http://schemas.microsoft.com/office/powerpoint/2010/main" val="27648663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6"/>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Microsoft's portfolio of AI services range across a variety of platforms and some services are more mature (Cortana) while others are newer (Cognitive Services).</a:t>
            </a:r>
          </a:p>
        </p:txBody>
      </p:sp>
      <p:sp>
        <p:nvSpPr>
          <p:cNvPr id="4" name="Slide Number Placeholder 3"/>
          <p:cNvSpPr>
            <a:spLocks noGrp="1"/>
          </p:cNvSpPr>
          <p:nvPr>
            <p:ph type="sldNum" sz="quarter" idx="10"/>
          </p:nvPr>
        </p:nvSpPr>
        <p:spPr/>
        <p:txBody>
          <a:bodyPr/>
          <a:lstStyle/>
          <a:p>
            <a:fld id="{696DF70C-D499-4FF1-91D5-C90769D27F75}" type="slidenum">
              <a:rPr lang="en-US" b="0" smtClean="0"/>
              <a:t>4</a:t>
            </a:fld>
            <a:endParaRPr lang="en-US" b="0" dirty="0"/>
          </a:p>
        </p:txBody>
      </p:sp>
      <p:sp>
        <p:nvSpPr>
          <p:cNvPr id="5" name="Rectangle 4">
            <a:extLst>
              <a:ext uri="{FF2B5EF4-FFF2-40B4-BE49-F238E27FC236}">
                <a16:creationId xmlns:a16="http://schemas.microsoft.com/office/drawing/2014/main" id="{B7395C2B-214A-42AF-BAAC-4A3A1E81B8EB}"/>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EC20C48A-56EF-4CB9-BD75-0F7C5D88BBFC}"/>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10: Integrating SaaS Services Available on the Azure Platform</a:t>
            </a:r>
          </a:p>
        </p:txBody>
      </p:sp>
    </p:spTree>
    <p:extLst>
      <p:ext uri="{BB962C8B-B14F-4D97-AF65-F5344CB8AC3E}">
        <p14:creationId xmlns:p14="http://schemas.microsoft.com/office/powerpoint/2010/main" val="397468927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6"/>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Use a “clip show” as an example where the show highlights clips from other television programs throughout the day. They may go through 1000s of clips every day to find their content and they need to store this information somewhere.</a:t>
            </a:r>
          </a:p>
        </p:txBody>
      </p:sp>
      <p:sp>
        <p:nvSpPr>
          <p:cNvPr id="4" name="Slide Number Placeholder 3"/>
          <p:cNvSpPr>
            <a:spLocks noGrp="1"/>
          </p:cNvSpPr>
          <p:nvPr>
            <p:ph type="sldNum" sz="quarter" idx="10"/>
          </p:nvPr>
        </p:nvSpPr>
        <p:spPr/>
        <p:txBody>
          <a:bodyPr/>
          <a:lstStyle/>
          <a:p>
            <a:fld id="{696DF70C-D499-4FF1-91D5-C90769D27F75}" type="slidenum">
              <a:rPr lang="en-US" b="0" smtClean="0"/>
              <a:t>40</a:t>
            </a:fld>
            <a:endParaRPr lang="en-US" b="0" dirty="0"/>
          </a:p>
        </p:txBody>
      </p:sp>
      <p:sp>
        <p:nvSpPr>
          <p:cNvPr id="5" name="Rectangle 4">
            <a:extLst>
              <a:ext uri="{FF2B5EF4-FFF2-40B4-BE49-F238E27FC236}">
                <a16:creationId xmlns:a16="http://schemas.microsoft.com/office/drawing/2014/main" id="{A4BD890D-2DFB-46BB-AA62-29060BE56B20}"/>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EE5199E5-2794-4CE9-9242-0B0F13A6C41D}"/>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10: Integrating SaaS Services Available on the Azure Platform</a:t>
            </a:r>
          </a:p>
        </p:txBody>
      </p:sp>
    </p:spTree>
    <p:extLst>
      <p:ext uri="{BB962C8B-B14F-4D97-AF65-F5344CB8AC3E}">
        <p14:creationId xmlns:p14="http://schemas.microsoft.com/office/powerpoint/2010/main" val="85260847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 Many of the features of Media Services are available as a first-party or third-party option.</a:t>
            </a:r>
          </a:p>
        </p:txBody>
      </p:sp>
      <p:sp>
        <p:nvSpPr>
          <p:cNvPr id="4" name="Slide Number Placeholder 3"/>
          <p:cNvSpPr>
            <a:spLocks noGrp="1"/>
          </p:cNvSpPr>
          <p:nvPr>
            <p:ph type="sldNum" sz="quarter" idx="10"/>
          </p:nvPr>
        </p:nvSpPr>
        <p:spPr/>
        <p:txBody>
          <a:bodyPr/>
          <a:lstStyle/>
          <a:p>
            <a:fld id="{696DF70C-D499-4FF1-91D5-C90769D27F75}" type="slidenum">
              <a:rPr lang="en-US" b="0" smtClean="0"/>
              <a:t>41</a:t>
            </a:fld>
            <a:endParaRPr lang="en-US" b="0" dirty="0"/>
          </a:p>
        </p:txBody>
      </p:sp>
      <p:sp>
        <p:nvSpPr>
          <p:cNvPr id="5" name="Rectangle 4">
            <a:extLst>
              <a:ext uri="{FF2B5EF4-FFF2-40B4-BE49-F238E27FC236}">
                <a16:creationId xmlns:a16="http://schemas.microsoft.com/office/drawing/2014/main" id="{B82B7205-B0F6-4859-B197-97ECF8FA3EDD}"/>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00C682A9-C3FD-423B-B75D-9EE7AF65E8AD}"/>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10: Integrating SaaS Services Available on the Azure Platform</a:t>
            </a:r>
          </a:p>
        </p:txBody>
      </p:sp>
    </p:spTree>
    <p:extLst>
      <p:ext uri="{BB962C8B-B14F-4D97-AF65-F5344CB8AC3E}">
        <p14:creationId xmlns:p14="http://schemas.microsoft.com/office/powerpoint/2010/main" val="63550232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fld id="{696DF70C-D499-4FF1-91D5-C90769D27F75}" type="slidenum">
              <a:rPr lang="en-US" b="0" smtClean="0"/>
              <a:t>42</a:t>
            </a:fld>
            <a:endParaRPr lang="en-US" b="0" dirty="0"/>
          </a:p>
        </p:txBody>
      </p:sp>
      <p:sp>
        <p:nvSpPr>
          <p:cNvPr id="5" name="Rectangle 4">
            <a:extLst>
              <a:ext uri="{FF2B5EF4-FFF2-40B4-BE49-F238E27FC236}">
                <a16:creationId xmlns:a16="http://schemas.microsoft.com/office/drawing/2014/main" id="{1CF1E9C3-D246-484B-AE13-BF494499A8C0}"/>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C330A671-F439-4FBE-AA2B-4F1174946A54}"/>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10: Integrating SaaS Services Available on the Azure Platform</a:t>
            </a:r>
          </a:p>
        </p:txBody>
      </p:sp>
    </p:spTree>
    <p:extLst>
      <p:ext uri="{BB962C8B-B14F-4D97-AF65-F5344CB8AC3E}">
        <p14:creationId xmlns:p14="http://schemas.microsoft.com/office/powerpoint/2010/main" val="173920544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fld id="{696DF70C-D499-4FF1-91D5-C90769D27F75}" type="slidenum">
              <a:rPr lang="en-US" b="0" smtClean="0"/>
              <a:t>43</a:t>
            </a:fld>
            <a:endParaRPr lang="en-US" b="0" dirty="0"/>
          </a:p>
        </p:txBody>
      </p:sp>
      <p:sp>
        <p:nvSpPr>
          <p:cNvPr id="5" name="Rectangle 4">
            <a:extLst>
              <a:ext uri="{FF2B5EF4-FFF2-40B4-BE49-F238E27FC236}">
                <a16:creationId xmlns:a16="http://schemas.microsoft.com/office/drawing/2014/main" id="{A046A07A-98F4-488E-A3E3-2C4F7C44765E}"/>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49A73E77-0374-4E3F-A5D6-DA80FB485288}"/>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10: Integrating SaaS Services Available on the Azure Platform</a:t>
            </a:r>
          </a:p>
        </p:txBody>
      </p:sp>
    </p:spTree>
    <p:extLst>
      <p:ext uri="{BB962C8B-B14F-4D97-AF65-F5344CB8AC3E}">
        <p14:creationId xmlns:p14="http://schemas.microsoft.com/office/powerpoint/2010/main" val="188229757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Media Services can encode videos as a job. This is good for pre-recorded content.</a:t>
            </a:r>
          </a:p>
        </p:txBody>
      </p:sp>
      <p:sp>
        <p:nvSpPr>
          <p:cNvPr id="4" name="Slide Number Placeholder 3"/>
          <p:cNvSpPr>
            <a:spLocks noGrp="1"/>
          </p:cNvSpPr>
          <p:nvPr>
            <p:ph type="sldNum" sz="quarter" idx="10"/>
          </p:nvPr>
        </p:nvSpPr>
        <p:spPr/>
        <p:txBody>
          <a:bodyPr/>
          <a:lstStyle/>
          <a:p>
            <a:fld id="{696DF70C-D499-4FF1-91D5-C90769D27F75}" type="slidenum">
              <a:rPr lang="en-US" b="0" smtClean="0"/>
              <a:t>44</a:t>
            </a:fld>
            <a:endParaRPr lang="en-US" b="0" dirty="0"/>
          </a:p>
        </p:txBody>
      </p:sp>
      <p:sp>
        <p:nvSpPr>
          <p:cNvPr id="5" name="Rectangle 4">
            <a:extLst>
              <a:ext uri="{FF2B5EF4-FFF2-40B4-BE49-F238E27FC236}">
                <a16:creationId xmlns:a16="http://schemas.microsoft.com/office/drawing/2014/main" id="{8B2D586A-A154-4D76-B737-08CA642A2164}"/>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604CB933-0F96-47EB-AA4F-B8B31729CB86}"/>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10: Integrating SaaS Services Available on the Azure Platform</a:t>
            </a:r>
          </a:p>
        </p:txBody>
      </p:sp>
    </p:spTree>
    <p:extLst>
      <p:ext uri="{BB962C8B-B14F-4D97-AF65-F5344CB8AC3E}">
        <p14:creationId xmlns:p14="http://schemas.microsoft.com/office/powerpoint/2010/main" val="11942995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Dynamic packaging converts the video into the appropriate package type on-demand when requested.</a:t>
            </a:r>
          </a:p>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This is a more expensive operation as far as compute utilization but it saves a tremendous amount on storage if you have a wide variety of devices accessing your content using specific protocols.</a:t>
            </a:r>
          </a:p>
        </p:txBody>
      </p:sp>
      <p:sp>
        <p:nvSpPr>
          <p:cNvPr id="4" name="Slide Number Placeholder 3"/>
          <p:cNvSpPr>
            <a:spLocks noGrp="1"/>
          </p:cNvSpPr>
          <p:nvPr>
            <p:ph type="sldNum" sz="quarter" idx="10"/>
          </p:nvPr>
        </p:nvSpPr>
        <p:spPr/>
        <p:txBody>
          <a:bodyPr/>
          <a:lstStyle/>
          <a:p>
            <a:fld id="{696DF70C-D499-4FF1-91D5-C90769D27F75}" type="slidenum">
              <a:rPr lang="en-US" b="0" smtClean="0"/>
              <a:t>45</a:t>
            </a:fld>
            <a:endParaRPr lang="en-US" b="0" dirty="0"/>
          </a:p>
        </p:txBody>
      </p:sp>
      <p:sp>
        <p:nvSpPr>
          <p:cNvPr id="5" name="Rectangle 4">
            <a:extLst>
              <a:ext uri="{FF2B5EF4-FFF2-40B4-BE49-F238E27FC236}">
                <a16:creationId xmlns:a16="http://schemas.microsoft.com/office/drawing/2014/main" id="{71C6320C-09E0-4CE2-9180-155B219438C4}"/>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30A9ABE0-B5B5-4793-8067-45BA7047DC77}"/>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10: Integrating SaaS Services Available on the Azure Platform</a:t>
            </a:r>
          </a:p>
        </p:txBody>
      </p:sp>
    </p:spTree>
    <p:extLst>
      <p:ext uri="{BB962C8B-B14F-4D97-AF65-F5344CB8AC3E}">
        <p14:creationId xmlns:p14="http://schemas.microsoft.com/office/powerpoint/2010/main" val="43898782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fld id="{696DF70C-D499-4FF1-91D5-C90769D27F75}" type="slidenum">
              <a:rPr lang="en-US" b="0" smtClean="0"/>
              <a:t>46</a:t>
            </a:fld>
            <a:endParaRPr lang="en-US" b="0" dirty="0"/>
          </a:p>
        </p:txBody>
      </p:sp>
      <p:sp>
        <p:nvSpPr>
          <p:cNvPr id="5" name="Rectangle 4">
            <a:extLst>
              <a:ext uri="{FF2B5EF4-FFF2-40B4-BE49-F238E27FC236}">
                <a16:creationId xmlns:a16="http://schemas.microsoft.com/office/drawing/2014/main" id="{180367E3-BA45-49C0-A3AA-676E2E3B2B64}"/>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ABE304F5-ADF1-4A02-958E-6525F1908918}"/>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10: Integrating SaaS Services Available on the Azure Platform</a:t>
            </a:r>
          </a:p>
        </p:txBody>
      </p:sp>
    </p:spTree>
    <p:extLst>
      <p:ext uri="{BB962C8B-B14F-4D97-AF65-F5344CB8AC3E}">
        <p14:creationId xmlns:p14="http://schemas.microsoft.com/office/powerpoint/2010/main" val="202611257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fld id="{696DF70C-D499-4FF1-91D5-C90769D27F75}" type="slidenum">
              <a:rPr lang="en-US" b="0" smtClean="0"/>
              <a:t>47</a:t>
            </a:fld>
            <a:endParaRPr lang="en-US" b="0" dirty="0"/>
          </a:p>
        </p:txBody>
      </p:sp>
      <p:sp>
        <p:nvSpPr>
          <p:cNvPr id="5" name="Rectangle 4">
            <a:extLst>
              <a:ext uri="{FF2B5EF4-FFF2-40B4-BE49-F238E27FC236}">
                <a16:creationId xmlns:a16="http://schemas.microsoft.com/office/drawing/2014/main" id="{CB7B5B6B-1318-4FDF-BE76-7291CA981622}"/>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5F0223E0-DF89-498A-9E59-A53D3B04339E}"/>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10: Integrating SaaS Services Available on the Azure Platform</a:t>
            </a:r>
          </a:p>
        </p:txBody>
      </p:sp>
    </p:spTree>
    <p:extLst>
      <p:ext uri="{BB962C8B-B14F-4D97-AF65-F5344CB8AC3E}">
        <p14:creationId xmlns:p14="http://schemas.microsoft.com/office/powerpoint/2010/main" val="27025718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fld id="{696DF70C-D499-4FF1-91D5-C90769D27F75}" type="slidenum">
              <a:rPr lang="en-US" b="0" smtClean="0"/>
              <a:t>48</a:t>
            </a:fld>
            <a:endParaRPr lang="en-US" b="0" dirty="0"/>
          </a:p>
        </p:txBody>
      </p:sp>
      <p:sp>
        <p:nvSpPr>
          <p:cNvPr id="5" name="Rectangle 4">
            <a:extLst>
              <a:ext uri="{FF2B5EF4-FFF2-40B4-BE49-F238E27FC236}">
                <a16:creationId xmlns:a16="http://schemas.microsoft.com/office/drawing/2014/main" id="{E0ECD595-78CB-49D0-BF56-B379686BFB7D}"/>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BFE560D8-4119-404F-BC97-A41BF3F0EB25}"/>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10: Integrating SaaS Services Available on the Azure Platform</a:t>
            </a:r>
          </a:p>
        </p:txBody>
      </p:sp>
    </p:spTree>
    <p:extLst>
      <p:ext uri="{BB962C8B-B14F-4D97-AF65-F5344CB8AC3E}">
        <p14:creationId xmlns:p14="http://schemas.microsoft.com/office/powerpoint/2010/main" val="131854470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fld id="{696DF70C-D499-4FF1-91D5-C90769D27F75}" type="slidenum">
              <a:rPr lang="en-US" b="0" smtClean="0"/>
              <a:t>49</a:t>
            </a:fld>
            <a:endParaRPr lang="en-US" b="0" dirty="0"/>
          </a:p>
        </p:txBody>
      </p:sp>
      <p:sp>
        <p:nvSpPr>
          <p:cNvPr id="5" name="Rectangle 4">
            <a:extLst>
              <a:ext uri="{FF2B5EF4-FFF2-40B4-BE49-F238E27FC236}">
                <a16:creationId xmlns:a16="http://schemas.microsoft.com/office/drawing/2014/main" id="{980A9DCB-E386-47ED-8B1D-8E72705D2470}"/>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0D3CE009-57F1-43C7-8EA9-ADCEB3B5740F}"/>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10: Integrating SaaS Services Available on the Azure Platform</a:t>
            </a:r>
          </a:p>
        </p:txBody>
      </p:sp>
    </p:spTree>
    <p:extLst>
      <p:ext uri="{BB962C8B-B14F-4D97-AF65-F5344CB8AC3E}">
        <p14:creationId xmlns:p14="http://schemas.microsoft.com/office/powerpoint/2010/main" val="38447695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fld id="{696DF70C-D499-4FF1-91D5-C90769D27F75}" type="slidenum">
              <a:rPr lang="en-US" b="0" smtClean="0"/>
              <a:t>5</a:t>
            </a:fld>
            <a:endParaRPr lang="en-US" b="0" dirty="0"/>
          </a:p>
        </p:txBody>
      </p:sp>
      <p:sp>
        <p:nvSpPr>
          <p:cNvPr id="5" name="Rectangle 4">
            <a:extLst>
              <a:ext uri="{FF2B5EF4-FFF2-40B4-BE49-F238E27FC236}">
                <a16:creationId xmlns:a16="http://schemas.microsoft.com/office/drawing/2014/main" id="{6CA226E8-3D7D-47B6-B7AB-4076B5DB790A}"/>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84532C4F-BE30-490D-92A8-FCB0149B652D}"/>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10: Integrating SaaS Services Available on the Azure Platform</a:t>
            </a:r>
          </a:p>
        </p:txBody>
      </p:sp>
    </p:spTree>
    <p:extLst>
      <p:ext uri="{BB962C8B-B14F-4D97-AF65-F5344CB8AC3E}">
        <p14:creationId xmlns:p14="http://schemas.microsoft.com/office/powerpoint/2010/main" val="171825792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fld id="{696DF70C-D499-4FF1-91D5-C90769D27F75}" type="slidenum">
              <a:rPr lang="en-US" b="0" smtClean="0"/>
              <a:t>50</a:t>
            </a:fld>
            <a:endParaRPr lang="en-US" b="0" dirty="0"/>
          </a:p>
        </p:txBody>
      </p:sp>
      <p:sp>
        <p:nvSpPr>
          <p:cNvPr id="5" name="Rectangle 4">
            <a:extLst>
              <a:ext uri="{FF2B5EF4-FFF2-40B4-BE49-F238E27FC236}">
                <a16:creationId xmlns:a16="http://schemas.microsoft.com/office/drawing/2014/main" id="{50E53C93-5E9A-44C4-B132-EACA01B27953}"/>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879ECCAC-9664-40E8-8631-AC9008C37327}"/>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10: Integrating SaaS Services Available on the Azure Platform</a:t>
            </a:r>
          </a:p>
        </p:txBody>
      </p:sp>
    </p:spTree>
    <p:extLst>
      <p:ext uri="{BB962C8B-B14F-4D97-AF65-F5344CB8AC3E}">
        <p14:creationId xmlns:p14="http://schemas.microsoft.com/office/powerpoint/2010/main" val="53949325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fld id="{696DF70C-D499-4FF1-91D5-C90769D27F75}" type="slidenum">
              <a:rPr lang="en-US" b="0" smtClean="0"/>
              <a:t>51</a:t>
            </a:fld>
            <a:endParaRPr lang="en-US" b="0" dirty="0"/>
          </a:p>
        </p:txBody>
      </p:sp>
      <p:sp>
        <p:nvSpPr>
          <p:cNvPr id="5" name="Rectangle 4">
            <a:extLst>
              <a:ext uri="{FF2B5EF4-FFF2-40B4-BE49-F238E27FC236}">
                <a16:creationId xmlns:a16="http://schemas.microsoft.com/office/drawing/2014/main" id="{443DE731-2BC2-4D59-83FE-9CEEC92C6594}"/>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2FB552A8-68EA-4478-8E7A-602699010275}"/>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10: Integrating SaaS Services Available on the Azure Platform</a:t>
            </a:r>
          </a:p>
        </p:txBody>
      </p:sp>
    </p:spTree>
    <p:extLst>
      <p:ext uri="{BB962C8B-B14F-4D97-AF65-F5344CB8AC3E}">
        <p14:creationId xmlns:p14="http://schemas.microsoft.com/office/powerpoint/2010/main" val="404380218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fld id="{696DF70C-D499-4FF1-91D5-C90769D27F75}" type="slidenum">
              <a:rPr lang="en-US" b="0" smtClean="0"/>
              <a:t>52</a:t>
            </a:fld>
            <a:endParaRPr lang="en-US" b="0" dirty="0"/>
          </a:p>
        </p:txBody>
      </p:sp>
      <p:sp>
        <p:nvSpPr>
          <p:cNvPr id="5" name="Rectangle 4">
            <a:extLst>
              <a:ext uri="{FF2B5EF4-FFF2-40B4-BE49-F238E27FC236}">
                <a16:creationId xmlns:a16="http://schemas.microsoft.com/office/drawing/2014/main" id="{A917E8B6-6422-4345-BBBC-2C7BC171F58C}"/>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A3384F43-36F9-43E5-9F54-14050A74B09C}"/>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10: Integrating SaaS Services Available on the Azure Platform</a:t>
            </a:r>
          </a:p>
        </p:txBody>
      </p:sp>
    </p:spTree>
    <p:extLst>
      <p:ext uri="{BB962C8B-B14F-4D97-AF65-F5344CB8AC3E}">
        <p14:creationId xmlns:p14="http://schemas.microsoft.com/office/powerpoint/2010/main" val="361062016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fld id="{696DF70C-D499-4FF1-91D5-C90769D27F75}" type="slidenum">
              <a:rPr lang="en-US" b="0" smtClean="0"/>
              <a:t>53</a:t>
            </a:fld>
            <a:endParaRPr lang="en-US" b="0" dirty="0"/>
          </a:p>
        </p:txBody>
      </p:sp>
      <p:sp>
        <p:nvSpPr>
          <p:cNvPr id="5" name="Rectangle 4">
            <a:extLst>
              <a:ext uri="{FF2B5EF4-FFF2-40B4-BE49-F238E27FC236}">
                <a16:creationId xmlns:a16="http://schemas.microsoft.com/office/drawing/2014/main" id="{E3593641-D5A2-4D42-839E-EDA2039950F6}"/>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AD91D354-2710-4E14-93C3-906E98D2A1A3}"/>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10: Integrating SaaS Services Available on the Azure Platform</a:t>
            </a:r>
          </a:p>
        </p:txBody>
      </p:sp>
    </p:spTree>
    <p:extLst>
      <p:ext uri="{BB962C8B-B14F-4D97-AF65-F5344CB8AC3E}">
        <p14:creationId xmlns:p14="http://schemas.microsoft.com/office/powerpoint/2010/main" val="174952090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This lab assumes that students have their own Azure subscriptions that do not contain any existing cloud services, storage accounts, or Azure SQL Database servers.</a:t>
            </a:r>
          </a:p>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Azure is continually improving, so the user interface might have been updated since this lab was written. Before students start the lab, make them aware of any differences between the steps described in the lab and the current user interface.</a:t>
            </a:r>
          </a:p>
          <a:p>
            <a:pPr>
              <a:lnSpc>
                <a:spcPct val="107000"/>
              </a:lnSpc>
              <a:spcAft>
                <a:spcPts val="800"/>
              </a:spcAft>
            </a:pPr>
            <a:r>
              <a:rPr lang="en-US" sz="1000" b="1" dirty="0">
                <a:latin typeface="Arial" panose="020B0604020202020204" pitchFamily="34" charset="0"/>
                <a:ea typeface="Calibri" panose="020F0502020204030204" pitchFamily="34" charset="0"/>
                <a:cs typeface="Times New Roman" panose="02020603050405020304" pitchFamily="18" charset="0"/>
              </a:rPr>
              <a:t>Exercise 1: Deploying Function App and Cognitive Service using ARM Template</a:t>
            </a:r>
          </a:p>
          <a:p>
            <a:pPr>
              <a:lnSpc>
                <a:spcPct val="107000"/>
              </a:lnSpc>
              <a:spcAft>
                <a:spcPts val="800"/>
              </a:spcAft>
            </a:pPr>
            <a:r>
              <a:rPr lang="en-US" sz="1000" b="1" dirty="0">
                <a:latin typeface="Arial" panose="020B0604020202020204" pitchFamily="34" charset="0"/>
                <a:ea typeface="Calibri" panose="020F0502020204030204" pitchFamily="34" charset="0"/>
                <a:cs typeface="Times New Roman" panose="02020603050405020304" pitchFamily="18" charset="0"/>
              </a:rPr>
              <a:t>Exercise 2: Cleanup Subscription</a:t>
            </a:r>
          </a:p>
        </p:txBody>
      </p:sp>
      <p:sp>
        <p:nvSpPr>
          <p:cNvPr id="4" name="Slide Number Placeholder 3"/>
          <p:cNvSpPr>
            <a:spLocks noGrp="1"/>
          </p:cNvSpPr>
          <p:nvPr>
            <p:ph type="sldNum" sz="quarter" idx="10"/>
          </p:nvPr>
        </p:nvSpPr>
        <p:spPr/>
        <p:txBody>
          <a:bodyPr/>
          <a:lstStyle/>
          <a:p>
            <a:fld id="{696DF70C-D499-4FF1-91D5-C90769D27F75}" type="slidenum">
              <a:rPr lang="en-US" b="0" smtClean="0"/>
              <a:t>54</a:t>
            </a:fld>
            <a:endParaRPr lang="en-US" b="0" dirty="0"/>
          </a:p>
        </p:txBody>
      </p:sp>
      <p:sp>
        <p:nvSpPr>
          <p:cNvPr id="5" name="Rectangle 4">
            <a:extLst>
              <a:ext uri="{FF2B5EF4-FFF2-40B4-BE49-F238E27FC236}">
                <a16:creationId xmlns:a16="http://schemas.microsoft.com/office/drawing/2014/main" id="{16635C05-2A9E-42ED-89DA-53151521299F}"/>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BF7254EB-0A4C-46FE-A47A-624ADFC8A026}"/>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10: Integrating SaaS Services Available on the Azure Platform</a:t>
            </a:r>
          </a:p>
        </p:txBody>
      </p:sp>
    </p:spTree>
    <p:extLst>
      <p:ext uri="{BB962C8B-B14F-4D97-AF65-F5344CB8AC3E}">
        <p14:creationId xmlns:p14="http://schemas.microsoft.com/office/powerpoint/2010/main" val="261237504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5"/>
            <a:ext cx="6153912" cy="6604000"/>
          </a:xfrm>
        </p:spPr>
        <p:txBody>
          <a:bodyPr>
            <a:noAutofit/>
          </a:bodyPr>
          <a:lstStyle/>
          <a:p>
            <a:endParaRPr lang="en-US" dirty="0"/>
          </a:p>
        </p:txBody>
      </p:sp>
      <p:sp>
        <p:nvSpPr>
          <p:cNvPr id="4" name="Slide Number Placeholder 3"/>
          <p:cNvSpPr>
            <a:spLocks noGrp="1"/>
          </p:cNvSpPr>
          <p:nvPr>
            <p:ph type="sldNum" sz="quarter" idx="10"/>
          </p:nvPr>
        </p:nvSpPr>
        <p:spPr/>
        <p:txBody>
          <a:bodyPr/>
          <a:lstStyle/>
          <a:p>
            <a:fld id="{696DF70C-D499-4FF1-91D5-C90769D27F75}" type="slidenum">
              <a:rPr lang="en-US" b="0" smtClean="0"/>
              <a:t>55</a:t>
            </a:fld>
            <a:endParaRPr lang="en-US" b="0" dirty="0"/>
          </a:p>
        </p:txBody>
      </p:sp>
      <p:sp>
        <p:nvSpPr>
          <p:cNvPr id="5" name="Rectangle 4">
            <a:extLst>
              <a:ext uri="{FF2B5EF4-FFF2-40B4-BE49-F238E27FC236}">
                <a16:creationId xmlns:a16="http://schemas.microsoft.com/office/drawing/2014/main" id="{F3934DA9-2781-4529-BF9F-00417104AB6B}"/>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44D8955D-864A-4CD7-B059-321796A58BEA}"/>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10: Integrating SaaS Services Available on the Azure Platform</a:t>
            </a:r>
          </a:p>
        </p:txBody>
      </p:sp>
    </p:spTree>
    <p:extLst>
      <p:ext uri="{BB962C8B-B14F-4D97-AF65-F5344CB8AC3E}">
        <p14:creationId xmlns:p14="http://schemas.microsoft.com/office/powerpoint/2010/main" val="317679768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b="1" dirty="0">
                <a:latin typeface="Arial" panose="020B0604020202020204" pitchFamily="34" charset="0"/>
                <a:ea typeface="Calibri" panose="020F0502020204030204" pitchFamily="34" charset="0"/>
                <a:cs typeface="Times New Roman" panose="02020603050405020304" pitchFamily="18" charset="0"/>
              </a:rPr>
              <a:t>Question</a:t>
            </a:r>
            <a:endParaRPr lang="en-US" sz="1000" dirty="0">
              <a:latin typeface="Arial" panose="020B060402020202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What other scenarios would require you to deploy a Cognitive Services instance in an ARM Template?</a:t>
            </a:r>
          </a:p>
          <a:p>
            <a:pPr>
              <a:lnSpc>
                <a:spcPct val="107000"/>
              </a:lnSpc>
              <a:spcAft>
                <a:spcPts val="800"/>
              </a:spcAft>
            </a:pPr>
            <a:r>
              <a:rPr lang="en-US" sz="1000" b="1" dirty="0">
                <a:latin typeface="Arial" panose="020B0604020202020204" pitchFamily="34" charset="0"/>
                <a:ea typeface="Calibri" panose="020F0502020204030204" pitchFamily="34" charset="0"/>
                <a:cs typeface="Times New Roman" panose="02020603050405020304" pitchFamily="18" charset="0"/>
              </a:rPr>
              <a:t>Answer</a:t>
            </a:r>
            <a:endParaRPr lang="en-US" sz="1000" dirty="0">
              <a:latin typeface="Arial" panose="020B060402020202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You could deploy a cognitive service along with a Logic App, VM, Web App or ACS instance.</a:t>
            </a:r>
          </a:p>
        </p:txBody>
      </p:sp>
      <p:sp>
        <p:nvSpPr>
          <p:cNvPr id="4" name="Slide Number Placeholder 3"/>
          <p:cNvSpPr>
            <a:spLocks noGrp="1"/>
          </p:cNvSpPr>
          <p:nvPr>
            <p:ph type="sldNum" sz="quarter" idx="10"/>
          </p:nvPr>
        </p:nvSpPr>
        <p:spPr/>
        <p:txBody>
          <a:bodyPr/>
          <a:lstStyle/>
          <a:p>
            <a:fld id="{696DF70C-D499-4FF1-91D5-C90769D27F75}" type="slidenum">
              <a:rPr lang="en-US" b="0" smtClean="0"/>
              <a:t>56</a:t>
            </a:fld>
            <a:endParaRPr lang="en-US" b="0" dirty="0"/>
          </a:p>
        </p:txBody>
      </p:sp>
      <p:sp>
        <p:nvSpPr>
          <p:cNvPr id="5" name="Rectangle 4">
            <a:extLst>
              <a:ext uri="{FF2B5EF4-FFF2-40B4-BE49-F238E27FC236}">
                <a16:creationId xmlns:a16="http://schemas.microsoft.com/office/drawing/2014/main" id="{E9A58151-D8BF-499F-9971-94F0F1DFB2FF}"/>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334950FE-D7A1-44C6-BF87-E57A21D4DEB4}"/>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10: Integrating SaaS Services Available on the Azure Platform</a:t>
            </a:r>
          </a:p>
        </p:txBody>
      </p:sp>
    </p:spTree>
    <p:extLst>
      <p:ext uri="{BB962C8B-B14F-4D97-AF65-F5344CB8AC3E}">
        <p14:creationId xmlns:p14="http://schemas.microsoft.com/office/powerpoint/2010/main" val="385672112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6"/>
            <a:ext cx="6153912" cy="6604000"/>
          </a:xfrm>
        </p:spPr>
        <p:txBody>
          <a:bodyPr>
            <a:noAutofit/>
          </a:bodyPr>
          <a:lstStyle/>
          <a:p>
            <a:pPr>
              <a:lnSpc>
                <a:spcPct val="107000"/>
              </a:lnSpc>
              <a:spcAft>
                <a:spcPts val="800"/>
              </a:spcAft>
            </a:pPr>
            <a:r>
              <a:rPr lang="en-US" sz="1000" b="1" dirty="0">
                <a:latin typeface="Arial" panose="020B0604020202020204" pitchFamily="34" charset="0"/>
                <a:ea typeface="Calibri" panose="020F0502020204030204" pitchFamily="34" charset="0"/>
                <a:cs typeface="Times New Roman" panose="02020603050405020304" pitchFamily="18" charset="0"/>
              </a:rPr>
              <a:t>Review Question</a:t>
            </a:r>
            <a:endParaRPr lang="en-US" sz="1000" dirty="0">
              <a:latin typeface="Arial" panose="020B060402020202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000" b="1" dirty="0">
                <a:latin typeface="Arial" panose="020B0604020202020204" pitchFamily="34" charset="0"/>
                <a:ea typeface="Calibri" panose="020F0502020204030204" pitchFamily="34" charset="0"/>
                <a:cs typeface="Times New Roman" panose="02020603050405020304" pitchFamily="18" charset="0"/>
              </a:rPr>
              <a:t>Question</a:t>
            </a:r>
            <a:endParaRPr lang="en-US" sz="1000" dirty="0">
              <a:latin typeface="Arial" panose="020B060402020202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How would a bot that you create for Slack behave and look different than a bot that’s created for SMS/Text Messaging?</a:t>
            </a:r>
          </a:p>
          <a:p>
            <a:pPr>
              <a:lnSpc>
                <a:spcPct val="107000"/>
              </a:lnSpc>
              <a:spcAft>
                <a:spcPts val="800"/>
              </a:spcAft>
            </a:pPr>
            <a:r>
              <a:rPr lang="en-US" sz="1000" b="1" dirty="0">
                <a:latin typeface="Arial" panose="020B0604020202020204" pitchFamily="34" charset="0"/>
                <a:ea typeface="Calibri" panose="020F0502020204030204" pitchFamily="34" charset="0"/>
                <a:cs typeface="Times New Roman" panose="02020603050405020304" pitchFamily="18" charset="0"/>
              </a:rPr>
              <a:t>Answer</a:t>
            </a:r>
            <a:endParaRPr lang="en-US" sz="1000" dirty="0">
              <a:latin typeface="Arial" panose="020B060402020202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The Slack bot would have the Slack application available as it’s canvas and will need to both look like it’s native to Slack and take advantage of Slack capabilities.</a:t>
            </a:r>
          </a:p>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The SMS bot will need to only send text content that is within the SMS message limits allowed by mobile carriers.</a:t>
            </a:r>
          </a:p>
        </p:txBody>
      </p:sp>
      <p:sp>
        <p:nvSpPr>
          <p:cNvPr id="4" name="Slide Number Placeholder 3"/>
          <p:cNvSpPr>
            <a:spLocks noGrp="1"/>
          </p:cNvSpPr>
          <p:nvPr>
            <p:ph type="sldNum" sz="quarter" idx="10"/>
          </p:nvPr>
        </p:nvSpPr>
        <p:spPr/>
        <p:txBody>
          <a:bodyPr/>
          <a:lstStyle/>
          <a:p>
            <a:fld id="{696DF70C-D499-4FF1-91D5-C90769D27F75}" type="slidenum">
              <a:rPr lang="en-US" b="0" smtClean="0"/>
              <a:t>57</a:t>
            </a:fld>
            <a:endParaRPr lang="en-US" b="0" dirty="0"/>
          </a:p>
        </p:txBody>
      </p:sp>
      <p:sp>
        <p:nvSpPr>
          <p:cNvPr id="5" name="Rectangle 4">
            <a:extLst>
              <a:ext uri="{FF2B5EF4-FFF2-40B4-BE49-F238E27FC236}">
                <a16:creationId xmlns:a16="http://schemas.microsoft.com/office/drawing/2014/main" id="{B1529714-83EE-4791-956E-56D9C823CA5D}"/>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206393E6-94B6-4720-9C2D-7868BD7BEF14}"/>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10: Integrating SaaS Services Available on the Azure Platform</a:t>
            </a:r>
          </a:p>
        </p:txBody>
      </p:sp>
    </p:spTree>
    <p:extLst>
      <p:ext uri="{BB962C8B-B14F-4D97-AF65-F5344CB8AC3E}">
        <p14:creationId xmlns:p14="http://schemas.microsoft.com/office/powerpoint/2010/main" val="51145745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fld id="{1DCB1940-C9FA-478A-89CF-FCED2EB2DF4D}" type="slidenum">
              <a:rPr lang="en-US" b="0" smtClean="0"/>
              <a:t>58</a:t>
            </a:fld>
            <a:endParaRPr lang="en-US" b="0" dirty="0"/>
          </a:p>
        </p:txBody>
      </p:sp>
      <p:sp>
        <p:nvSpPr>
          <p:cNvPr id="5" name="Rectangle 4">
            <a:extLst>
              <a:ext uri="{FF2B5EF4-FFF2-40B4-BE49-F238E27FC236}">
                <a16:creationId xmlns:a16="http://schemas.microsoft.com/office/drawing/2014/main" id="{37E18A65-18C6-4283-BEB0-38F72F596283}"/>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28B46CD8-92F8-401E-A9F5-8A6782E14700}"/>
              </a:ext>
            </a:extLst>
          </p:cNvPr>
          <p:cNvSpPr/>
          <p:nvPr/>
        </p:nvSpPr>
        <p:spPr>
          <a:xfrm>
            <a:off x="0" y="326261"/>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11: Integrating Azure Solution Components using Messaging Services</a:t>
            </a:r>
          </a:p>
        </p:txBody>
      </p:sp>
    </p:spTree>
    <p:extLst>
      <p:ext uri="{BB962C8B-B14F-4D97-AF65-F5344CB8AC3E}">
        <p14:creationId xmlns:p14="http://schemas.microsoft.com/office/powerpoint/2010/main" val="236508879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fld id="{1DCB1940-C9FA-478A-89CF-FCED2EB2DF4D}" type="slidenum">
              <a:rPr lang="en-US" b="0" smtClean="0"/>
              <a:t>59</a:t>
            </a:fld>
            <a:endParaRPr lang="en-US" b="0" dirty="0"/>
          </a:p>
        </p:txBody>
      </p:sp>
      <p:sp>
        <p:nvSpPr>
          <p:cNvPr id="5" name="Rectangle 4">
            <a:extLst>
              <a:ext uri="{FF2B5EF4-FFF2-40B4-BE49-F238E27FC236}">
                <a16:creationId xmlns:a16="http://schemas.microsoft.com/office/drawing/2014/main" id="{162D1EB9-1ED7-4F26-AA35-FE039B6562A4}"/>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37249F08-F8AA-4F48-9BDF-8012BA21DCF8}"/>
              </a:ext>
            </a:extLst>
          </p:cNvPr>
          <p:cNvSpPr/>
          <p:nvPr/>
        </p:nvSpPr>
        <p:spPr>
          <a:xfrm>
            <a:off x="0" y="326261"/>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11: Integrating Azure Solution Components using Messaging Services</a:t>
            </a:r>
          </a:p>
        </p:txBody>
      </p:sp>
    </p:spTree>
    <p:extLst>
      <p:ext uri="{BB962C8B-B14F-4D97-AF65-F5344CB8AC3E}">
        <p14:creationId xmlns:p14="http://schemas.microsoft.com/office/powerpoint/2010/main" val="20949662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The goal with Cognitive Services is to give applications a “human side.”</a:t>
            </a:r>
          </a:p>
        </p:txBody>
      </p:sp>
      <p:sp>
        <p:nvSpPr>
          <p:cNvPr id="4" name="Slide Number Placeholder 3"/>
          <p:cNvSpPr>
            <a:spLocks noGrp="1"/>
          </p:cNvSpPr>
          <p:nvPr>
            <p:ph type="sldNum" sz="quarter" idx="10"/>
          </p:nvPr>
        </p:nvSpPr>
        <p:spPr/>
        <p:txBody>
          <a:bodyPr/>
          <a:lstStyle/>
          <a:p>
            <a:fld id="{696DF70C-D499-4FF1-91D5-C90769D27F75}" type="slidenum">
              <a:rPr lang="en-US" b="0" smtClean="0"/>
              <a:t>6</a:t>
            </a:fld>
            <a:endParaRPr lang="en-US" b="0" dirty="0"/>
          </a:p>
        </p:txBody>
      </p:sp>
      <p:sp>
        <p:nvSpPr>
          <p:cNvPr id="5" name="Rectangle 4">
            <a:extLst>
              <a:ext uri="{FF2B5EF4-FFF2-40B4-BE49-F238E27FC236}">
                <a16:creationId xmlns:a16="http://schemas.microsoft.com/office/drawing/2014/main" id="{D5522185-C9BA-4F10-AC05-CA163222F8E5}"/>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1472BA98-6BBE-4E25-8E45-6C7E454A7D35}"/>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10: Integrating SaaS Services Available on the Azure Platform</a:t>
            </a:r>
          </a:p>
        </p:txBody>
      </p:sp>
    </p:spTree>
    <p:extLst>
      <p:ext uri="{BB962C8B-B14F-4D97-AF65-F5344CB8AC3E}">
        <p14:creationId xmlns:p14="http://schemas.microsoft.com/office/powerpoint/2010/main" val="61794652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fld id="{1DCB1940-C9FA-478A-89CF-FCED2EB2DF4D}" type="slidenum">
              <a:rPr lang="en-US" b="0" smtClean="0"/>
              <a:t>60</a:t>
            </a:fld>
            <a:endParaRPr lang="en-US" b="0" dirty="0"/>
          </a:p>
        </p:txBody>
      </p:sp>
      <p:sp>
        <p:nvSpPr>
          <p:cNvPr id="5" name="Rectangle 4">
            <a:extLst>
              <a:ext uri="{FF2B5EF4-FFF2-40B4-BE49-F238E27FC236}">
                <a16:creationId xmlns:a16="http://schemas.microsoft.com/office/drawing/2014/main" id="{D663EB35-0026-4F3B-A300-FEE410588CB8}"/>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D2D855D6-0A4D-49D3-93B8-B5404A59005A}"/>
              </a:ext>
            </a:extLst>
          </p:cNvPr>
          <p:cNvSpPr/>
          <p:nvPr/>
        </p:nvSpPr>
        <p:spPr>
          <a:xfrm>
            <a:off x="0" y="326261"/>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11: Integrating Azure Solution Components using Messaging Services</a:t>
            </a:r>
          </a:p>
        </p:txBody>
      </p:sp>
    </p:spTree>
    <p:extLst>
      <p:ext uri="{BB962C8B-B14F-4D97-AF65-F5344CB8AC3E}">
        <p14:creationId xmlns:p14="http://schemas.microsoft.com/office/powerpoint/2010/main" val="384734712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5"/>
            <a:ext cx="6153912" cy="6604000"/>
          </a:xfrm>
        </p:spPr>
        <p:txBody>
          <a:bodyPr>
            <a:noAutofit/>
          </a:bodyPr>
          <a:lstStyle/>
          <a:p>
            <a:pPr marL="342900" marR="0" lvl="0" indent="-342900">
              <a:lnSpc>
                <a:spcPct val="115000"/>
              </a:lnSpc>
              <a:spcBef>
                <a:spcPts val="0"/>
              </a:spcBef>
              <a:spcAft>
                <a:spcPts val="995"/>
              </a:spcAft>
              <a:buFont typeface="Symbol" panose="05050102010706020507" pitchFamily="18" charset="2"/>
              <a:buChar char=""/>
            </a:pPr>
            <a:r>
              <a:rPr lang="en-US" sz="1000" dirty="0">
                <a:latin typeface="Arial" panose="020B0604020202020204" pitchFamily="34" charset="0"/>
                <a:ea typeface="Times New Roman" panose="02020603050405020304" pitchFamily="18" charset="0"/>
                <a:cs typeface="Times New Roman" panose="02020603050405020304" pitchFamily="18" charset="0"/>
              </a:rPr>
              <a:t>Create/Delete Queue</a:t>
            </a:r>
          </a:p>
          <a:p>
            <a:pPr marL="742950" marR="0" lvl="1" indent="-285750">
              <a:lnSpc>
                <a:spcPct val="115000"/>
              </a:lnSpc>
              <a:spcBef>
                <a:spcPts val="0"/>
              </a:spcBef>
              <a:spcAft>
                <a:spcPts val="995"/>
              </a:spcAft>
              <a:buFont typeface="Courier New" panose="02070309020205020404" pitchFamily="49" charset="0"/>
              <a:buChar char="o"/>
            </a:pPr>
            <a:r>
              <a:rPr lang="en-US" sz="1000" dirty="0">
                <a:latin typeface="Arial" panose="020B0604020202020204" pitchFamily="34" charset="0"/>
                <a:ea typeface="Times New Roman" panose="02020603050405020304" pitchFamily="18" charset="0"/>
                <a:cs typeface="Times New Roman" panose="02020603050405020304" pitchFamily="18" charset="0"/>
              </a:rPr>
              <a:t>Create a new queue instance or remove an existing one.</a:t>
            </a:r>
          </a:p>
          <a:p>
            <a:pPr marL="342900" marR="0" lvl="0" indent="-342900">
              <a:lnSpc>
                <a:spcPct val="115000"/>
              </a:lnSpc>
              <a:spcBef>
                <a:spcPts val="0"/>
              </a:spcBef>
              <a:spcAft>
                <a:spcPts val="995"/>
              </a:spcAft>
              <a:buFont typeface="Symbol" panose="05050102010706020507" pitchFamily="18" charset="2"/>
              <a:buChar char=""/>
            </a:pPr>
            <a:r>
              <a:rPr lang="en-US" sz="1000" dirty="0">
                <a:latin typeface="Arial" panose="020B0604020202020204" pitchFamily="34" charset="0"/>
                <a:ea typeface="Times New Roman" panose="02020603050405020304" pitchFamily="18" charset="0"/>
                <a:cs typeface="Times New Roman" panose="02020603050405020304" pitchFamily="18" charset="0"/>
              </a:rPr>
              <a:t>Measure Queue Length</a:t>
            </a:r>
          </a:p>
          <a:p>
            <a:pPr marL="742950" marR="0" lvl="1" indent="-285750">
              <a:lnSpc>
                <a:spcPct val="115000"/>
              </a:lnSpc>
              <a:spcBef>
                <a:spcPts val="0"/>
              </a:spcBef>
              <a:spcAft>
                <a:spcPts val="995"/>
              </a:spcAft>
              <a:buFont typeface="Courier New" panose="02070309020205020404" pitchFamily="49" charset="0"/>
              <a:buChar char="o"/>
            </a:pPr>
            <a:r>
              <a:rPr lang="en-US" sz="1000" dirty="0">
                <a:latin typeface="Arial" panose="020B0604020202020204" pitchFamily="34" charset="0"/>
                <a:ea typeface="Times New Roman" panose="02020603050405020304" pitchFamily="18" charset="0"/>
                <a:cs typeface="Times New Roman" panose="02020603050405020304" pitchFamily="18" charset="0"/>
              </a:rPr>
              <a:t>Get an estimate of the number of messages in the queue. </a:t>
            </a:r>
          </a:p>
          <a:p>
            <a:pPr marL="342900" marR="0" lvl="0" indent="-342900">
              <a:lnSpc>
                <a:spcPct val="115000"/>
              </a:lnSpc>
              <a:spcBef>
                <a:spcPts val="0"/>
              </a:spcBef>
              <a:spcAft>
                <a:spcPts val="995"/>
              </a:spcAft>
              <a:buFont typeface="Symbol" panose="05050102010706020507" pitchFamily="18" charset="2"/>
              <a:buChar char=""/>
            </a:pPr>
            <a:r>
              <a:rPr lang="en-US" sz="1000" dirty="0">
                <a:latin typeface="Arial" panose="020B0604020202020204" pitchFamily="34" charset="0"/>
                <a:ea typeface="Times New Roman" panose="02020603050405020304" pitchFamily="18" charset="0"/>
                <a:cs typeface="Times New Roman" panose="02020603050405020304" pitchFamily="18" charset="0"/>
              </a:rPr>
              <a:t>Insert Message into Queue</a:t>
            </a:r>
          </a:p>
          <a:p>
            <a:pPr marL="742950" marR="0" lvl="1" indent="-285750">
              <a:lnSpc>
                <a:spcPct val="115000"/>
              </a:lnSpc>
              <a:spcBef>
                <a:spcPts val="0"/>
              </a:spcBef>
              <a:spcAft>
                <a:spcPts val="995"/>
              </a:spcAft>
              <a:buFont typeface="Courier New" panose="02070309020205020404" pitchFamily="49" charset="0"/>
              <a:buChar char="o"/>
            </a:pPr>
            <a:r>
              <a:rPr lang="en-US" sz="1000" dirty="0">
                <a:latin typeface="Arial" panose="020B0604020202020204" pitchFamily="34" charset="0"/>
                <a:ea typeface="Times New Roman" panose="02020603050405020304" pitchFamily="18" charset="0"/>
                <a:cs typeface="Times New Roman" panose="02020603050405020304" pitchFamily="18" charset="0"/>
              </a:rPr>
              <a:t>New messages added to the queue.</a:t>
            </a:r>
          </a:p>
          <a:p>
            <a:pPr marL="342900" marR="0" lvl="0" indent="-342900">
              <a:lnSpc>
                <a:spcPct val="115000"/>
              </a:lnSpc>
              <a:spcBef>
                <a:spcPts val="0"/>
              </a:spcBef>
              <a:spcAft>
                <a:spcPts val="995"/>
              </a:spcAft>
              <a:buFont typeface="Symbol" panose="05050102010706020507" pitchFamily="18" charset="2"/>
              <a:buChar char=""/>
            </a:pPr>
            <a:r>
              <a:rPr lang="en-US" sz="1000" dirty="0">
                <a:latin typeface="Arial" panose="020B0604020202020204" pitchFamily="34" charset="0"/>
                <a:ea typeface="Times New Roman" panose="02020603050405020304" pitchFamily="18" charset="0"/>
                <a:cs typeface="Times New Roman" panose="02020603050405020304" pitchFamily="18" charset="0"/>
              </a:rPr>
              <a:t>Retrieve the Next Message</a:t>
            </a:r>
          </a:p>
          <a:p>
            <a:pPr marL="742950" marR="0" lvl="1" indent="-285750">
              <a:lnSpc>
                <a:spcPct val="115000"/>
              </a:lnSpc>
              <a:spcBef>
                <a:spcPts val="0"/>
              </a:spcBef>
              <a:spcAft>
                <a:spcPts val="995"/>
              </a:spcAft>
              <a:buFont typeface="Courier New" panose="02070309020205020404" pitchFamily="49" charset="0"/>
              <a:buChar char="o"/>
            </a:pPr>
            <a:r>
              <a:rPr lang="en-US" sz="1000" dirty="0">
                <a:latin typeface="Arial" panose="020B0604020202020204" pitchFamily="34" charset="0"/>
                <a:ea typeface="Times New Roman" panose="02020603050405020304" pitchFamily="18" charset="0"/>
                <a:cs typeface="Times New Roman" panose="02020603050405020304" pitchFamily="18" charset="0"/>
              </a:rPr>
              <a:t>A copy of the next available message is retrieved and the message is made invisible for a specific duration.</a:t>
            </a:r>
          </a:p>
          <a:p>
            <a:pPr marL="342900" marR="0" lvl="0" indent="-342900">
              <a:lnSpc>
                <a:spcPct val="115000"/>
              </a:lnSpc>
              <a:spcBef>
                <a:spcPts val="0"/>
              </a:spcBef>
              <a:spcAft>
                <a:spcPts val="995"/>
              </a:spcAft>
              <a:buFont typeface="Symbol" panose="05050102010706020507" pitchFamily="18" charset="2"/>
              <a:buChar char=""/>
            </a:pPr>
            <a:r>
              <a:rPr lang="en-US" sz="1000" dirty="0">
                <a:latin typeface="Arial" panose="020B0604020202020204" pitchFamily="34" charset="0"/>
                <a:ea typeface="Times New Roman" panose="02020603050405020304" pitchFamily="18" charset="0"/>
                <a:cs typeface="Times New Roman" panose="02020603050405020304" pitchFamily="18" charset="0"/>
              </a:rPr>
              <a:t>Extend Message Lease</a:t>
            </a:r>
          </a:p>
          <a:p>
            <a:pPr marL="742950" marR="0" lvl="1" indent="-285750">
              <a:lnSpc>
                <a:spcPct val="115000"/>
              </a:lnSpc>
              <a:spcBef>
                <a:spcPts val="0"/>
              </a:spcBef>
              <a:spcAft>
                <a:spcPts val="995"/>
              </a:spcAft>
              <a:buFont typeface="Courier New" panose="02070309020205020404" pitchFamily="49" charset="0"/>
              <a:buChar char="o"/>
            </a:pPr>
            <a:r>
              <a:rPr lang="en-US" sz="1000" dirty="0">
                <a:latin typeface="Arial" panose="020B0604020202020204" pitchFamily="34" charset="0"/>
                <a:ea typeface="Times New Roman" panose="02020603050405020304" pitchFamily="18" charset="0"/>
                <a:cs typeface="Times New Roman" panose="02020603050405020304" pitchFamily="18" charset="0"/>
              </a:rPr>
              <a:t>More time to process a retrieved queue message.</a:t>
            </a:r>
          </a:p>
          <a:p>
            <a:pPr marL="342900" marR="0" lvl="0" indent="-342900">
              <a:lnSpc>
                <a:spcPct val="115000"/>
              </a:lnSpc>
              <a:spcBef>
                <a:spcPts val="0"/>
              </a:spcBef>
              <a:spcAft>
                <a:spcPts val="995"/>
              </a:spcAft>
              <a:buFont typeface="Symbol" panose="05050102010706020507" pitchFamily="18" charset="2"/>
              <a:buChar char=""/>
            </a:pPr>
            <a:r>
              <a:rPr lang="en-US" sz="1000" dirty="0">
                <a:latin typeface="Arial" panose="020B0604020202020204" pitchFamily="34" charset="0"/>
                <a:ea typeface="Times New Roman" panose="02020603050405020304" pitchFamily="18" charset="0"/>
                <a:cs typeface="Times New Roman" panose="02020603050405020304" pitchFamily="18" charset="0"/>
              </a:rPr>
              <a:t>Peek at the Next Message</a:t>
            </a:r>
          </a:p>
          <a:p>
            <a:pPr marL="742950" marR="0" lvl="1" indent="-285750">
              <a:lnSpc>
                <a:spcPct val="115000"/>
              </a:lnSpc>
              <a:spcBef>
                <a:spcPts val="0"/>
              </a:spcBef>
              <a:spcAft>
                <a:spcPts val="995"/>
              </a:spcAft>
              <a:buFont typeface="Courier New" panose="02070309020205020404" pitchFamily="49" charset="0"/>
              <a:buChar char="o"/>
            </a:pPr>
            <a:r>
              <a:rPr lang="en-US" sz="1000" dirty="0">
                <a:latin typeface="Arial" panose="020B0604020202020204" pitchFamily="34" charset="0"/>
                <a:ea typeface="Times New Roman" panose="02020603050405020304" pitchFamily="18" charset="0"/>
                <a:cs typeface="Times New Roman" panose="02020603050405020304" pitchFamily="18" charset="0"/>
              </a:rPr>
              <a:t>Retrieve a copy of the next available message in the queue without making the message invisible.</a:t>
            </a:r>
          </a:p>
          <a:p>
            <a:pPr marL="342900" marR="0" lvl="0" indent="-342900">
              <a:lnSpc>
                <a:spcPct val="115000"/>
              </a:lnSpc>
              <a:spcBef>
                <a:spcPts val="0"/>
              </a:spcBef>
              <a:spcAft>
                <a:spcPts val="995"/>
              </a:spcAft>
              <a:buFont typeface="Symbol" panose="05050102010706020507" pitchFamily="18" charset="2"/>
              <a:buChar char=""/>
            </a:pPr>
            <a:r>
              <a:rPr lang="en-US" sz="1000" dirty="0">
                <a:latin typeface="Arial" panose="020B0604020202020204" pitchFamily="34" charset="0"/>
                <a:ea typeface="Times New Roman" panose="02020603050405020304" pitchFamily="18" charset="0"/>
                <a:cs typeface="Times New Roman" panose="02020603050405020304" pitchFamily="18" charset="0"/>
              </a:rPr>
              <a:t>Update a Message</a:t>
            </a:r>
          </a:p>
          <a:p>
            <a:pPr marL="742950" marR="0" lvl="1" indent="-285750">
              <a:lnSpc>
                <a:spcPct val="115000"/>
              </a:lnSpc>
              <a:spcBef>
                <a:spcPts val="0"/>
              </a:spcBef>
              <a:spcAft>
                <a:spcPts val="995"/>
              </a:spcAft>
              <a:buFont typeface="Courier New" panose="02070309020205020404" pitchFamily="49" charset="0"/>
              <a:buChar char="o"/>
            </a:pPr>
            <a:r>
              <a:rPr lang="en-US" sz="1000" dirty="0">
                <a:latin typeface="Arial" panose="020B0604020202020204" pitchFamily="34" charset="0"/>
                <a:ea typeface="Times New Roman" panose="02020603050405020304" pitchFamily="18" charset="0"/>
                <a:cs typeface="Times New Roman" panose="02020603050405020304" pitchFamily="18" charset="0"/>
              </a:rPr>
              <a:t>Contents of a retrieved message can be updated in the queue.</a:t>
            </a:r>
          </a:p>
          <a:p>
            <a:pPr marL="342900" marR="0" lvl="0" indent="-342900">
              <a:lnSpc>
                <a:spcPct val="115000"/>
              </a:lnSpc>
              <a:spcBef>
                <a:spcPts val="0"/>
              </a:spcBef>
              <a:spcAft>
                <a:spcPts val="995"/>
              </a:spcAft>
              <a:buFont typeface="Symbol" panose="05050102010706020507" pitchFamily="18" charset="2"/>
              <a:buChar char=""/>
            </a:pPr>
            <a:r>
              <a:rPr lang="en-US" sz="1000" dirty="0">
                <a:latin typeface="Arial" panose="020B0604020202020204" pitchFamily="34" charset="0"/>
                <a:ea typeface="Times New Roman" panose="02020603050405020304" pitchFamily="18" charset="0"/>
                <a:cs typeface="Times New Roman" panose="02020603050405020304" pitchFamily="18" charset="0"/>
              </a:rPr>
              <a:t>Delete a Message</a:t>
            </a:r>
          </a:p>
          <a:p>
            <a:pPr marL="742950" lvl="1" indent="-285750">
              <a:lnSpc>
                <a:spcPct val="115000"/>
              </a:lnSpc>
              <a:spcAft>
                <a:spcPts val="995"/>
              </a:spcAft>
              <a:buFont typeface="Courier New" panose="02070309020205020404" pitchFamily="49" charset="0"/>
              <a:buChar char="o"/>
            </a:pPr>
            <a:r>
              <a:rPr lang="en-US" sz="1000" dirty="0">
                <a:latin typeface="Arial" panose="020B0604020202020204" pitchFamily="34" charset="0"/>
                <a:cs typeface="Times New Roman" panose="02020603050405020304" pitchFamily="18" charset="0"/>
              </a:rPr>
              <a:t>Delete the message from the queue.</a:t>
            </a:r>
          </a:p>
        </p:txBody>
      </p:sp>
      <p:sp>
        <p:nvSpPr>
          <p:cNvPr id="4" name="Slide Number Placeholder 3"/>
          <p:cNvSpPr>
            <a:spLocks noGrp="1"/>
          </p:cNvSpPr>
          <p:nvPr>
            <p:ph type="sldNum" sz="quarter" idx="10"/>
          </p:nvPr>
        </p:nvSpPr>
        <p:spPr/>
        <p:txBody>
          <a:bodyPr/>
          <a:lstStyle/>
          <a:p>
            <a:fld id="{1DCB1940-C9FA-478A-89CF-FCED2EB2DF4D}" type="slidenum">
              <a:rPr lang="en-US" b="0" smtClean="0"/>
              <a:t>61</a:t>
            </a:fld>
            <a:endParaRPr lang="en-US" b="0" dirty="0"/>
          </a:p>
        </p:txBody>
      </p:sp>
      <p:sp>
        <p:nvSpPr>
          <p:cNvPr id="5" name="Rectangle 4">
            <a:extLst>
              <a:ext uri="{FF2B5EF4-FFF2-40B4-BE49-F238E27FC236}">
                <a16:creationId xmlns:a16="http://schemas.microsoft.com/office/drawing/2014/main" id="{F9FF6BBE-98D5-49D2-A9C0-166416D0D2E7}"/>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334C0BCD-24FD-4780-803F-DB45C6BB7993}"/>
              </a:ext>
            </a:extLst>
          </p:cNvPr>
          <p:cNvSpPr/>
          <p:nvPr/>
        </p:nvSpPr>
        <p:spPr>
          <a:xfrm>
            <a:off x="0" y="326261"/>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11: Integrating Azure Solution Components using Messaging Services</a:t>
            </a:r>
          </a:p>
        </p:txBody>
      </p:sp>
    </p:spTree>
    <p:extLst>
      <p:ext uri="{BB962C8B-B14F-4D97-AF65-F5344CB8AC3E}">
        <p14:creationId xmlns:p14="http://schemas.microsoft.com/office/powerpoint/2010/main" val="259204817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Reference valet-key pattern here.</a:t>
            </a:r>
          </a:p>
        </p:txBody>
      </p:sp>
      <p:sp>
        <p:nvSpPr>
          <p:cNvPr id="4" name="Slide Number Placeholder 3"/>
          <p:cNvSpPr>
            <a:spLocks noGrp="1"/>
          </p:cNvSpPr>
          <p:nvPr>
            <p:ph type="sldNum" sz="quarter" idx="10"/>
          </p:nvPr>
        </p:nvSpPr>
        <p:spPr/>
        <p:txBody>
          <a:bodyPr/>
          <a:lstStyle/>
          <a:p>
            <a:fld id="{1DCB1940-C9FA-478A-89CF-FCED2EB2DF4D}" type="slidenum">
              <a:rPr lang="en-US" b="0" smtClean="0"/>
              <a:t>62</a:t>
            </a:fld>
            <a:endParaRPr lang="en-US" b="0" dirty="0"/>
          </a:p>
        </p:txBody>
      </p:sp>
      <p:sp>
        <p:nvSpPr>
          <p:cNvPr id="5" name="Rectangle 4">
            <a:extLst>
              <a:ext uri="{FF2B5EF4-FFF2-40B4-BE49-F238E27FC236}">
                <a16:creationId xmlns:a16="http://schemas.microsoft.com/office/drawing/2014/main" id="{397BA3F7-A740-4043-BF3F-3AD1E45B145E}"/>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3FA230EA-F683-4419-B505-EBC7D6D30518}"/>
              </a:ext>
            </a:extLst>
          </p:cNvPr>
          <p:cNvSpPr/>
          <p:nvPr/>
        </p:nvSpPr>
        <p:spPr>
          <a:xfrm>
            <a:off x="0" y="326261"/>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11: Integrating Azure Solution Components using Messaging Services</a:t>
            </a:r>
          </a:p>
        </p:txBody>
      </p:sp>
    </p:spTree>
    <p:extLst>
      <p:ext uri="{BB962C8B-B14F-4D97-AF65-F5344CB8AC3E}">
        <p14:creationId xmlns:p14="http://schemas.microsoft.com/office/powerpoint/2010/main" val="32234295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fld id="{1DCB1940-C9FA-478A-89CF-FCED2EB2DF4D}" type="slidenum">
              <a:rPr lang="en-US" b="0" smtClean="0"/>
              <a:t>63</a:t>
            </a:fld>
            <a:endParaRPr lang="en-US" b="0" dirty="0"/>
          </a:p>
        </p:txBody>
      </p:sp>
      <p:sp>
        <p:nvSpPr>
          <p:cNvPr id="5" name="Rectangle 4">
            <a:extLst>
              <a:ext uri="{FF2B5EF4-FFF2-40B4-BE49-F238E27FC236}">
                <a16:creationId xmlns:a16="http://schemas.microsoft.com/office/drawing/2014/main" id="{1D8D0732-30A7-4FA4-A7EE-2F0038FF90EB}"/>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FE5A23F0-19C8-4F70-9753-83095CEAB03E}"/>
              </a:ext>
            </a:extLst>
          </p:cNvPr>
          <p:cNvSpPr/>
          <p:nvPr/>
        </p:nvSpPr>
        <p:spPr>
          <a:xfrm>
            <a:off x="0" y="326261"/>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11: Integrating Azure Solution Components using Messaging Services</a:t>
            </a:r>
          </a:p>
        </p:txBody>
      </p:sp>
    </p:spTree>
    <p:extLst>
      <p:ext uri="{BB962C8B-B14F-4D97-AF65-F5344CB8AC3E}">
        <p14:creationId xmlns:p14="http://schemas.microsoft.com/office/powerpoint/2010/main" val="346607539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The Service Bus queues are tailored to be general-purpose for different types of distributed applications.</a:t>
            </a:r>
          </a:p>
        </p:txBody>
      </p:sp>
      <p:sp>
        <p:nvSpPr>
          <p:cNvPr id="4" name="Slide Number Placeholder 3"/>
          <p:cNvSpPr>
            <a:spLocks noGrp="1"/>
          </p:cNvSpPr>
          <p:nvPr>
            <p:ph type="sldNum" sz="quarter" idx="10"/>
          </p:nvPr>
        </p:nvSpPr>
        <p:spPr/>
        <p:txBody>
          <a:bodyPr/>
          <a:lstStyle/>
          <a:p>
            <a:fld id="{1DCB1940-C9FA-478A-89CF-FCED2EB2DF4D}" type="slidenum">
              <a:rPr lang="en-US" b="0" smtClean="0"/>
              <a:t>64</a:t>
            </a:fld>
            <a:endParaRPr lang="en-US" b="0" dirty="0"/>
          </a:p>
        </p:txBody>
      </p:sp>
      <p:sp>
        <p:nvSpPr>
          <p:cNvPr id="5" name="Rectangle 4">
            <a:extLst>
              <a:ext uri="{FF2B5EF4-FFF2-40B4-BE49-F238E27FC236}">
                <a16:creationId xmlns:a16="http://schemas.microsoft.com/office/drawing/2014/main" id="{12286A7F-120C-47BF-A295-D30282FD880B}"/>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0B2497BD-C634-4403-A196-31B7DA604CC9}"/>
              </a:ext>
            </a:extLst>
          </p:cNvPr>
          <p:cNvSpPr/>
          <p:nvPr/>
        </p:nvSpPr>
        <p:spPr>
          <a:xfrm>
            <a:off x="0" y="326261"/>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11: Integrating Azure Solution Components using Messaging Services</a:t>
            </a:r>
          </a:p>
        </p:txBody>
      </p:sp>
    </p:spTree>
    <p:extLst>
      <p:ext uri="{BB962C8B-B14F-4D97-AF65-F5344CB8AC3E}">
        <p14:creationId xmlns:p14="http://schemas.microsoft.com/office/powerpoint/2010/main" val="224383668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Emphasize that relays pass messages around and are not intended for message storage.</a:t>
            </a:r>
          </a:p>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Although most examples show relays being used to create public endpoints for on-premises services, relays can be used with cloud services.</a:t>
            </a:r>
          </a:p>
        </p:txBody>
      </p:sp>
      <p:sp>
        <p:nvSpPr>
          <p:cNvPr id="4" name="Slide Number Placeholder 3"/>
          <p:cNvSpPr>
            <a:spLocks noGrp="1"/>
          </p:cNvSpPr>
          <p:nvPr>
            <p:ph type="sldNum" sz="quarter" idx="10"/>
          </p:nvPr>
        </p:nvSpPr>
        <p:spPr/>
        <p:txBody>
          <a:bodyPr/>
          <a:lstStyle/>
          <a:p>
            <a:fld id="{1DCB1940-C9FA-478A-89CF-FCED2EB2DF4D}" type="slidenum">
              <a:rPr lang="en-US" b="0" smtClean="0"/>
              <a:t>65</a:t>
            </a:fld>
            <a:endParaRPr lang="en-US" b="0" dirty="0"/>
          </a:p>
        </p:txBody>
      </p:sp>
      <p:sp>
        <p:nvSpPr>
          <p:cNvPr id="5" name="Rectangle 4">
            <a:extLst>
              <a:ext uri="{FF2B5EF4-FFF2-40B4-BE49-F238E27FC236}">
                <a16:creationId xmlns:a16="http://schemas.microsoft.com/office/drawing/2014/main" id="{68586084-D6D9-4355-B420-886D423B5BCC}"/>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0955C0C4-742A-4BDF-AD5C-9B2B1DBCCF54}"/>
              </a:ext>
            </a:extLst>
          </p:cNvPr>
          <p:cNvSpPr/>
          <p:nvPr/>
        </p:nvSpPr>
        <p:spPr>
          <a:xfrm>
            <a:off x="0" y="326261"/>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11: Integrating Azure Solution Components using Messaging Services</a:t>
            </a:r>
          </a:p>
        </p:txBody>
      </p:sp>
    </p:spTree>
    <p:extLst>
      <p:ext uri="{BB962C8B-B14F-4D97-AF65-F5344CB8AC3E}">
        <p14:creationId xmlns:p14="http://schemas.microsoft.com/office/powerpoint/2010/main" val="85756907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The service application creates an outbound connection with the Service Bus Relay using the binding, their Service Bus namespace, and a relative name for the relay. The Service Bus creates a relay at this point and then one or more client applications create an outbound connection to the relay using the same connection details. The relay is disposed when all of the clients and the service applications are disconnected from the endpoint.</a:t>
            </a:r>
          </a:p>
        </p:txBody>
      </p:sp>
      <p:sp>
        <p:nvSpPr>
          <p:cNvPr id="4" name="Slide Number Placeholder 3"/>
          <p:cNvSpPr>
            <a:spLocks noGrp="1"/>
          </p:cNvSpPr>
          <p:nvPr>
            <p:ph type="sldNum" sz="quarter" idx="10"/>
          </p:nvPr>
        </p:nvSpPr>
        <p:spPr/>
        <p:txBody>
          <a:bodyPr/>
          <a:lstStyle/>
          <a:p>
            <a:fld id="{1DCB1940-C9FA-478A-89CF-FCED2EB2DF4D}" type="slidenum">
              <a:rPr lang="en-US" b="0" smtClean="0"/>
              <a:t>66</a:t>
            </a:fld>
            <a:endParaRPr lang="en-US" b="0" dirty="0"/>
          </a:p>
        </p:txBody>
      </p:sp>
      <p:sp>
        <p:nvSpPr>
          <p:cNvPr id="5" name="Rectangle 4">
            <a:extLst>
              <a:ext uri="{FF2B5EF4-FFF2-40B4-BE49-F238E27FC236}">
                <a16:creationId xmlns:a16="http://schemas.microsoft.com/office/drawing/2014/main" id="{A7037BCD-64C8-49B9-AC60-B38BE4DD1B6C}"/>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04921A77-A12B-4B40-8973-FC4599E82AC4}"/>
              </a:ext>
            </a:extLst>
          </p:cNvPr>
          <p:cNvSpPr/>
          <p:nvPr/>
        </p:nvSpPr>
        <p:spPr>
          <a:xfrm>
            <a:off x="0" y="326261"/>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11: Integrating Azure Solution Components using Messaging Services</a:t>
            </a:r>
          </a:p>
        </p:txBody>
      </p:sp>
    </p:spTree>
    <p:extLst>
      <p:ext uri="{BB962C8B-B14F-4D97-AF65-F5344CB8AC3E}">
        <p14:creationId xmlns:p14="http://schemas.microsoft.com/office/powerpoint/2010/main" val="193749742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Event Grid integrates data sources with client applications that intend to consume events from those sources.</a:t>
            </a:r>
          </a:p>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This example shows an application that has an operation (or request), it then publishes an event that is subscribed to by a Logic App, Function App, custom application server and an Excel instance. Each client processes the message in a unique manner.</a:t>
            </a:r>
          </a:p>
        </p:txBody>
      </p:sp>
      <p:sp>
        <p:nvSpPr>
          <p:cNvPr id="4" name="Slide Number Placeholder 3"/>
          <p:cNvSpPr>
            <a:spLocks noGrp="1"/>
          </p:cNvSpPr>
          <p:nvPr>
            <p:ph type="sldNum" sz="quarter" idx="10"/>
          </p:nvPr>
        </p:nvSpPr>
        <p:spPr/>
        <p:txBody>
          <a:bodyPr/>
          <a:lstStyle/>
          <a:p>
            <a:fld id="{1DCB1940-C9FA-478A-89CF-FCED2EB2DF4D}" type="slidenum">
              <a:rPr lang="en-US" b="0" smtClean="0"/>
              <a:t>67</a:t>
            </a:fld>
            <a:endParaRPr lang="en-US" b="0" dirty="0"/>
          </a:p>
        </p:txBody>
      </p:sp>
      <p:sp>
        <p:nvSpPr>
          <p:cNvPr id="5" name="Rectangle 4">
            <a:extLst>
              <a:ext uri="{FF2B5EF4-FFF2-40B4-BE49-F238E27FC236}">
                <a16:creationId xmlns:a16="http://schemas.microsoft.com/office/drawing/2014/main" id="{B8B846BC-2AD6-4FD4-8286-408E9F4A4C22}"/>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DB562746-2774-450C-9096-C6BE99B65B82}"/>
              </a:ext>
            </a:extLst>
          </p:cNvPr>
          <p:cNvSpPr/>
          <p:nvPr/>
        </p:nvSpPr>
        <p:spPr>
          <a:xfrm>
            <a:off x="0" y="326261"/>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11: Integrating Azure Solution Components using Messaging Services</a:t>
            </a:r>
          </a:p>
        </p:txBody>
      </p:sp>
    </p:spTree>
    <p:extLst>
      <p:ext uri="{BB962C8B-B14F-4D97-AF65-F5344CB8AC3E}">
        <p14:creationId xmlns:p14="http://schemas.microsoft.com/office/powerpoint/2010/main" val="359139350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fld id="{1DCB1940-C9FA-478A-89CF-FCED2EB2DF4D}" type="slidenum">
              <a:rPr lang="en-US" b="0" smtClean="0"/>
              <a:t>68</a:t>
            </a:fld>
            <a:endParaRPr lang="en-US" b="0" dirty="0"/>
          </a:p>
        </p:txBody>
      </p:sp>
      <p:sp>
        <p:nvSpPr>
          <p:cNvPr id="5" name="Rectangle 4">
            <a:extLst>
              <a:ext uri="{FF2B5EF4-FFF2-40B4-BE49-F238E27FC236}">
                <a16:creationId xmlns:a16="http://schemas.microsoft.com/office/drawing/2014/main" id="{536BF187-2865-41E6-AEAF-80AC03AFE68F}"/>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172475F3-96FD-4E02-8F70-5B99635DE147}"/>
              </a:ext>
            </a:extLst>
          </p:cNvPr>
          <p:cNvSpPr/>
          <p:nvPr/>
        </p:nvSpPr>
        <p:spPr>
          <a:xfrm>
            <a:off x="0" y="326261"/>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11: Integrating Azure Solution Components using Messaging Services</a:t>
            </a:r>
          </a:p>
        </p:txBody>
      </p:sp>
    </p:spTree>
    <p:extLst>
      <p:ext uri="{BB962C8B-B14F-4D97-AF65-F5344CB8AC3E}">
        <p14:creationId xmlns:p14="http://schemas.microsoft.com/office/powerpoint/2010/main" val="279426924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fld id="{1DCB1940-C9FA-478A-89CF-FCED2EB2DF4D}" type="slidenum">
              <a:rPr lang="en-US" b="0" smtClean="0"/>
              <a:t>69</a:t>
            </a:fld>
            <a:endParaRPr lang="en-US" b="0" dirty="0"/>
          </a:p>
        </p:txBody>
      </p:sp>
      <p:sp>
        <p:nvSpPr>
          <p:cNvPr id="5" name="Rectangle 4">
            <a:extLst>
              <a:ext uri="{FF2B5EF4-FFF2-40B4-BE49-F238E27FC236}">
                <a16:creationId xmlns:a16="http://schemas.microsoft.com/office/drawing/2014/main" id="{43A158FD-2230-4999-807D-3377426362DA}"/>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3541A06B-6166-4AA5-9F15-FE7182B2E95F}"/>
              </a:ext>
            </a:extLst>
          </p:cNvPr>
          <p:cNvSpPr/>
          <p:nvPr/>
        </p:nvSpPr>
        <p:spPr>
          <a:xfrm>
            <a:off x="0" y="326261"/>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11: Integrating Azure Solution Components using Messaging Services</a:t>
            </a:r>
          </a:p>
        </p:txBody>
      </p:sp>
    </p:spTree>
    <p:extLst>
      <p:ext uri="{BB962C8B-B14F-4D97-AF65-F5344CB8AC3E}">
        <p14:creationId xmlns:p14="http://schemas.microsoft.com/office/powerpoint/2010/main" val="4667084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effectLst/>
                <a:latin typeface="Arial" panose="020B0604020202020204" pitchFamily="34" charset="0"/>
                <a:ea typeface="Calibri" panose="020F0502020204030204" pitchFamily="34" charset="0"/>
                <a:cs typeface="Times New Roman" panose="02020603050405020304" pitchFamily="18" charset="0"/>
              </a:rPr>
              <a:t>Many of the search features available in Bing are available as Search APIs that you can integrate into new or existing applications.</a:t>
            </a:r>
          </a:p>
          <a:p>
            <a:pPr marR="0" lvl="0">
              <a:lnSpc>
                <a:spcPct val="115000"/>
              </a:lnSpc>
              <a:spcBef>
                <a:spcPts val="0"/>
              </a:spcBef>
              <a:spcAft>
                <a:spcPts val="995"/>
              </a:spcAft>
            </a:pPr>
            <a:r>
              <a:rPr lang="en-US" sz="1000" dirty="0">
                <a:latin typeface="Arial" panose="020B0604020202020204" pitchFamily="34" charset="0"/>
                <a:ea typeface="Times New Roman" panose="02020603050405020304" pitchFamily="18" charset="0"/>
                <a:cs typeface="Times New Roman" panose="02020603050405020304" pitchFamily="18" charset="0"/>
              </a:rPr>
              <a:t>Advantages of using the Bing APIs:</a:t>
            </a:r>
          </a:p>
          <a:p>
            <a:pPr marL="171450" marR="0" lvl="0" indent="-171450">
              <a:lnSpc>
                <a:spcPct val="115000"/>
              </a:lnSpc>
              <a:spcBef>
                <a:spcPts val="0"/>
              </a:spcBef>
              <a:spcAft>
                <a:spcPts val="995"/>
              </a:spcAft>
              <a:buFont typeface="Arial" panose="020B0604020202020204" pitchFamily="34" charset="0"/>
              <a:buChar char="•"/>
            </a:pPr>
            <a:r>
              <a:rPr lang="en-US" sz="1000" dirty="0">
                <a:latin typeface="Arial" panose="020B0604020202020204" pitchFamily="34" charset="0"/>
                <a:ea typeface="Times New Roman" panose="02020603050405020304" pitchFamily="18" charset="0"/>
                <a:cs typeface="Times New Roman" panose="02020603050405020304" pitchFamily="18" charset="0"/>
              </a:rPr>
              <a:t>Wide range of features </a:t>
            </a:r>
          </a:p>
          <a:p>
            <a:pPr marL="171450" marR="0" lvl="0" indent="-171450">
              <a:lnSpc>
                <a:spcPct val="115000"/>
              </a:lnSpc>
              <a:spcBef>
                <a:spcPts val="0"/>
              </a:spcBef>
              <a:spcAft>
                <a:spcPts val="995"/>
              </a:spcAft>
              <a:buFont typeface="Arial" panose="020B0604020202020204" pitchFamily="34" charset="0"/>
              <a:buChar char="•"/>
            </a:pPr>
            <a:r>
              <a:rPr lang="en-US" sz="1000" dirty="0">
                <a:latin typeface="Arial" panose="020B0604020202020204" pitchFamily="34" charset="0"/>
                <a:ea typeface="Times New Roman" panose="02020603050405020304" pitchFamily="18" charset="0"/>
                <a:cs typeface="Times New Roman" panose="02020603050405020304" pitchFamily="18" charset="0"/>
              </a:rPr>
              <a:t>Relevant search results</a:t>
            </a:r>
          </a:p>
          <a:p>
            <a:pPr marL="171450" marR="0" lvl="0" indent="-171450">
              <a:lnSpc>
                <a:spcPct val="115000"/>
              </a:lnSpc>
              <a:spcBef>
                <a:spcPts val="0"/>
              </a:spcBef>
              <a:spcAft>
                <a:spcPts val="995"/>
              </a:spcAft>
              <a:buFont typeface="Arial" panose="020B0604020202020204" pitchFamily="34" charset="0"/>
              <a:buChar char="•"/>
            </a:pPr>
            <a:r>
              <a:rPr lang="en-US" sz="1000" dirty="0">
                <a:latin typeface="Arial" panose="020B0604020202020204" pitchFamily="34" charset="0"/>
                <a:ea typeface="Times New Roman" panose="02020603050405020304" pitchFamily="18" charset="0"/>
                <a:cs typeface="Times New Roman" panose="02020603050405020304" pitchFamily="18" charset="0"/>
              </a:rPr>
              <a:t>Optimized performance (already optimized for bing.com)</a:t>
            </a:r>
          </a:p>
          <a:p>
            <a:pPr marL="171450" marR="0" lvl="0" indent="-171450">
              <a:lnSpc>
                <a:spcPct val="115000"/>
              </a:lnSpc>
              <a:spcBef>
                <a:spcPts val="0"/>
              </a:spcBef>
              <a:spcAft>
                <a:spcPts val="995"/>
              </a:spcAft>
              <a:buFont typeface="Arial" panose="020B0604020202020204" pitchFamily="34" charset="0"/>
              <a:buChar char="•"/>
            </a:pPr>
            <a:r>
              <a:rPr lang="en-US" sz="1000" dirty="0">
                <a:latin typeface="Arial" panose="020B0604020202020204" pitchFamily="34" charset="0"/>
                <a:ea typeface="Times New Roman" panose="02020603050405020304" pitchFamily="18" charset="0"/>
                <a:cs typeface="Times New Roman" panose="02020603050405020304" pitchFamily="18" charset="0"/>
              </a:rPr>
              <a:t>Standard JSON request/response format</a:t>
            </a:r>
          </a:p>
        </p:txBody>
      </p:sp>
      <p:sp>
        <p:nvSpPr>
          <p:cNvPr id="4" name="Slide Number Placeholder 3"/>
          <p:cNvSpPr>
            <a:spLocks noGrp="1"/>
          </p:cNvSpPr>
          <p:nvPr>
            <p:ph type="sldNum" sz="quarter" idx="10"/>
          </p:nvPr>
        </p:nvSpPr>
        <p:spPr/>
        <p:txBody>
          <a:bodyPr/>
          <a:lstStyle/>
          <a:p>
            <a:fld id="{696DF70C-D499-4FF1-91D5-C90769D27F75}" type="slidenum">
              <a:rPr lang="en-US" b="0" smtClean="0"/>
              <a:t>7</a:t>
            </a:fld>
            <a:endParaRPr lang="en-US" b="0" dirty="0"/>
          </a:p>
        </p:txBody>
      </p:sp>
      <p:sp>
        <p:nvSpPr>
          <p:cNvPr id="5" name="Rectangle 4">
            <a:extLst>
              <a:ext uri="{FF2B5EF4-FFF2-40B4-BE49-F238E27FC236}">
                <a16:creationId xmlns:a16="http://schemas.microsoft.com/office/drawing/2014/main" id="{97C1A668-5865-4D79-A9AF-077777044305}"/>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2E03B16E-9E2B-4CA2-A1DC-B06A13DC74F4}"/>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10: Integrating SaaS Services Available on the Azure Platform</a:t>
            </a:r>
          </a:p>
        </p:txBody>
      </p:sp>
    </p:spTree>
    <p:extLst>
      <p:ext uri="{BB962C8B-B14F-4D97-AF65-F5344CB8AC3E}">
        <p14:creationId xmlns:p14="http://schemas.microsoft.com/office/powerpoint/2010/main" val="38003689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fld id="{1DCB1940-C9FA-478A-89CF-FCED2EB2DF4D}" type="slidenum">
              <a:rPr lang="en-US" b="0" smtClean="0"/>
              <a:t>70</a:t>
            </a:fld>
            <a:endParaRPr lang="en-US" b="0" dirty="0"/>
          </a:p>
        </p:txBody>
      </p:sp>
      <p:sp>
        <p:nvSpPr>
          <p:cNvPr id="5" name="Rectangle 4">
            <a:extLst>
              <a:ext uri="{FF2B5EF4-FFF2-40B4-BE49-F238E27FC236}">
                <a16:creationId xmlns:a16="http://schemas.microsoft.com/office/drawing/2014/main" id="{31C2F364-7205-4800-9508-0B48CDBA449E}"/>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F929B3C8-46B7-4791-9C5B-747E2CE906ED}"/>
              </a:ext>
            </a:extLst>
          </p:cNvPr>
          <p:cNvSpPr/>
          <p:nvPr/>
        </p:nvSpPr>
        <p:spPr>
          <a:xfrm>
            <a:off x="0" y="326261"/>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11: Integrating Azure Solution Components using Messaging Services</a:t>
            </a:r>
          </a:p>
        </p:txBody>
      </p:sp>
    </p:spTree>
    <p:extLst>
      <p:ext uri="{BB962C8B-B14F-4D97-AF65-F5344CB8AC3E}">
        <p14:creationId xmlns:p14="http://schemas.microsoft.com/office/powerpoint/2010/main" val="144854812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fld id="{1DCB1940-C9FA-478A-89CF-FCED2EB2DF4D}" type="slidenum">
              <a:rPr lang="en-US" b="0" smtClean="0"/>
              <a:t>71</a:t>
            </a:fld>
            <a:endParaRPr lang="en-US" b="0" dirty="0"/>
          </a:p>
        </p:txBody>
      </p:sp>
      <p:sp>
        <p:nvSpPr>
          <p:cNvPr id="5" name="Rectangle 4">
            <a:extLst>
              <a:ext uri="{FF2B5EF4-FFF2-40B4-BE49-F238E27FC236}">
                <a16:creationId xmlns:a16="http://schemas.microsoft.com/office/drawing/2014/main" id="{42FF0961-FBAE-48AC-9F27-5D1C51580118}"/>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33974E36-EF6B-4D29-866F-62D784607F06}"/>
              </a:ext>
            </a:extLst>
          </p:cNvPr>
          <p:cNvSpPr/>
          <p:nvPr/>
        </p:nvSpPr>
        <p:spPr>
          <a:xfrm>
            <a:off x="0" y="326261"/>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11: Integrating Azure Solution Components using Messaging Services</a:t>
            </a:r>
          </a:p>
        </p:txBody>
      </p:sp>
    </p:spTree>
    <p:extLst>
      <p:ext uri="{BB962C8B-B14F-4D97-AF65-F5344CB8AC3E}">
        <p14:creationId xmlns:p14="http://schemas.microsoft.com/office/powerpoint/2010/main" val="33116743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fld id="{1DCB1940-C9FA-478A-89CF-FCED2EB2DF4D}" type="slidenum">
              <a:rPr lang="en-US" b="0" smtClean="0"/>
              <a:t>72</a:t>
            </a:fld>
            <a:endParaRPr lang="en-US" b="0" dirty="0"/>
          </a:p>
        </p:txBody>
      </p:sp>
      <p:sp>
        <p:nvSpPr>
          <p:cNvPr id="5" name="Rectangle 4">
            <a:extLst>
              <a:ext uri="{FF2B5EF4-FFF2-40B4-BE49-F238E27FC236}">
                <a16:creationId xmlns:a16="http://schemas.microsoft.com/office/drawing/2014/main" id="{00DC1998-FFED-41DF-9FF3-253CE297DC51}"/>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9A277821-1521-4D49-85E4-343DD7DB545D}"/>
              </a:ext>
            </a:extLst>
          </p:cNvPr>
          <p:cNvSpPr/>
          <p:nvPr/>
        </p:nvSpPr>
        <p:spPr>
          <a:xfrm>
            <a:off x="0" y="326261"/>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11: Integrating Azure Solution Components using Messaging Services</a:t>
            </a:r>
          </a:p>
        </p:txBody>
      </p:sp>
    </p:spTree>
    <p:extLst>
      <p:ext uri="{BB962C8B-B14F-4D97-AF65-F5344CB8AC3E}">
        <p14:creationId xmlns:p14="http://schemas.microsoft.com/office/powerpoint/2010/main" val="374591411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This is just a subset of all of the connectors available in Logic Apps.</a:t>
            </a:r>
          </a:p>
        </p:txBody>
      </p:sp>
      <p:sp>
        <p:nvSpPr>
          <p:cNvPr id="4" name="Slide Number Placeholder 3"/>
          <p:cNvSpPr>
            <a:spLocks noGrp="1"/>
          </p:cNvSpPr>
          <p:nvPr>
            <p:ph type="sldNum" sz="quarter" idx="10"/>
          </p:nvPr>
        </p:nvSpPr>
        <p:spPr/>
        <p:txBody>
          <a:bodyPr/>
          <a:lstStyle/>
          <a:p>
            <a:fld id="{1DCB1940-C9FA-478A-89CF-FCED2EB2DF4D}" type="slidenum">
              <a:rPr lang="en-US" b="0" smtClean="0"/>
              <a:t>73</a:t>
            </a:fld>
            <a:endParaRPr lang="en-US" b="0" dirty="0"/>
          </a:p>
        </p:txBody>
      </p:sp>
      <p:sp>
        <p:nvSpPr>
          <p:cNvPr id="5" name="Rectangle 4">
            <a:extLst>
              <a:ext uri="{FF2B5EF4-FFF2-40B4-BE49-F238E27FC236}">
                <a16:creationId xmlns:a16="http://schemas.microsoft.com/office/drawing/2014/main" id="{AF112821-3356-4EB9-AAA8-78A8B9111624}"/>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F40A545C-4A86-4AA5-A2CA-DB799800D286}"/>
              </a:ext>
            </a:extLst>
          </p:cNvPr>
          <p:cNvSpPr/>
          <p:nvPr/>
        </p:nvSpPr>
        <p:spPr>
          <a:xfrm>
            <a:off x="-22034" y="326261"/>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11: Integrating Azure Solution Components using Messaging Services</a:t>
            </a:r>
          </a:p>
        </p:txBody>
      </p:sp>
    </p:spTree>
    <p:extLst>
      <p:ext uri="{BB962C8B-B14F-4D97-AF65-F5344CB8AC3E}">
        <p14:creationId xmlns:p14="http://schemas.microsoft.com/office/powerpoint/2010/main" val="125545240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fld id="{1DCB1940-C9FA-478A-89CF-FCED2EB2DF4D}" type="slidenum">
              <a:rPr lang="en-US" b="0" smtClean="0"/>
              <a:t>74</a:t>
            </a:fld>
            <a:endParaRPr lang="en-US" b="0" dirty="0"/>
          </a:p>
        </p:txBody>
      </p:sp>
      <p:sp>
        <p:nvSpPr>
          <p:cNvPr id="5" name="Rectangle 4">
            <a:extLst>
              <a:ext uri="{FF2B5EF4-FFF2-40B4-BE49-F238E27FC236}">
                <a16:creationId xmlns:a16="http://schemas.microsoft.com/office/drawing/2014/main" id="{1C534EAB-CDAF-4CF3-9045-FB36A439F4D0}"/>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3C731051-175A-435C-A87D-91FE81142CEF}"/>
              </a:ext>
            </a:extLst>
          </p:cNvPr>
          <p:cNvSpPr/>
          <p:nvPr/>
        </p:nvSpPr>
        <p:spPr>
          <a:xfrm>
            <a:off x="0" y="326261"/>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11: Integrating Azure Solution Components using Messaging Services</a:t>
            </a:r>
          </a:p>
        </p:txBody>
      </p:sp>
    </p:spTree>
    <p:extLst>
      <p:ext uri="{BB962C8B-B14F-4D97-AF65-F5344CB8AC3E}">
        <p14:creationId xmlns:p14="http://schemas.microsoft.com/office/powerpoint/2010/main" val="123814083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There are more execution methods, languages and integrations not listed.</a:t>
            </a:r>
          </a:p>
        </p:txBody>
      </p:sp>
      <p:sp>
        <p:nvSpPr>
          <p:cNvPr id="4" name="Slide Number Placeholder 3"/>
          <p:cNvSpPr>
            <a:spLocks noGrp="1"/>
          </p:cNvSpPr>
          <p:nvPr>
            <p:ph type="sldNum" sz="quarter" idx="10"/>
          </p:nvPr>
        </p:nvSpPr>
        <p:spPr/>
        <p:txBody>
          <a:bodyPr/>
          <a:lstStyle/>
          <a:p>
            <a:fld id="{1DCB1940-C9FA-478A-89CF-FCED2EB2DF4D}" type="slidenum">
              <a:rPr lang="en-US" b="0" smtClean="0"/>
              <a:t>75</a:t>
            </a:fld>
            <a:endParaRPr lang="en-US" b="0" dirty="0"/>
          </a:p>
        </p:txBody>
      </p:sp>
      <p:sp>
        <p:nvSpPr>
          <p:cNvPr id="5" name="Rectangle 4">
            <a:extLst>
              <a:ext uri="{FF2B5EF4-FFF2-40B4-BE49-F238E27FC236}">
                <a16:creationId xmlns:a16="http://schemas.microsoft.com/office/drawing/2014/main" id="{E2517762-F1C4-4D21-AC46-561337350056}"/>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E379CC90-1BA5-405A-BA11-7642114B9632}"/>
              </a:ext>
            </a:extLst>
          </p:cNvPr>
          <p:cNvSpPr/>
          <p:nvPr/>
        </p:nvSpPr>
        <p:spPr>
          <a:xfrm>
            <a:off x="0" y="326261"/>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11: Integrating Azure Solution Components using Messaging Services</a:t>
            </a:r>
          </a:p>
        </p:txBody>
      </p:sp>
    </p:spTree>
    <p:extLst>
      <p:ext uri="{BB962C8B-B14F-4D97-AF65-F5344CB8AC3E}">
        <p14:creationId xmlns:p14="http://schemas.microsoft.com/office/powerpoint/2010/main" val="37426707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Logic Apps can serve as the central connecting point of a full integration solution.</a:t>
            </a:r>
          </a:p>
        </p:txBody>
      </p:sp>
      <p:sp>
        <p:nvSpPr>
          <p:cNvPr id="4" name="Slide Number Placeholder 3"/>
          <p:cNvSpPr>
            <a:spLocks noGrp="1"/>
          </p:cNvSpPr>
          <p:nvPr>
            <p:ph type="sldNum" sz="quarter" idx="10"/>
          </p:nvPr>
        </p:nvSpPr>
        <p:spPr/>
        <p:txBody>
          <a:bodyPr/>
          <a:lstStyle/>
          <a:p>
            <a:fld id="{1DCB1940-C9FA-478A-89CF-FCED2EB2DF4D}" type="slidenum">
              <a:rPr lang="en-US" b="0" smtClean="0"/>
              <a:t>76</a:t>
            </a:fld>
            <a:endParaRPr lang="en-US" b="0" dirty="0"/>
          </a:p>
        </p:txBody>
      </p:sp>
      <p:sp>
        <p:nvSpPr>
          <p:cNvPr id="5" name="Rectangle 4">
            <a:extLst>
              <a:ext uri="{FF2B5EF4-FFF2-40B4-BE49-F238E27FC236}">
                <a16:creationId xmlns:a16="http://schemas.microsoft.com/office/drawing/2014/main" id="{D63D89DA-5320-4647-B3B4-2357CFF34C26}"/>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3A244C1F-9267-439E-B62F-24E32FD7D718}"/>
              </a:ext>
            </a:extLst>
          </p:cNvPr>
          <p:cNvSpPr/>
          <p:nvPr/>
        </p:nvSpPr>
        <p:spPr>
          <a:xfrm>
            <a:off x="0" y="326261"/>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11: Integrating Azure Solution Components using Messaging Services</a:t>
            </a:r>
          </a:p>
        </p:txBody>
      </p:sp>
    </p:spTree>
    <p:extLst>
      <p:ext uri="{BB962C8B-B14F-4D97-AF65-F5344CB8AC3E}">
        <p14:creationId xmlns:p14="http://schemas.microsoft.com/office/powerpoint/2010/main" val="104240940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Ask students “why” they would use serverless in some of these scenarios.</a:t>
            </a:r>
          </a:p>
        </p:txBody>
      </p:sp>
      <p:sp>
        <p:nvSpPr>
          <p:cNvPr id="4" name="Slide Number Placeholder 3"/>
          <p:cNvSpPr>
            <a:spLocks noGrp="1"/>
          </p:cNvSpPr>
          <p:nvPr>
            <p:ph type="sldNum" sz="quarter" idx="10"/>
          </p:nvPr>
        </p:nvSpPr>
        <p:spPr/>
        <p:txBody>
          <a:bodyPr/>
          <a:lstStyle/>
          <a:p>
            <a:fld id="{1DCB1940-C9FA-478A-89CF-FCED2EB2DF4D}" type="slidenum">
              <a:rPr lang="en-US" b="0" smtClean="0"/>
              <a:t>77</a:t>
            </a:fld>
            <a:endParaRPr lang="en-US" b="0" dirty="0"/>
          </a:p>
        </p:txBody>
      </p:sp>
      <p:sp>
        <p:nvSpPr>
          <p:cNvPr id="5" name="Rectangle 4">
            <a:extLst>
              <a:ext uri="{FF2B5EF4-FFF2-40B4-BE49-F238E27FC236}">
                <a16:creationId xmlns:a16="http://schemas.microsoft.com/office/drawing/2014/main" id="{8F60CE1B-E6A5-4EB5-B0AE-FFABDF92E53B}"/>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071E2E9F-775D-4FA5-A8E9-E42F2C5B13D1}"/>
              </a:ext>
            </a:extLst>
          </p:cNvPr>
          <p:cNvSpPr/>
          <p:nvPr/>
        </p:nvSpPr>
        <p:spPr>
          <a:xfrm>
            <a:off x="0" y="326261"/>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11: Integrating Azure Solution Components using Messaging Services</a:t>
            </a:r>
          </a:p>
        </p:txBody>
      </p:sp>
    </p:spTree>
    <p:extLst>
      <p:ext uri="{BB962C8B-B14F-4D97-AF65-F5344CB8AC3E}">
        <p14:creationId xmlns:p14="http://schemas.microsoft.com/office/powerpoint/2010/main" val="1979627168"/>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You can broadcast a message to a large group of users, send a message to a targeted subset of users or even notify a specific user. The platform handles the batching, transport and management of the messages.</a:t>
            </a:r>
          </a:p>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Mention how this service is a SaaS solution.</a:t>
            </a:r>
          </a:p>
        </p:txBody>
      </p:sp>
      <p:sp>
        <p:nvSpPr>
          <p:cNvPr id="4" name="Slide Number Placeholder 3"/>
          <p:cNvSpPr>
            <a:spLocks noGrp="1"/>
          </p:cNvSpPr>
          <p:nvPr>
            <p:ph type="sldNum" sz="quarter" idx="10"/>
          </p:nvPr>
        </p:nvSpPr>
        <p:spPr/>
        <p:txBody>
          <a:bodyPr/>
          <a:lstStyle/>
          <a:p>
            <a:fld id="{1DCB1940-C9FA-478A-89CF-FCED2EB2DF4D}" type="slidenum">
              <a:rPr lang="en-US" b="0" smtClean="0"/>
              <a:t>78</a:t>
            </a:fld>
            <a:endParaRPr lang="en-US" b="0" dirty="0"/>
          </a:p>
        </p:txBody>
      </p:sp>
      <p:sp>
        <p:nvSpPr>
          <p:cNvPr id="5" name="Rectangle 4">
            <a:extLst>
              <a:ext uri="{FF2B5EF4-FFF2-40B4-BE49-F238E27FC236}">
                <a16:creationId xmlns:a16="http://schemas.microsoft.com/office/drawing/2014/main" id="{731019B1-CCD0-462B-B56E-932A6F40CC6C}"/>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48AB7514-FA15-4EA9-87D3-526729F49CF2}"/>
              </a:ext>
            </a:extLst>
          </p:cNvPr>
          <p:cNvSpPr/>
          <p:nvPr/>
        </p:nvSpPr>
        <p:spPr>
          <a:xfrm>
            <a:off x="0" y="326261"/>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11: Integrating Azure Solution Components using Messaging Services</a:t>
            </a:r>
          </a:p>
        </p:txBody>
      </p:sp>
    </p:spTree>
    <p:extLst>
      <p:ext uri="{BB962C8B-B14F-4D97-AF65-F5344CB8AC3E}">
        <p14:creationId xmlns:p14="http://schemas.microsoft.com/office/powerpoint/2010/main" val="383384013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On this slide, you should focus on the fact that the SDKs provide a very simple way to subscribe to a notification hub. The SDK code handles the different toast/notification logic for each platform.</a:t>
            </a:r>
          </a:p>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Templates allow you to send the same message to multiple clients and have it display differently for each platform.</a:t>
            </a:r>
          </a:p>
        </p:txBody>
      </p:sp>
      <p:sp>
        <p:nvSpPr>
          <p:cNvPr id="4" name="Slide Number Placeholder 3"/>
          <p:cNvSpPr>
            <a:spLocks noGrp="1"/>
          </p:cNvSpPr>
          <p:nvPr>
            <p:ph type="sldNum" sz="quarter" idx="10"/>
          </p:nvPr>
        </p:nvSpPr>
        <p:spPr/>
        <p:txBody>
          <a:bodyPr/>
          <a:lstStyle/>
          <a:p>
            <a:fld id="{1DCB1940-C9FA-478A-89CF-FCED2EB2DF4D}" type="slidenum">
              <a:rPr lang="en-US" b="0" smtClean="0"/>
              <a:t>79</a:t>
            </a:fld>
            <a:endParaRPr lang="en-US" b="0" dirty="0"/>
          </a:p>
        </p:txBody>
      </p:sp>
      <p:sp>
        <p:nvSpPr>
          <p:cNvPr id="5" name="Rectangle 4">
            <a:extLst>
              <a:ext uri="{FF2B5EF4-FFF2-40B4-BE49-F238E27FC236}">
                <a16:creationId xmlns:a16="http://schemas.microsoft.com/office/drawing/2014/main" id="{B6BDB354-5ECC-438A-82AB-DFDA315C24BA}"/>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F1A02A89-7FCF-41BE-875F-3CCF5712B3A2}"/>
              </a:ext>
            </a:extLst>
          </p:cNvPr>
          <p:cNvSpPr/>
          <p:nvPr/>
        </p:nvSpPr>
        <p:spPr>
          <a:xfrm>
            <a:off x="0" y="326261"/>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11: Integrating Azure Solution Components using Messaging Services</a:t>
            </a:r>
          </a:p>
        </p:txBody>
      </p:sp>
    </p:spTree>
    <p:extLst>
      <p:ext uri="{BB962C8B-B14F-4D97-AF65-F5344CB8AC3E}">
        <p14:creationId xmlns:p14="http://schemas.microsoft.com/office/powerpoint/2010/main" val="11705669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fld id="{696DF70C-D499-4FF1-91D5-C90769D27F75}" type="slidenum">
              <a:rPr lang="en-US" b="0" smtClean="0"/>
              <a:t>8</a:t>
            </a:fld>
            <a:endParaRPr lang="en-US" b="0" dirty="0"/>
          </a:p>
        </p:txBody>
      </p:sp>
      <p:sp>
        <p:nvSpPr>
          <p:cNvPr id="5" name="Rectangle 4">
            <a:extLst>
              <a:ext uri="{FF2B5EF4-FFF2-40B4-BE49-F238E27FC236}">
                <a16:creationId xmlns:a16="http://schemas.microsoft.com/office/drawing/2014/main" id="{DEF5282F-E937-417C-8591-3B1962B98378}"/>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1C894AF1-FDC2-4C37-B636-49D4EA26F80C}"/>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10: Integrating SaaS Services Available on the Azure Platform</a:t>
            </a:r>
          </a:p>
        </p:txBody>
      </p:sp>
    </p:spTree>
    <p:extLst>
      <p:ext uri="{BB962C8B-B14F-4D97-AF65-F5344CB8AC3E}">
        <p14:creationId xmlns:p14="http://schemas.microsoft.com/office/powerpoint/2010/main" val="282650872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6"/>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Client devices register their PNS-handle with the application back-end. The Application back-end registers the client with the Notification Hub.</a:t>
            </a:r>
          </a:p>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Whenever a client starts, the client retrieves its handle directly from the Platform Notification Service.</a:t>
            </a:r>
          </a:p>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The application back-end then sends a message to the Notification Hub. The Notification Hub handles passing the message to the Platform Notification Service which in turn notifies the appropriate clients using their handles.</a:t>
            </a:r>
          </a:p>
        </p:txBody>
      </p:sp>
      <p:sp>
        <p:nvSpPr>
          <p:cNvPr id="4" name="Slide Number Placeholder 3"/>
          <p:cNvSpPr>
            <a:spLocks noGrp="1"/>
          </p:cNvSpPr>
          <p:nvPr>
            <p:ph type="sldNum" sz="quarter" idx="10"/>
          </p:nvPr>
        </p:nvSpPr>
        <p:spPr/>
        <p:txBody>
          <a:bodyPr/>
          <a:lstStyle/>
          <a:p>
            <a:fld id="{1DCB1940-C9FA-478A-89CF-FCED2EB2DF4D}" type="slidenum">
              <a:rPr lang="en-US" b="0" smtClean="0"/>
              <a:t>80</a:t>
            </a:fld>
            <a:endParaRPr lang="en-US" b="0" dirty="0"/>
          </a:p>
        </p:txBody>
      </p:sp>
      <p:sp>
        <p:nvSpPr>
          <p:cNvPr id="5" name="Rectangle 4">
            <a:extLst>
              <a:ext uri="{FF2B5EF4-FFF2-40B4-BE49-F238E27FC236}">
                <a16:creationId xmlns:a16="http://schemas.microsoft.com/office/drawing/2014/main" id="{F0490FE2-C613-494A-BDF2-3B1931486F4A}"/>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ED354818-4018-4672-BAAB-581E96B087D6}"/>
              </a:ext>
            </a:extLst>
          </p:cNvPr>
          <p:cNvSpPr/>
          <p:nvPr/>
        </p:nvSpPr>
        <p:spPr>
          <a:xfrm>
            <a:off x="0" y="326261"/>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11: Integrating Azure Solution Components using Messaging Services</a:t>
            </a:r>
          </a:p>
        </p:txBody>
      </p:sp>
    </p:spTree>
    <p:extLst>
      <p:ext uri="{BB962C8B-B14F-4D97-AF65-F5344CB8AC3E}">
        <p14:creationId xmlns:p14="http://schemas.microsoft.com/office/powerpoint/2010/main" val="982554768"/>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6"/>
            <a:ext cx="6153912" cy="6604000"/>
          </a:xfrm>
        </p:spPr>
        <p:txBody>
          <a:bodyPr>
            <a:noAutofit/>
          </a:bodyPr>
          <a:lstStyle/>
          <a:p>
            <a:pPr>
              <a:lnSpc>
                <a:spcPct val="107000"/>
              </a:lnSpc>
              <a:spcAft>
                <a:spcPts val="800"/>
              </a:spcAft>
            </a:pPr>
            <a:r>
              <a:rPr lang="en-US" sz="1000" dirty="0">
                <a:effectLst/>
                <a:latin typeface="Arial" panose="020B0604020202020204" pitchFamily="34" charset="0"/>
                <a:ea typeface="Calibri" panose="020F0502020204030204" pitchFamily="34" charset="0"/>
                <a:cs typeface="Times New Roman" panose="02020603050405020304" pitchFamily="18" charset="0"/>
              </a:rPr>
              <a:t>Example answer:</a:t>
            </a:r>
          </a:p>
          <a:p>
            <a:pPr marL="342900" marR="0" lvl="0" indent="-342900">
              <a:lnSpc>
                <a:spcPct val="115000"/>
              </a:lnSpc>
              <a:spcBef>
                <a:spcPts val="0"/>
              </a:spcBef>
              <a:spcAft>
                <a:spcPts val="995"/>
              </a:spcAft>
              <a:buFont typeface="+mj-lt"/>
              <a:buAutoNum type="arabicPeriod"/>
            </a:pPr>
            <a:r>
              <a:rPr lang="en-US" sz="1000" dirty="0">
                <a:solidFill>
                  <a:srgbClr val="000000"/>
                </a:solidFill>
                <a:latin typeface="Arial" panose="020B0604020202020204" pitchFamily="34" charset="0"/>
                <a:ea typeface="Times New Roman" panose="02020603050405020304" pitchFamily="18" charset="0"/>
                <a:cs typeface="Times New Roman" panose="02020603050405020304" pitchFamily="18" charset="0"/>
              </a:rPr>
              <a:t>Logic App is triggered by database (likely SQL) change.</a:t>
            </a:r>
            <a:endParaRPr lang="en-US" sz="1000" dirty="0">
              <a:latin typeface="Arial" panose="020B0604020202020204" pitchFamily="34" charset="0"/>
              <a:ea typeface="Times New Roman" panose="02020603050405020304" pitchFamily="18" charset="0"/>
              <a:cs typeface="Times New Roman" panose="02020603050405020304" pitchFamily="18" charset="0"/>
            </a:endParaRPr>
          </a:p>
          <a:p>
            <a:pPr marL="342900" marR="0" lvl="0" indent="-342900">
              <a:lnSpc>
                <a:spcPct val="115000"/>
              </a:lnSpc>
              <a:spcBef>
                <a:spcPts val="0"/>
              </a:spcBef>
              <a:spcAft>
                <a:spcPts val="995"/>
              </a:spcAft>
              <a:buFont typeface="+mj-lt"/>
              <a:buAutoNum type="arabicPeriod"/>
            </a:pPr>
            <a:r>
              <a:rPr lang="en-US" sz="1000" dirty="0">
                <a:solidFill>
                  <a:srgbClr val="000000"/>
                </a:solidFill>
                <a:latin typeface="Arial" panose="020B0604020202020204" pitchFamily="34" charset="0"/>
                <a:ea typeface="Times New Roman" panose="02020603050405020304" pitchFamily="18" charset="0"/>
                <a:cs typeface="Times New Roman" panose="02020603050405020304" pitchFamily="18" charset="0"/>
              </a:rPr>
              <a:t>Logic App gets metadata about transaction from database, CMS (likely SharePoint) and other sources.</a:t>
            </a:r>
            <a:endParaRPr lang="en-US" sz="1000" dirty="0">
              <a:latin typeface="Arial" panose="020B0604020202020204" pitchFamily="34" charset="0"/>
              <a:ea typeface="Times New Roman" panose="02020603050405020304" pitchFamily="18" charset="0"/>
              <a:cs typeface="Times New Roman" panose="02020603050405020304" pitchFamily="18" charset="0"/>
            </a:endParaRPr>
          </a:p>
          <a:p>
            <a:pPr marL="342900" marR="0" lvl="0" indent="-342900">
              <a:lnSpc>
                <a:spcPct val="115000"/>
              </a:lnSpc>
              <a:spcBef>
                <a:spcPts val="0"/>
              </a:spcBef>
              <a:spcAft>
                <a:spcPts val="995"/>
              </a:spcAft>
              <a:buFont typeface="+mj-lt"/>
              <a:buAutoNum type="arabicPeriod"/>
            </a:pPr>
            <a:r>
              <a:rPr lang="en-US" sz="1000" dirty="0">
                <a:solidFill>
                  <a:srgbClr val="000000"/>
                </a:solidFill>
                <a:latin typeface="Arial" panose="020B0604020202020204" pitchFamily="34" charset="0"/>
                <a:ea typeface="Times New Roman" panose="02020603050405020304" pitchFamily="18" charset="0"/>
                <a:cs typeface="Times New Roman" panose="02020603050405020304" pitchFamily="18" charset="0"/>
              </a:rPr>
              <a:t>Logic App persists data somewhere (Cosmos is a good fit here).</a:t>
            </a:r>
            <a:endParaRPr lang="en-US" sz="1000" dirty="0">
              <a:latin typeface="Arial" panose="020B0604020202020204" pitchFamily="34" charset="0"/>
              <a:ea typeface="Times New Roman" panose="02020603050405020304" pitchFamily="18" charset="0"/>
              <a:cs typeface="Times New Roman" panose="02020603050405020304" pitchFamily="18" charset="0"/>
            </a:endParaRPr>
          </a:p>
          <a:p>
            <a:pPr marL="342900" marR="0" lvl="0" indent="-342900">
              <a:lnSpc>
                <a:spcPct val="115000"/>
              </a:lnSpc>
              <a:spcBef>
                <a:spcPts val="0"/>
              </a:spcBef>
              <a:spcAft>
                <a:spcPts val="995"/>
              </a:spcAft>
              <a:buFont typeface="+mj-lt"/>
              <a:buAutoNum type="arabicPeriod"/>
            </a:pPr>
            <a:r>
              <a:rPr lang="en-US" sz="1000" dirty="0">
                <a:solidFill>
                  <a:srgbClr val="000000"/>
                </a:solidFill>
                <a:latin typeface="Arial" panose="020B0604020202020204" pitchFamily="34" charset="0"/>
                <a:ea typeface="Times New Roman" panose="02020603050405020304" pitchFamily="18" charset="0"/>
                <a:cs typeface="Times New Roman" panose="02020603050405020304" pitchFamily="18" charset="0"/>
              </a:rPr>
              <a:t>Logic App final step is to send a notification using Notification Hubs.</a:t>
            </a:r>
            <a:endParaRPr lang="en-US" sz="1000" dirty="0">
              <a:latin typeface="Arial" panose="020B0604020202020204" pitchFamily="34" charset="0"/>
              <a:ea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1DCB1940-C9FA-478A-89CF-FCED2EB2DF4D}" type="slidenum">
              <a:rPr lang="en-US" b="0" smtClean="0"/>
              <a:t>81</a:t>
            </a:fld>
            <a:endParaRPr lang="en-US" b="0" dirty="0"/>
          </a:p>
        </p:txBody>
      </p:sp>
      <p:sp>
        <p:nvSpPr>
          <p:cNvPr id="5" name="Rectangle 4">
            <a:extLst>
              <a:ext uri="{FF2B5EF4-FFF2-40B4-BE49-F238E27FC236}">
                <a16:creationId xmlns:a16="http://schemas.microsoft.com/office/drawing/2014/main" id="{AF5039B8-3BCF-4007-9020-2C7C3799DE5A}"/>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FA600BC1-1EEB-4E25-92FD-F24A8688CD37}"/>
              </a:ext>
            </a:extLst>
          </p:cNvPr>
          <p:cNvSpPr/>
          <p:nvPr/>
        </p:nvSpPr>
        <p:spPr>
          <a:xfrm>
            <a:off x="0" y="326261"/>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11: Integrating Azure Solution Components using Messaging Services</a:t>
            </a:r>
          </a:p>
        </p:txBody>
      </p:sp>
    </p:spTree>
    <p:extLst>
      <p:ext uri="{BB962C8B-B14F-4D97-AF65-F5344CB8AC3E}">
        <p14:creationId xmlns:p14="http://schemas.microsoft.com/office/powerpoint/2010/main" val="319552508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fld id="{1DCB1940-C9FA-478A-89CF-FCED2EB2DF4D}" type="slidenum">
              <a:rPr lang="en-US" b="0" smtClean="0"/>
              <a:t>82</a:t>
            </a:fld>
            <a:endParaRPr lang="en-US" b="0" dirty="0"/>
          </a:p>
        </p:txBody>
      </p:sp>
      <p:sp>
        <p:nvSpPr>
          <p:cNvPr id="5" name="Rectangle 4">
            <a:extLst>
              <a:ext uri="{FF2B5EF4-FFF2-40B4-BE49-F238E27FC236}">
                <a16:creationId xmlns:a16="http://schemas.microsoft.com/office/drawing/2014/main" id="{B0585ED3-AFB8-4E45-9341-D32C2418DEF2}"/>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460238F4-03FB-4F1C-BEEE-47810EB29758}"/>
              </a:ext>
            </a:extLst>
          </p:cNvPr>
          <p:cNvSpPr/>
          <p:nvPr/>
        </p:nvSpPr>
        <p:spPr>
          <a:xfrm>
            <a:off x="0" y="326261"/>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11: Integrating Azure Solution Components using Messaging Services</a:t>
            </a:r>
          </a:p>
        </p:txBody>
      </p:sp>
    </p:spTree>
    <p:extLst>
      <p:ext uri="{BB962C8B-B14F-4D97-AF65-F5344CB8AC3E}">
        <p14:creationId xmlns:p14="http://schemas.microsoft.com/office/powerpoint/2010/main" val="91818781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fld id="{1DCB1940-C9FA-478A-89CF-FCED2EB2DF4D}" type="slidenum">
              <a:rPr lang="en-US" b="0" smtClean="0"/>
              <a:t>83</a:t>
            </a:fld>
            <a:endParaRPr lang="en-US" b="0" dirty="0"/>
          </a:p>
        </p:txBody>
      </p:sp>
      <p:sp>
        <p:nvSpPr>
          <p:cNvPr id="5" name="Rectangle 4">
            <a:extLst>
              <a:ext uri="{FF2B5EF4-FFF2-40B4-BE49-F238E27FC236}">
                <a16:creationId xmlns:a16="http://schemas.microsoft.com/office/drawing/2014/main" id="{D86CB985-8204-4DC9-91BB-AE9980A5A495}"/>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77D9387F-0F4D-42C7-8616-B30459BF9A1F}"/>
              </a:ext>
            </a:extLst>
          </p:cNvPr>
          <p:cNvSpPr/>
          <p:nvPr/>
        </p:nvSpPr>
        <p:spPr>
          <a:xfrm>
            <a:off x="0" y="326261"/>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11: Integrating Azure Solution Components using Messaging Services</a:t>
            </a:r>
          </a:p>
        </p:txBody>
      </p:sp>
    </p:spTree>
    <p:extLst>
      <p:ext uri="{BB962C8B-B14F-4D97-AF65-F5344CB8AC3E}">
        <p14:creationId xmlns:p14="http://schemas.microsoft.com/office/powerpoint/2010/main" val="4095459669"/>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6"/>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With respect to Stream Input, we can use Event Hubs to receive binary message streams.</a:t>
            </a:r>
          </a:p>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Event Hubs provide a high velocity multi-consumer queue.</a:t>
            </a:r>
          </a:p>
        </p:txBody>
      </p:sp>
      <p:sp>
        <p:nvSpPr>
          <p:cNvPr id="4" name="Slide Number Placeholder 3"/>
          <p:cNvSpPr>
            <a:spLocks noGrp="1"/>
          </p:cNvSpPr>
          <p:nvPr>
            <p:ph type="sldNum" sz="quarter" idx="10"/>
          </p:nvPr>
        </p:nvSpPr>
        <p:spPr/>
        <p:txBody>
          <a:bodyPr/>
          <a:lstStyle/>
          <a:p>
            <a:fld id="{1DCB1940-C9FA-478A-89CF-FCED2EB2DF4D}" type="slidenum">
              <a:rPr lang="en-US" b="0" smtClean="0"/>
              <a:t>84</a:t>
            </a:fld>
            <a:endParaRPr lang="en-US" b="0" dirty="0"/>
          </a:p>
        </p:txBody>
      </p:sp>
      <p:sp>
        <p:nvSpPr>
          <p:cNvPr id="5" name="Rectangle 4">
            <a:extLst>
              <a:ext uri="{FF2B5EF4-FFF2-40B4-BE49-F238E27FC236}">
                <a16:creationId xmlns:a16="http://schemas.microsoft.com/office/drawing/2014/main" id="{5FCD82E5-37D3-42D1-8BBA-7751AEF9E105}"/>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447802FC-9A58-43BD-9B56-A41910904415}"/>
              </a:ext>
            </a:extLst>
          </p:cNvPr>
          <p:cNvSpPr/>
          <p:nvPr/>
        </p:nvSpPr>
        <p:spPr>
          <a:xfrm>
            <a:off x="0" y="326261"/>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11: Integrating Azure Solution Components using Messaging Services</a:t>
            </a:r>
          </a:p>
        </p:txBody>
      </p:sp>
    </p:spTree>
    <p:extLst>
      <p:ext uri="{BB962C8B-B14F-4D97-AF65-F5344CB8AC3E}">
        <p14:creationId xmlns:p14="http://schemas.microsoft.com/office/powerpoint/2010/main" val="203555899"/>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fld id="{1DCB1940-C9FA-478A-89CF-FCED2EB2DF4D}" type="slidenum">
              <a:rPr lang="en-US" b="0" smtClean="0"/>
              <a:t>85</a:t>
            </a:fld>
            <a:endParaRPr lang="en-US" b="0" dirty="0"/>
          </a:p>
        </p:txBody>
      </p:sp>
      <p:sp>
        <p:nvSpPr>
          <p:cNvPr id="5" name="Rectangle 4">
            <a:extLst>
              <a:ext uri="{FF2B5EF4-FFF2-40B4-BE49-F238E27FC236}">
                <a16:creationId xmlns:a16="http://schemas.microsoft.com/office/drawing/2014/main" id="{6076D0AC-7362-4418-81A7-EB225FE7F931}"/>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DA1CC67D-527F-4289-BD5D-BAE11E56D42E}"/>
              </a:ext>
            </a:extLst>
          </p:cNvPr>
          <p:cNvSpPr/>
          <p:nvPr/>
        </p:nvSpPr>
        <p:spPr>
          <a:xfrm>
            <a:off x="0" y="326261"/>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11: Integrating Azure Solution Components using Messaging Services</a:t>
            </a:r>
          </a:p>
        </p:txBody>
      </p:sp>
    </p:spTree>
    <p:extLst>
      <p:ext uri="{BB962C8B-B14F-4D97-AF65-F5344CB8AC3E}">
        <p14:creationId xmlns:p14="http://schemas.microsoft.com/office/powerpoint/2010/main" val="2680138574"/>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fld id="{1DCB1940-C9FA-478A-89CF-FCED2EB2DF4D}" type="slidenum">
              <a:rPr lang="en-US" b="0" smtClean="0"/>
              <a:t>86</a:t>
            </a:fld>
            <a:endParaRPr lang="en-US" b="0" dirty="0"/>
          </a:p>
        </p:txBody>
      </p:sp>
      <p:sp>
        <p:nvSpPr>
          <p:cNvPr id="5" name="Rectangle 4">
            <a:extLst>
              <a:ext uri="{FF2B5EF4-FFF2-40B4-BE49-F238E27FC236}">
                <a16:creationId xmlns:a16="http://schemas.microsoft.com/office/drawing/2014/main" id="{D235CA98-8721-46C4-B62F-508D10226709}"/>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56051CB9-0B87-4C91-90FA-CF2DC973C91E}"/>
              </a:ext>
            </a:extLst>
          </p:cNvPr>
          <p:cNvSpPr/>
          <p:nvPr/>
        </p:nvSpPr>
        <p:spPr>
          <a:xfrm>
            <a:off x="0" y="359312"/>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11: Integrating Azure Solution Components using Messaging Services</a:t>
            </a:r>
          </a:p>
        </p:txBody>
      </p:sp>
    </p:spTree>
    <p:extLst>
      <p:ext uri="{BB962C8B-B14F-4D97-AF65-F5344CB8AC3E}">
        <p14:creationId xmlns:p14="http://schemas.microsoft.com/office/powerpoint/2010/main" val="1270820304"/>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fld id="{1DCB1940-C9FA-478A-89CF-FCED2EB2DF4D}" type="slidenum">
              <a:rPr lang="en-US" b="0" smtClean="0"/>
              <a:t>87</a:t>
            </a:fld>
            <a:endParaRPr lang="en-US" b="0" dirty="0"/>
          </a:p>
        </p:txBody>
      </p:sp>
      <p:sp>
        <p:nvSpPr>
          <p:cNvPr id="5" name="Rectangle 4">
            <a:extLst>
              <a:ext uri="{FF2B5EF4-FFF2-40B4-BE49-F238E27FC236}">
                <a16:creationId xmlns:a16="http://schemas.microsoft.com/office/drawing/2014/main" id="{D0ABA396-B3D8-46F5-B768-81B00F98E88C}"/>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AB96A023-CAF7-40C3-81EC-16605EA780E1}"/>
              </a:ext>
            </a:extLst>
          </p:cNvPr>
          <p:cNvSpPr/>
          <p:nvPr/>
        </p:nvSpPr>
        <p:spPr>
          <a:xfrm>
            <a:off x="0" y="326261"/>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11: Integrating Azure Solution Components using Messaging Services</a:t>
            </a:r>
          </a:p>
        </p:txBody>
      </p:sp>
    </p:spTree>
    <p:extLst>
      <p:ext uri="{BB962C8B-B14F-4D97-AF65-F5344CB8AC3E}">
        <p14:creationId xmlns:p14="http://schemas.microsoft.com/office/powerpoint/2010/main" val="2483425142"/>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fld id="{1DCB1940-C9FA-478A-89CF-FCED2EB2DF4D}" type="slidenum">
              <a:rPr lang="en-US" b="0" smtClean="0"/>
              <a:t>88</a:t>
            </a:fld>
            <a:endParaRPr lang="en-US" b="0" dirty="0"/>
          </a:p>
        </p:txBody>
      </p:sp>
      <p:sp>
        <p:nvSpPr>
          <p:cNvPr id="5" name="Rectangle 4">
            <a:extLst>
              <a:ext uri="{FF2B5EF4-FFF2-40B4-BE49-F238E27FC236}">
                <a16:creationId xmlns:a16="http://schemas.microsoft.com/office/drawing/2014/main" id="{52811592-F560-4B80-B99F-41927FD3106A}"/>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8DAC4E13-625D-47AC-800A-62BB53B53849}"/>
              </a:ext>
            </a:extLst>
          </p:cNvPr>
          <p:cNvSpPr/>
          <p:nvPr/>
        </p:nvSpPr>
        <p:spPr>
          <a:xfrm>
            <a:off x="0" y="326261"/>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11: Integrating Azure Solution Components using Messaging Services</a:t>
            </a:r>
          </a:p>
        </p:txBody>
      </p:sp>
    </p:spTree>
    <p:extLst>
      <p:ext uri="{BB962C8B-B14F-4D97-AF65-F5344CB8AC3E}">
        <p14:creationId xmlns:p14="http://schemas.microsoft.com/office/powerpoint/2010/main" val="3477630158"/>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6"/>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This diagram shows an example where messages are processed by Logic Apps and stored in long-term storage. The serverless compute can also send notifications using a PNS service.</a:t>
            </a:r>
          </a:p>
        </p:txBody>
      </p:sp>
      <p:sp>
        <p:nvSpPr>
          <p:cNvPr id="4" name="Slide Number Placeholder 3"/>
          <p:cNvSpPr>
            <a:spLocks noGrp="1"/>
          </p:cNvSpPr>
          <p:nvPr>
            <p:ph type="sldNum" sz="quarter" idx="10"/>
          </p:nvPr>
        </p:nvSpPr>
        <p:spPr/>
        <p:txBody>
          <a:bodyPr/>
          <a:lstStyle/>
          <a:p>
            <a:fld id="{1DCB1940-C9FA-478A-89CF-FCED2EB2DF4D}" type="slidenum">
              <a:rPr lang="en-US" b="0" smtClean="0"/>
              <a:t>89</a:t>
            </a:fld>
            <a:endParaRPr lang="en-US" b="0" dirty="0"/>
          </a:p>
        </p:txBody>
      </p:sp>
      <p:sp>
        <p:nvSpPr>
          <p:cNvPr id="5" name="Rectangle 4">
            <a:extLst>
              <a:ext uri="{FF2B5EF4-FFF2-40B4-BE49-F238E27FC236}">
                <a16:creationId xmlns:a16="http://schemas.microsoft.com/office/drawing/2014/main" id="{4B0DB045-5537-4C3F-8E16-D27AA6D7C908}"/>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FF62BBD7-C61D-4376-BA16-5BE642CC45ED}"/>
              </a:ext>
            </a:extLst>
          </p:cNvPr>
          <p:cNvSpPr/>
          <p:nvPr/>
        </p:nvSpPr>
        <p:spPr>
          <a:xfrm>
            <a:off x="0" y="326261"/>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11: Integrating Azure Solution Components using Messaging Services</a:t>
            </a:r>
          </a:p>
        </p:txBody>
      </p:sp>
    </p:spTree>
    <p:extLst>
      <p:ext uri="{BB962C8B-B14F-4D97-AF65-F5344CB8AC3E}">
        <p14:creationId xmlns:p14="http://schemas.microsoft.com/office/powerpoint/2010/main" val="31955210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fld id="{696DF70C-D499-4FF1-91D5-C90769D27F75}" type="slidenum">
              <a:rPr lang="en-US" b="0" smtClean="0"/>
              <a:t>9</a:t>
            </a:fld>
            <a:endParaRPr lang="en-US" b="0" dirty="0"/>
          </a:p>
        </p:txBody>
      </p:sp>
      <p:sp>
        <p:nvSpPr>
          <p:cNvPr id="5" name="Rectangle 4">
            <a:extLst>
              <a:ext uri="{FF2B5EF4-FFF2-40B4-BE49-F238E27FC236}">
                <a16:creationId xmlns:a16="http://schemas.microsoft.com/office/drawing/2014/main" id="{0EEE52F7-7FF1-419C-A733-F31AAC2A65B4}"/>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D1C8E193-5A5C-437E-8CB0-152746EC22B7}"/>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10: Integrating SaaS Services Available on the Azure Platform</a:t>
            </a:r>
          </a:p>
        </p:txBody>
      </p:sp>
    </p:spTree>
    <p:extLst>
      <p:ext uri="{BB962C8B-B14F-4D97-AF65-F5344CB8AC3E}">
        <p14:creationId xmlns:p14="http://schemas.microsoft.com/office/powerpoint/2010/main" val="1340071474"/>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fld id="{1DCB1940-C9FA-478A-89CF-FCED2EB2DF4D}" type="slidenum">
              <a:rPr lang="en-US" b="0" smtClean="0"/>
              <a:t>90</a:t>
            </a:fld>
            <a:endParaRPr lang="en-US" b="0" dirty="0"/>
          </a:p>
        </p:txBody>
      </p:sp>
      <p:sp>
        <p:nvSpPr>
          <p:cNvPr id="5" name="Rectangle 4">
            <a:extLst>
              <a:ext uri="{FF2B5EF4-FFF2-40B4-BE49-F238E27FC236}">
                <a16:creationId xmlns:a16="http://schemas.microsoft.com/office/drawing/2014/main" id="{5D5A4AAE-CD13-4F8D-A558-FAE06F4F8032}"/>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12DE9DDC-40E0-43FE-9C04-EC77BB01739A}"/>
              </a:ext>
            </a:extLst>
          </p:cNvPr>
          <p:cNvSpPr/>
          <p:nvPr/>
        </p:nvSpPr>
        <p:spPr>
          <a:xfrm>
            <a:off x="0" y="326261"/>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11: Integrating Azure Solution Components using Messaging Services</a:t>
            </a:r>
          </a:p>
        </p:txBody>
      </p:sp>
    </p:spTree>
    <p:extLst>
      <p:ext uri="{BB962C8B-B14F-4D97-AF65-F5344CB8AC3E}">
        <p14:creationId xmlns:p14="http://schemas.microsoft.com/office/powerpoint/2010/main" val="1663772019"/>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This lab assumes that students have their own Azure subscriptions that do not contain any existing cloud services, storage accounts, or Azure SQL Database servers.</a:t>
            </a:r>
          </a:p>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Azure is continually improving, so the user interface might have been updated since this lab was written. Before students start the lab, make them aware of any differences between the steps described in the lab and the current user interface.</a:t>
            </a:r>
          </a:p>
          <a:p>
            <a:pPr>
              <a:lnSpc>
                <a:spcPct val="107000"/>
              </a:lnSpc>
              <a:spcAft>
                <a:spcPts val="800"/>
              </a:spcAft>
            </a:pPr>
            <a:r>
              <a:rPr lang="en-US" sz="1000" b="1" dirty="0">
                <a:latin typeface="Arial" panose="020B0604020202020204" pitchFamily="34" charset="0"/>
                <a:ea typeface="Calibri" panose="020F0502020204030204" pitchFamily="34" charset="0"/>
                <a:cs typeface="Times New Roman" panose="02020603050405020304" pitchFamily="18" charset="0"/>
              </a:rPr>
              <a:t>Exercise 1: Deploying Service Bus Namespace</a:t>
            </a:r>
          </a:p>
          <a:p>
            <a:pPr>
              <a:lnSpc>
                <a:spcPct val="107000"/>
              </a:lnSpc>
              <a:spcAft>
                <a:spcPts val="800"/>
              </a:spcAft>
            </a:pPr>
            <a:r>
              <a:rPr lang="en-US" sz="1000" b="1" dirty="0">
                <a:latin typeface="Arial" panose="020B0604020202020204" pitchFamily="34" charset="0"/>
                <a:ea typeface="Calibri" panose="020F0502020204030204" pitchFamily="34" charset="0"/>
                <a:cs typeface="Times New Roman" panose="02020603050405020304" pitchFamily="18" charset="0"/>
              </a:rPr>
              <a:t>Exercise 2: Deploying Logic App</a:t>
            </a:r>
          </a:p>
          <a:p>
            <a:pPr>
              <a:lnSpc>
                <a:spcPct val="107000"/>
              </a:lnSpc>
              <a:spcAft>
                <a:spcPts val="800"/>
              </a:spcAft>
            </a:pPr>
            <a:r>
              <a:rPr lang="en-US" sz="1000" b="1" dirty="0">
                <a:latin typeface="Arial" panose="020B0604020202020204" pitchFamily="34" charset="0"/>
                <a:ea typeface="Calibri" panose="020F0502020204030204" pitchFamily="34" charset="0"/>
                <a:cs typeface="Times New Roman" panose="02020603050405020304" pitchFamily="18" charset="0"/>
              </a:rPr>
              <a:t>Exercise 3: Cleanup Subscription</a:t>
            </a:r>
          </a:p>
        </p:txBody>
      </p:sp>
      <p:sp>
        <p:nvSpPr>
          <p:cNvPr id="4" name="Slide Number Placeholder 3"/>
          <p:cNvSpPr>
            <a:spLocks noGrp="1"/>
          </p:cNvSpPr>
          <p:nvPr>
            <p:ph type="sldNum" sz="quarter" idx="10"/>
          </p:nvPr>
        </p:nvSpPr>
        <p:spPr/>
        <p:txBody>
          <a:bodyPr/>
          <a:lstStyle/>
          <a:p>
            <a:fld id="{1DCB1940-C9FA-478A-89CF-FCED2EB2DF4D}" type="slidenum">
              <a:rPr lang="en-US" b="0" smtClean="0"/>
              <a:t>91</a:t>
            </a:fld>
            <a:endParaRPr lang="en-US" b="0" dirty="0"/>
          </a:p>
        </p:txBody>
      </p:sp>
      <p:sp>
        <p:nvSpPr>
          <p:cNvPr id="5" name="Rectangle 4">
            <a:extLst>
              <a:ext uri="{FF2B5EF4-FFF2-40B4-BE49-F238E27FC236}">
                <a16:creationId xmlns:a16="http://schemas.microsoft.com/office/drawing/2014/main" id="{753FD363-3550-4700-8A0C-F4F631481A1C}"/>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F3B628C2-331F-4A69-B230-6819C81E7DA5}"/>
              </a:ext>
            </a:extLst>
          </p:cNvPr>
          <p:cNvSpPr/>
          <p:nvPr/>
        </p:nvSpPr>
        <p:spPr>
          <a:xfrm>
            <a:off x="0" y="326261"/>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11: Integrating Azure Solution Components using Messaging Services</a:t>
            </a:r>
          </a:p>
        </p:txBody>
      </p:sp>
    </p:spTree>
    <p:extLst>
      <p:ext uri="{BB962C8B-B14F-4D97-AF65-F5344CB8AC3E}">
        <p14:creationId xmlns:p14="http://schemas.microsoft.com/office/powerpoint/2010/main" val="3288746805"/>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5"/>
            <a:ext cx="6153912" cy="6604000"/>
          </a:xfrm>
        </p:spPr>
        <p:txBody>
          <a:bodyPr>
            <a:noAutofit/>
          </a:bodyPr>
          <a:lstStyle/>
          <a:p>
            <a:endParaRPr lang="en-US" dirty="0"/>
          </a:p>
        </p:txBody>
      </p:sp>
      <p:sp>
        <p:nvSpPr>
          <p:cNvPr id="4" name="Slide Number Placeholder 3"/>
          <p:cNvSpPr>
            <a:spLocks noGrp="1"/>
          </p:cNvSpPr>
          <p:nvPr>
            <p:ph type="sldNum" sz="quarter" idx="10"/>
          </p:nvPr>
        </p:nvSpPr>
        <p:spPr/>
        <p:txBody>
          <a:bodyPr/>
          <a:lstStyle/>
          <a:p>
            <a:fld id="{1DCB1940-C9FA-478A-89CF-FCED2EB2DF4D}" type="slidenum">
              <a:rPr lang="en-US" b="0" smtClean="0"/>
              <a:t>92</a:t>
            </a:fld>
            <a:endParaRPr lang="en-US" b="0" dirty="0"/>
          </a:p>
        </p:txBody>
      </p:sp>
      <p:sp>
        <p:nvSpPr>
          <p:cNvPr id="5" name="Rectangle 4">
            <a:extLst>
              <a:ext uri="{FF2B5EF4-FFF2-40B4-BE49-F238E27FC236}">
                <a16:creationId xmlns:a16="http://schemas.microsoft.com/office/drawing/2014/main" id="{B594F8DF-14F4-402F-9F16-592D1D379709}"/>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EA89D8DB-E886-4FDF-B981-909A00C1F141}"/>
              </a:ext>
            </a:extLst>
          </p:cNvPr>
          <p:cNvSpPr/>
          <p:nvPr/>
        </p:nvSpPr>
        <p:spPr>
          <a:xfrm>
            <a:off x="0" y="326261"/>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11: Integrating Azure Solution Components using Messaging Services</a:t>
            </a:r>
          </a:p>
        </p:txBody>
      </p:sp>
    </p:spTree>
    <p:extLst>
      <p:ext uri="{BB962C8B-B14F-4D97-AF65-F5344CB8AC3E}">
        <p14:creationId xmlns:p14="http://schemas.microsoft.com/office/powerpoint/2010/main" val="3113805565"/>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6"/>
            <a:ext cx="6153912" cy="6604000"/>
          </a:xfrm>
        </p:spPr>
        <p:txBody>
          <a:bodyPr>
            <a:noAutofit/>
          </a:bodyPr>
          <a:lstStyle/>
          <a:p>
            <a:pPr>
              <a:lnSpc>
                <a:spcPct val="107000"/>
              </a:lnSpc>
              <a:spcAft>
                <a:spcPts val="800"/>
              </a:spcAft>
            </a:pPr>
            <a:r>
              <a:rPr lang="en-US" sz="1000" b="1" dirty="0">
                <a:latin typeface="Arial" panose="020B0604020202020204" pitchFamily="34" charset="0"/>
                <a:ea typeface="Calibri" panose="020F0502020204030204" pitchFamily="34" charset="0"/>
                <a:cs typeface="Times New Roman" panose="02020603050405020304" pitchFamily="18" charset="0"/>
              </a:rPr>
              <a:t>Question</a:t>
            </a:r>
            <a:endParaRPr lang="en-US" sz="1000" dirty="0">
              <a:latin typeface="Arial" panose="020B060402020202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What are some scenarios where non-developers in your company can gain value from using Logic Apps?</a:t>
            </a:r>
          </a:p>
          <a:p>
            <a:pPr>
              <a:lnSpc>
                <a:spcPct val="107000"/>
              </a:lnSpc>
              <a:spcAft>
                <a:spcPts val="800"/>
              </a:spcAft>
            </a:pPr>
            <a:r>
              <a:rPr lang="en-US" sz="1000" b="1" dirty="0">
                <a:latin typeface="Arial" panose="020B0604020202020204" pitchFamily="34" charset="0"/>
                <a:ea typeface="Calibri" panose="020F0502020204030204" pitchFamily="34" charset="0"/>
                <a:cs typeface="Times New Roman" panose="02020603050405020304" pitchFamily="18" charset="0"/>
              </a:rPr>
              <a:t>Answer</a:t>
            </a:r>
            <a:endParaRPr lang="en-US" sz="1000" dirty="0">
              <a:latin typeface="Arial" panose="020B060402020202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A simple integration scenario that pulls data from a SaaS application (SharePoint, Salesforce, etc.) and acts on that data in some way will work (send an SMS message, add to SharePoint list, add to database, e-mail a listserv).</a:t>
            </a:r>
          </a:p>
        </p:txBody>
      </p:sp>
      <p:sp>
        <p:nvSpPr>
          <p:cNvPr id="4" name="Slide Number Placeholder 3"/>
          <p:cNvSpPr>
            <a:spLocks noGrp="1"/>
          </p:cNvSpPr>
          <p:nvPr>
            <p:ph type="sldNum" sz="quarter" idx="10"/>
          </p:nvPr>
        </p:nvSpPr>
        <p:spPr/>
        <p:txBody>
          <a:bodyPr/>
          <a:lstStyle/>
          <a:p>
            <a:fld id="{1DCB1940-C9FA-478A-89CF-FCED2EB2DF4D}" type="slidenum">
              <a:rPr lang="en-US" b="0" smtClean="0"/>
              <a:t>93</a:t>
            </a:fld>
            <a:endParaRPr lang="en-US" b="0" dirty="0"/>
          </a:p>
        </p:txBody>
      </p:sp>
      <p:sp>
        <p:nvSpPr>
          <p:cNvPr id="5" name="Rectangle 4">
            <a:extLst>
              <a:ext uri="{FF2B5EF4-FFF2-40B4-BE49-F238E27FC236}">
                <a16:creationId xmlns:a16="http://schemas.microsoft.com/office/drawing/2014/main" id="{BB5977B2-2761-4A80-9E50-D2E9AE464ED7}"/>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1870926F-86BC-42E7-BA59-0AE42D5ADC3C}"/>
              </a:ext>
            </a:extLst>
          </p:cNvPr>
          <p:cNvSpPr/>
          <p:nvPr/>
        </p:nvSpPr>
        <p:spPr>
          <a:xfrm>
            <a:off x="0" y="326261"/>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11: Integrating Azure Solution Components using Messaging Services</a:t>
            </a:r>
          </a:p>
        </p:txBody>
      </p:sp>
    </p:spTree>
    <p:extLst>
      <p:ext uri="{BB962C8B-B14F-4D97-AF65-F5344CB8AC3E}">
        <p14:creationId xmlns:p14="http://schemas.microsoft.com/office/powerpoint/2010/main" val="1589817515"/>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b="1" dirty="0">
                <a:latin typeface="Arial" panose="020B0604020202020204" pitchFamily="34" charset="0"/>
                <a:ea typeface="Calibri" panose="020F0502020204030204" pitchFamily="34" charset="0"/>
                <a:cs typeface="Times New Roman" panose="02020603050405020304" pitchFamily="18" charset="0"/>
              </a:rPr>
              <a:t>Review Question</a:t>
            </a:r>
            <a:endParaRPr lang="en-US" sz="1000" dirty="0">
              <a:latin typeface="Arial" panose="020B060402020202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000" b="1" dirty="0">
                <a:latin typeface="Arial" panose="020B0604020202020204" pitchFamily="34" charset="0"/>
                <a:ea typeface="Calibri" panose="020F0502020204030204" pitchFamily="34" charset="0"/>
                <a:cs typeface="Times New Roman" panose="02020603050405020304" pitchFamily="18" charset="0"/>
              </a:rPr>
              <a:t>Question</a:t>
            </a:r>
            <a:endParaRPr lang="en-US" sz="1000" dirty="0">
              <a:latin typeface="Arial" panose="020B060402020202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What are some examples of B2B business scenarios where a messaging component can help facilitate communication between the two companies and their application solutions?</a:t>
            </a:r>
          </a:p>
          <a:p>
            <a:pPr>
              <a:lnSpc>
                <a:spcPct val="107000"/>
              </a:lnSpc>
              <a:spcAft>
                <a:spcPts val="800"/>
              </a:spcAft>
            </a:pPr>
            <a:r>
              <a:rPr lang="en-US" sz="1000" b="1" dirty="0">
                <a:latin typeface="Arial" panose="020B0604020202020204" pitchFamily="34" charset="0"/>
                <a:ea typeface="Calibri" panose="020F0502020204030204" pitchFamily="34" charset="0"/>
                <a:cs typeface="Times New Roman" panose="02020603050405020304" pitchFamily="18" charset="0"/>
              </a:rPr>
              <a:t>Answer</a:t>
            </a:r>
          </a:p>
          <a:p>
            <a:pPr>
              <a:lnSpc>
                <a:spcPct val="107000"/>
              </a:lnSpc>
              <a:spcAft>
                <a:spcPts val="800"/>
              </a:spcAft>
            </a:pPr>
            <a:r>
              <a:rPr lang="en-US" sz="1000" dirty="0">
                <a:latin typeface="Arial" panose="020B0604020202020204" pitchFamily="34" charset="0"/>
                <a:cs typeface="Times New Roman" panose="02020603050405020304" pitchFamily="18" charset="0"/>
              </a:rPr>
              <a:t>Answers may vary but they should include some messaging component that needs to operate in an asynchronous manner. An example could be an image gallery application that offloads the most complex image processing tasks asynchronously to a background job processing engine.</a:t>
            </a:r>
          </a:p>
        </p:txBody>
      </p:sp>
      <p:sp>
        <p:nvSpPr>
          <p:cNvPr id="4" name="Slide Number Placeholder 3"/>
          <p:cNvSpPr>
            <a:spLocks noGrp="1"/>
          </p:cNvSpPr>
          <p:nvPr>
            <p:ph type="sldNum" sz="quarter" idx="10"/>
          </p:nvPr>
        </p:nvSpPr>
        <p:spPr/>
        <p:txBody>
          <a:bodyPr/>
          <a:lstStyle/>
          <a:p>
            <a:fld id="{1DCB1940-C9FA-478A-89CF-FCED2EB2DF4D}" type="slidenum">
              <a:rPr lang="en-US" b="0" smtClean="0"/>
              <a:t>94</a:t>
            </a:fld>
            <a:endParaRPr lang="en-US" b="0" dirty="0"/>
          </a:p>
        </p:txBody>
      </p:sp>
      <p:sp>
        <p:nvSpPr>
          <p:cNvPr id="5" name="Rectangle 4">
            <a:extLst>
              <a:ext uri="{FF2B5EF4-FFF2-40B4-BE49-F238E27FC236}">
                <a16:creationId xmlns:a16="http://schemas.microsoft.com/office/drawing/2014/main" id="{45A42479-2AC3-43EE-ADD2-6C823C1C9CF7}"/>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4F89AC96-83BF-4A2E-A564-5C726E65C330}"/>
              </a:ext>
            </a:extLst>
          </p:cNvPr>
          <p:cNvSpPr/>
          <p:nvPr/>
        </p:nvSpPr>
        <p:spPr>
          <a:xfrm>
            <a:off x="0" y="326261"/>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11: Integrating Azure Solution Components using Messaging Services</a:t>
            </a:r>
          </a:p>
        </p:txBody>
      </p:sp>
    </p:spTree>
    <p:extLst>
      <p:ext uri="{BB962C8B-B14F-4D97-AF65-F5344CB8AC3E}">
        <p14:creationId xmlns:p14="http://schemas.microsoft.com/office/powerpoint/2010/main" val="5770445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5" name="Rectangle 4"/>
          <p:cNvSpPr/>
          <p:nvPr/>
        </p:nvSpPr>
        <p:spPr>
          <a:xfrm>
            <a:off x="14177" y="0"/>
            <a:ext cx="9144000"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6019" name="Rectangle 3"/>
          <p:cNvSpPr>
            <a:spLocks noGrp="1" noChangeArrowheads="1"/>
          </p:cNvSpPr>
          <p:nvPr>
            <p:ph type="ctrTitle" sz="quarter" hasCustomPrompt="1"/>
          </p:nvPr>
        </p:nvSpPr>
        <p:spPr>
          <a:xfrm>
            <a:off x="3200400" y="1828800"/>
            <a:ext cx="5732417" cy="627864"/>
          </a:xfrm>
          <a:solidFill>
            <a:srgbClr val="3399FF"/>
          </a:solidFill>
          <a:ln algn="ctr"/>
        </p:spPr>
        <p:txBody>
          <a:bodyPr wrap="square" tIns="0" rIns="0" bIns="0">
            <a:spAutoFit/>
          </a:bodyPr>
          <a:lstStyle>
            <a:lvl1pPr algn="l">
              <a:spcBef>
                <a:spcPct val="60000"/>
              </a:spcBef>
              <a:buClr>
                <a:schemeClr val="hlink"/>
              </a:buClr>
              <a:buSzPct val="90000"/>
              <a:buFontTx/>
              <a:buNone/>
              <a:defRPr sz="4800" baseline="0">
                <a:solidFill>
                  <a:schemeClr val="bg1"/>
                </a:solidFill>
                <a:latin typeface="Segoe UI" pitchFamily="34" charset="0"/>
                <a:ea typeface="Segoe UI" pitchFamily="34" charset="0"/>
                <a:cs typeface="Segoe UI" pitchFamily="34" charset="0"/>
              </a:defRPr>
            </a:lvl1pPr>
          </a:lstStyle>
          <a:p>
            <a:r>
              <a:rPr lang="en-US" dirty="0"/>
              <a:t>Course #</a:t>
            </a:r>
          </a:p>
        </p:txBody>
      </p:sp>
      <p:sp>
        <p:nvSpPr>
          <p:cNvPr id="726020" name="Rectangle 4"/>
          <p:cNvSpPr>
            <a:spLocks noGrp="1" noChangeArrowheads="1"/>
          </p:cNvSpPr>
          <p:nvPr>
            <p:ph type="subTitle" sz="quarter" idx="1" hasCustomPrompt="1"/>
          </p:nvPr>
        </p:nvSpPr>
        <p:spPr>
          <a:xfrm>
            <a:off x="3200400" y="2895600"/>
            <a:ext cx="5775960" cy="1103872"/>
          </a:xfrm>
        </p:spPr>
        <p:txBody>
          <a:bodyPr lIns="91440" tIns="45720" rIns="91440" bIns="45720"/>
          <a:lstStyle>
            <a:lvl1pPr marL="0" indent="0" algn="l">
              <a:lnSpc>
                <a:spcPct val="95000"/>
              </a:lnSpc>
              <a:spcBef>
                <a:spcPct val="60000"/>
              </a:spcBef>
              <a:buFontTx/>
              <a:buNone/>
              <a:defRPr sz="2800">
                <a:solidFill>
                  <a:schemeClr val="bg1"/>
                </a:solidFill>
                <a:latin typeface="Segoe UI" pitchFamily="34" charset="0"/>
                <a:ea typeface="Segoe UI" pitchFamily="34" charset="0"/>
                <a:cs typeface="Segoe UI" pitchFamily="34" charset="0"/>
              </a:defRPr>
            </a:lvl1pPr>
          </a:lstStyle>
          <a:p>
            <a:r>
              <a:rPr lang="en-US" dirty="0"/>
              <a:t>Click to edit Course title</a:t>
            </a:r>
          </a:p>
        </p:txBody>
      </p:sp>
    </p:spTree>
    <p:extLst>
      <p:ext uri="{BB962C8B-B14F-4D97-AF65-F5344CB8AC3E}">
        <p14:creationId xmlns:p14="http://schemas.microsoft.com/office/powerpoint/2010/main" val="21746650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865937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291263" y="0"/>
            <a:ext cx="1943100" cy="537845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458788" y="0"/>
            <a:ext cx="5680075" cy="537845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7417578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EB2CE2-7662-42AE-96FC-869987D7941C}"/>
              </a:ext>
            </a:extLst>
          </p:cNvPr>
          <p:cNvSpPr>
            <a:spLocks noGrp="1"/>
          </p:cNvSpPr>
          <p:nvPr>
            <p:ph type="title"/>
          </p:nvPr>
        </p:nvSpPr>
        <p:spPr/>
        <p:txBody>
          <a:bodyPr/>
          <a:lstStyle/>
          <a:p>
            <a:r>
              <a:rPr lang="en-US"/>
              <a:t>Click to edit Master title style</a:t>
            </a:r>
          </a:p>
        </p:txBody>
      </p:sp>
      <p:sp>
        <p:nvSpPr>
          <p:cNvPr id="3" name="Text Placeholder 2">
            <a:extLst>
              <a:ext uri="{FF2B5EF4-FFF2-40B4-BE49-F238E27FC236}">
                <a16:creationId xmlns:a16="http://schemas.microsoft.com/office/drawing/2014/main" id="{C4FF53B6-9257-4429-A6BD-A3850FC8E072}"/>
              </a:ext>
            </a:extLst>
          </p:cNvPr>
          <p:cNvSpPr>
            <a:spLocks noGrp="1"/>
          </p:cNvSpPr>
          <p:nvPr>
            <p:ph type="body"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783242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192959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Edit Master text styles</a:t>
            </a:r>
          </a:p>
        </p:txBody>
      </p:sp>
    </p:spTree>
    <p:extLst>
      <p:ext uri="{BB962C8B-B14F-4D97-AF65-F5344CB8AC3E}">
        <p14:creationId xmlns:p14="http://schemas.microsoft.com/office/powerpoint/2010/main" val="7408238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458788" y="992188"/>
            <a:ext cx="3798887" cy="43862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410075" y="992188"/>
            <a:ext cx="3800475" cy="43862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462507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80772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t"/>
          <a:lstStyle>
            <a:lvl1pPr marL="0" indent="0">
              <a:buNone/>
              <a:defRPr sz="2400" b="0">
                <a:solidFill>
                  <a:srgbClr val="0070C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45025" y="1535113"/>
            <a:ext cx="4041775" cy="639762"/>
          </a:xfrm>
        </p:spPr>
        <p:txBody>
          <a:bodyPr anchor="t"/>
          <a:lstStyle>
            <a:lvl1pPr marL="0" indent="0">
              <a:buNone/>
              <a:defRPr sz="2400" b="0">
                <a:solidFill>
                  <a:srgbClr val="0070C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847633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623818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93138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t"/>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3575050" y="273050"/>
            <a:ext cx="5111750" cy="5853113"/>
          </a:xfrm>
        </p:spPr>
        <p:txBody>
          <a:bodyPr/>
          <a:lstStyle>
            <a:lvl1pPr>
              <a:defRPr sz="3200">
                <a:solidFill>
                  <a:schemeClr val="bg1"/>
                </a:solidFill>
              </a:defRPr>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Tree>
    <p:extLst>
      <p:ext uri="{BB962C8B-B14F-4D97-AF65-F5344CB8AC3E}">
        <p14:creationId xmlns:p14="http://schemas.microsoft.com/office/powerpoint/2010/main" val="36536306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Tree>
    <p:extLst>
      <p:ext uri="{BB962C8B-B14F-4D97-AF65-F5344CB8AC3E}">
        <p14:creationId xmlns:p14="http://schemas.microsoft.com/office/powerpoint/2010/main" val="25070143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0"/>
            <a:ext cx="9144000" cy="70408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5001" name="Rectangle 9"/>
          <p:cNvSpPr>
            <a:spLocks noChangeArrowheads="1"/>
          </p:cNvSpPr>
          <p:nvPr/>
        </p:nvSpPr>
        <p:spPr bwMode="auto">
          <a:xfrm>
            <a:off x="4763" y="731838"/>
            <a:ext cx="9136062" cy="6111875"/>
          </a:xfrm>
          <a:prstGeom prst="rect">
            <a:avLst/>
          </a:prstGeom>
          <a:noFill/>
          <a:ln w="28575" algn="ctr">
            <a:noFill/>
            <a:miter lim="800000"/>
            <a:headEnd/>
            <a:tailEnd/>
          </a:ln>
          <a:effectLst/>
        </p:spPr>
        <p:txBody>
          <a:bodyPr wrap="none" anchor="ctr"/>
          <a:lstStyle/>
          <a:p>
            <a:pPr algn="ctr" eaLnBrk="0" hangingPunct="0">
              <a:defRPr/>
            </a:pPr>
            <a:endParaRPr lang="en-US" dirty="0">
              <a:cs typeface="+mn-cs"/>
            </a:endParaRPr>
          </a:p>
        </p:txBody>
      </p:sp>
      <p:sp>
        <p:nvSpPr>
          <p:cNvPr id="1029" name="Rectangle 4"/>
          <p:cNvSpPr>
            <a:spLocks noGrp="1" noChangeArrowheads="1"/>
          </p:cNvSpPr>
          <p:nvPr>
            <p:ph type="title"/>
          </p:nvPr>
        </p:nvSpPr>
        <p:spPr bwMode="auto">
          <a:xfrm>
            <a:off x="460375" y="-2"/>
            <a:ext cx="7773988" cy="740664"/>
          </a:xfrm>
          <a:prstGeom prst="rect">
            <a:avLst/>
          </a:prstGeom>
          <a:noFill/>
          <a:ln w="9525">
            <a:noFill/>
            <a:miter lim="800000"/>
            <a:headEnd/>
            <a:tailEnd/>
          </a:ln>
        </p:spPr>
        <p:txBody>
          <a:bodyPr vert="horz" wrap="square" lIns="0" tIns="45720" rIns="91440" bIns="45720" numCol="1" anchor="ctr" anchorCtr="0" compatLnSpc="1">
            <a:prstTxWarp prst="textNoShape">
              <a:avLst/>
            </a:prstTxWarp>
          </a:bodyPr>
          <a:lstStyle/>
          <a:p>
            <a:pPr lvl="0"/>
            <a:r>
              <a:rPr lang="en-US" dirty="0"/>
              <a:t>Slide Title</a:t>
            </a:r>
          </a:p>
        </p:txBody>
      </p:sp>
      <p:sp>
        <p:nvSpPr>
          <p:cNvPr id="1030" name="Rectangle 5"/>
          <p:cNvSpPr>
            <a:spLocks noGrp="1" noChangeArrowheads="1"/>
          </p:cNvSpPr>
          <p:nvPr>
            <p:ph type="body" idx="1"/>
          </p:nvPr>
        </p:nvSpPr>
        <p:spPr bwMode="auto">
          <a:xfrm>
            <a:off x="458788" y="1021215"/>
            <a:ext cx="8119156" cy="514735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a:t>Body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8585594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l" rtl="0" eaLnBrk="1" fontAlgn="base" hangingPunct="1">
        <a:lnSpc>
          <a:spcPct val="85000"/>
        </a:lnSpc>
        <a:spcBef>
          <a:spcPct val="0"/>
        </a:spcBef>
        <a:spcAft>
          <a:spcPct val="0"/>
        </a:spcAft>
        <a:buClr>
          <a:srgbClr val="DC0081"/>
        </a:buClr>
        <a:buFont typeface="Wingdings" pitchFamily="2" charset="2"/>
        <a:defRPr sz="2800">
          <a:solidFill>
            <a:schemeClr val="bg1"/>
          </a:solidFill>
          <a:latin typeface="Segoe UI" pitchFamily="34" charset="0"/>
          <a:ea typeface="Segoe UI" pitchFamily="34" charset="0"/>
          <a:cs typeface="Segoe UI" pitchFamily="34" charset="0"/>
        </a:defRPr>
      </a:lvl1pPr>
      <a:lvl2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2pPr>
      <a:lvl3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3pPr>
      <a:lvl4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4pPr>
      <a:lvl5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5pPr>
      <a:lvl6pPr marL="4572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6pPr>
      <a:lvl7pPr marL="9144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7pPr>
      <a:lvl8pPr marL="13716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8pPr>
      <a:lvl9pPr marL="18288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9pPr>
    </p:titleStyle>
    <p:body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1.png"/><Relationship Id="rId7" Type="http://schemas.openxmlformats.org/officeDocument/2006/relationships/diagramColors" Target="../diagrams/colors1.xml"/><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6.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21.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6.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8.xml"/><Relationship Id="rId1" Type="http://schemas.openxmlformats.org/officeDocument/2006/relationships/slideLayout" Target="../slideLayouts/slideLayout6.xml"/><Relationship Id="rId4" Type="http://schemas.openxmlformats.org/officeDocument/2006/relationships/image" Target="../media/image23.svg"/></Relationships>
</file>

<file path=ppt/slides/_rels/slide29.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34.png"/><Relationship Id="rId3" Type="http://schemas.openxmlformats.org/officeDocument/2006/relationships/image" Target="../media/image24.png"/><Relationship Id="rId7" Type="http://schemas.openxmlformats.org/officeDocument/2006/relationships/image" Target="../media/image28.png"/><Relationship Id="rId12" Type="http://schemas.openxmlformats.org/officeDocument/2006/relationships/image" Target="../media/image33.png"/><Relationship Id="rId2" Type="http://schemas.openxmlformats.org/officeDocument/2006/relationships/notesSlide" Target="../notesSlides/notesSlide29.xml"/><Relationship Id="rId1" Type="http://schemas.openxmlformats.org/officeDocument/2006/relationships/slideLayout" Target="../slideLayouts/slideLayout6.xml"/><Relationship Id="rId6" Type="http://schemas.openxmlformats.org/officeDocument/2006/relationships/image" Target="../media/image27.png"/><Relationship Id="rId11" Type="http://schemas.openxmlformats.org/officeDocument/2006/relationships/image" Target="../media/image32.png"/><Relationship Id="rId5" Type="http://schemas.openxmlformats.org/officeDocument/2006/relationships/image" Target="../media/image26.png"/><Relationship Id="rId15" Type="http://schemas.openxmlformats.org/officeDocument/2006/relationships/image" Target="../media/image36.pn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png"/><Relationship Id="rId14" Type="http://schemas.openxmlformats.org/officeDocument/2006/relationships/image" Target="../media/image35.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9.png"/><Relationship Id="rId3" Type="http://schemas.openxmlformats.org/officeDocument/2006/relationships/image" Target="../media/image37.png"/><Relationship Id="rId7" Type="http://schemas.openxmlformats.org/officeDocument/2006/relationships/image" Target="../media/image41.png"/><Relationship Id="rId12" Type="http://schemas.openxmlformats.org/officeDocument/2006/relationships/image" Target="../media/image28.png"/><Relationship Id="rId17" Type="http://schemas.openxmlformats.org/officeDocument/2006/relationships/image" Target="../media/image33.png"/><Relationship Id="rId2" Type="http://schemas.openxmlformats.org/officeDocument/2006/relationships/notesSlide" Target="../notesSlides/notesSlide30.xml"/><Relationship Id="rId16" Type="http://schemas.openxmlformats.org/officeDocument/2006/relationships/image" Target="../media/image32.png"/><Relationship Id="rId1" Type="http://schemas.openxmlformats.org/officeDocument/2006/relationships/slideLayout" Target="../slideLayouts/slideLayout6.xml"/><Relationship Id="rId6" Type="http://schemas.openxmlformats.org/officeDocument/2006/relationships/image" Target="../media/image40.png"/><Relationship Id="rId11" Type="http://schemas.openxmlformats.org/officeDocument/2006/relationships/image" Target="../media/image27.png"/><Relationship Id="rId5" Type="http://schemas.openxmlformats.org/officeDocument/2006/relationships/image" Target="../media/image39.png"/><Relationship Id="rId15" Type="http://schemas.openxmlformats.org/officeDocument/2006/relationships/image" Target="../media/image31.png"/><Relationship Id="rId10" Type="http://schemas.openxmlformats.org/officeDocument/2006/relationships/image" Target="../media/image26.png"/><Relationship Id="rId4" Type="http://schemas.openxmlformats.org/officeDocument/2006/relationships/image" Target="../media/image38.png"/><Relationship Id="rId9" Type="http://schemas.openxmlformats.org/officeDocument/2006/relationships/image" Target="../media/image25.png"/><Relationship Id="rId14" Type="http://schemas.openxmlformats.org/officeDocument/2006/relationships/image" Target="../media/image30.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43.png"/><Relationship Id="rId7" Type="http://schemas.openxmlformats.org/officeDocument/2006/relationships/image" Target="../media/image45.png"/><Relationship Id="rId2" Type="http://schemas.openxmlformats.org/officeDocument/2006/relationships/notesSlide" Target="../notesSlides/notesSlide35.xml"/><Relationship Id="rId1" Type="http://schemas.openxmlformats.org/officeDocument/2006/relationships/slideLayout" Target="../slideLayouts/slideLayout6.xml"/><Relationship Id="rId6" Type="http://schemas.microsoft.com/office/2007/relationships/hdphoto" Target="../media/hdphoto2.wdp"/><Relationship Id="rId5" Type="http://schemas.openxmlformats.org/officeDocument/2006/relationships/image" Target="../media/image44.png"/><Relationship Id="rId4" Type="http://schemas.microsoft.com/office/2007/relationships/hdphoto" Target="../media/hdphoto1.wdp"/></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2.sv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8" Type="http://schemas.openxmlformats.org/officeDocument/2006/relationships/image" Target="../media/image51.png"/><Relationship Id="rId13" Type="http://schemas.openxmlformats.org/officeDocument/2006/relationships/image" Target="../media/image56.png"/><Relationship Id="rId18" Type="http://schemas.openxmlformats.org/officeDocument/2006/relationships/image" Target="../media/image60.png"/><Relationship Id="rId3" Type="http://schemas.openxmlformats.org/officeDocument/2006/relationships/image" Target="../media/image46.png"/><Relationship Id="rId21" Type="http://schemas.openxmlformats.org/officeDocument/2006/relationships/image" Target="../media/image63.png"/><Relationship Id="rId7" Type="http://schemas.openxmlformats.org/officeDocument/2006/relationships/image" Target="../media/image50.png"/><Relationship Id="rId12" Type="http://schemas.openxmlformats.org/officeDocument/2006/relationships/image" Target="../media/image55.png"/><Relationship Id="rId17" Type="http://schemas.openxmlformats.org/officeDocument/2006/relationships/image" Target="../media/image59.png"/><Relationship Id="rId2" Type="http://schemas.openxmlformats.org/officeDocument/2006/relationships/notesSlide" Target="../notesSlides/notesSlide41.xml"/><Relationship Id="rId16" Type="http://schemas.microsoft.com/office/2007/relationships/hdphoto" Target="../media/hdphoto4.wdp"/><Relationship Id="rId20" Type="http://schemas.openxmlformats.org/officeDocument/2006/relationships/image" Target="../media/image62.png"/><Relationship Id="rId1" Type="http://schemas.openxmlformats.org/officeDocument/2006/relationships/slideLayout" Target="../slideLayouts/slideLayout6.xml"/><Relationship Id="rId6" Type="http://schemas.openxmlformats.org/officeDocument/2006/relationships/image" Target="../media/image49.png"/><Relationship Id="rId11" Type="http://schemas.openxmlformats.org/officeDocument/2006/relationships/image" Target="../media/image54.png"/><Relationship Id="rId24" Type="http://schemas.openxmlformats.org/officeDocument/2006/relationships/image" Target="../media/image66.png"/><Relationship Id="rId5" Type="http://schemas.openxmlformats.org/officeDocument/2006/relationships/image" Target="../media/image48.png"/><Relationship Id="rId15" Type="http://schemas.openxmlformats.org/officeDocument/2006/relationships/image" Target="../media/image58.png"/><Relationship Id="rId23" Type="http://schemas.openxmlformats.org/officeDocument/2006/relationships/image" Target="../media/image65.png"/><Relationship Id="rId10" Type="http://schemas.openxmlformats.org/officeDocument/2006/relationships/image" Target="../media/image53.png"/><Relationship Id="rId19" Type="http://schemas.openxmlformats.org/officeDocument/2006/relationships/image" Target="../media/image61.png"/><Relationship Id="rId4" Type="http://schemas.openxmlformats.org/officeDocument/2006/relationships/image" Target="../media/image47.png"/><Relationship Id="rId9" Type="http://schemas.openxmlformats.org/officeDocument/2006/relationships/image" Target="../media/image52.png"/><Relationship Id="rId14" Type="http://schemas.openxmlformats.org/officeDocument/2006/relationships/image" Target="../media/image57.png"/><Relationship Id="rId22" Type="http://schemas.openxmlformats.org/officeDocument/2006/relationships/image" Target="../media/image64.png"/></Relationships>
</file>

<file path=ppt/slides/_rels/slide42.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67.png"/><Relationship Id="rId7" Type="http://schemas.openxmlformats.org/officeDocument/2006/relationships/image" Target="../media/image71.png"/><Relationship Id="rId2" Type="http://schemas.openxmlformats.org/officeDocument/2006/relationships/notesSlide" Target="../notesSlides/notesSlide42.xml"/><Relationship Id="rId1" Type="http://schemas.openxmlformats.org/officeDocument/2006/relationships/slideLayout" Target="../slideLayouts/slideLayout6.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s>
</file>

<file path=ppt/slides/_rels/slide4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8" Type="http://schemas.openxmlformats.org/officeDocument/2006/relationships/image" Target="../media/image79.svg"/><Relationship Id="rId13" Type="http://schemas.openxmlformats.org/officeDocument/2006/relationships/image" Target="../media/image84.svg"/><Relationship Id="rId3" Type="http://schemas.openxmlformats.org/officeDocument/2006/relationships/image" Target="../media/image74.png"/><Relationship Id="rId7" Type="http://schemas.openxmlformats.org/officeDocument/2006/relationships/image" Target="../media/image78.png"/><Relationship Id="rId12" Type="http://schemas.openxmlformats.org/officeDocument/2006/relationships/image" Target="../media/image83.png"/><Relationship Id="rId17" Type="http://schemas.openxmlformats.org/officeDocument/2006/relationships/image" Target="../media/image88.svg"/><Relationship Id="rId2" Type="http://schemas.openxmlformats.org/officeDocument/2006/relationships/notesSlide" Target="../notesSlides/notesSlide44.xml"/><Relationship Id="rId16" Type="http://schemas.openxmlformats.org/officeDocument/2006/relationships/image" Target="../media/image87.png"/><Relationship Id="rId1" Type="http://schemas.openxmlformats.org/officeDocument/2006/relationships/slideLayout" Target="../slideLayouts/slideLayout6.xml"/><Relationship Id="rId6" Type="http://schemas.openxmlformats.org/officeDocument/2006/relationships/image" Target="../media/image77.svg"/><Relationship Id="rId11" Type="http://schemas.openxmlformats.org/officeDocument/2006/relationships/image" Target="../media/image82.svg"/><Relationship Id="rId5" Type="http://schemas.openxmlformats.org/officeDocument/2006/relationships/image" Target="../media/image76.png"/><Relationship Id="rId15" Type="http://schemas.openxmlformats.org/officeDocument/2006/relationships/image" Target="../media/image86.svg"/><Relationship Id="rId10" Type="http://schemas.openxmlformats.org/officeDocument/2006/relationships/image" Target="../media/image81.png"/><Relationship Id="rId4" Type="http://schemas.openxmlformats.org/officeDocument/2006/relationships/image" Target="../media/image75.svg"/><Relationship Id="rId9" Type="http://schemas.openxmlformats.org/officeDocument/2006/relationships/image" Target="../media/image80.png&amp;ehk=y4ooYF"/><Relationship Id="rId14" Type="http://schemas.openxmlformats.org/officeDocument/2006/relationships/image" Target="../media/image85.png"/></Relationships>
</file>

<file path=ppt/slides/_rels/slide45.xml.rels><?xml version="1.0" encoding="UTF-8" standalone="yes"?>
<Relationships xmlns="http://schemas.openxmlformats.org/package/2006/relationships"><Relationship Id="rId8" Type="http://schemas.openxmlformats.org/officeDocument/2006/relationships/image" Target="../media/image77.svg"/><Relationship Id="rId13" Type="http://schemas.openxmlformats.org/officeDocument/2006/relationships/image" Target="../media/image86.svg"/><Relationship Id="rId18" Type="http://schemas.openxmlformats.org/officeDocument/2006/relationships/image" Target="../media/image91.png"/><Relationship Id="rId3" Type="http://schemas.openxmlformats.org/officeDocument/2006/relationships/image" Target="../media/image83.png"/><Relationship Id="rId21" Type="http://schemas.openxmlformats.org/officeDocument/2006/relationships/image" Target="../media/image94.png"/><Relationship Id="rId7" Type="http://schemas.openxmlformats.org/officeDocument/2006/relationships/image" Target="../media/image76.png"/><Relationship Id="rId12" Type="http://schemas.openxmlformats.org/officeDocument/2006/relationships/image" Target="../media/image85.png"/><Relationship Id="rId17" Type="http://schemas.openxmlformats.org/officeDocument/2006/relationships/image" Target="../media/image90.svg"/><Relationship Id="rId2" Type="http://schemas.openxmlformats.org/officeDocument/2006/relationships/notesSlide" Target="../notesSlides/notesSlide45.xml"/><Relationship Id="rId16" Type="http://schemas.openxmlformats.org/officeDocument/2006/relationships/image" Target="../media/image89.png"/><Relationship Id="rId20" Type="http://schemas.openxmlformats.org/officeDocument/2006/relationships/image" Target="../media/image93.png"/><Relationship Id="rId1" Type="http://schemas.openxmlformats.org/officeDocument/2006/relationships/slideLayout" Target="../slideLayouts/slideLayout6.xml"/><Relationship Id="rId6" Type="http://schemas.openxmlformats.org/officeDocument/2006/relationships/image" Target="../media/image75.svg"/><Relationship Id="rId11" Type="http://schemas.openxmlformats.org/officeDocument/2006/relationships/image" Target="../media/image82.svg"/><Relationship Id="rId24" Type="http://schemas.openxmlformats.org/officeDocument/2006/relationships/image" Target="../media/image97.svg"/><Relationship Id="rId5" Type="http://schemas.openxmlformats.org/officeDocument/2006/relationships/image" Target="../media/image74.png"/><Relationship Id="rId15" Type="http://schemas.openxmlformats.org/officeDocument/2006/relationships/image" Target="../media/image79.svg"/><Relationship Id="rId23" Type="http://schemas.openxmlformats.org/officeDocument/2006/relationships/image" Target="../media/image96.png"/><Relationship Id="rId10" Type="http://schemas.openxmlformats.org/officeDocument/2006/relationships/image" Target="../media/image81.png"/><Relationship Id="rId19" Type="http://schemas.openxmlformats.org/officeDocument/2006/relationships/image" Target="../media/image92.png"/><Relationship Id="rId4" Type="http://schemas.openxmlformats.org/officeDocument/2006/relationships/image" Target="../media/image84.svg"/><Relationship Id="rId9" Type="http://schemas.openxmlformats.org/officeDocument/2006/relationships/image" Target="../media/image80.png&amp;ehk=y4ooYF"/><Relationship Id="rId14" Type="http://schemas.openxmlformats.org/officeDocument/2006/relationships/image" Target="../media/image78.png"/><Relationship Id="rId22" Type="http://schemas.openxmlformats.org/officeDocument/2006/relationships/image" Target="../media/image95.jpe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image" Target="../media/image98.jpeg"/><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image" Target="../media/image100.jpeg"/><Relationship Id="rId2" Type="http://schemas.openxmlformats.org/officeDocument/2006/relationships/notesSlide" Target="../notesSlides/notesSlide51.xml"/><Relationship Id="rId1" Type="http://schemas.openxmlformats.org/officeDocument/2006/relationships/slideLayout" Target="../slideLayouts/slideLayout6.xml"/><Relationship Id="rId5" Type="http://schemas.openxmlformats.org/officeDocument/2006/relationships/image" Target="../media/image102.jpeg"/><Relationship Id="rId4" Type="http://schemas.openxmlformats.org/officeDocument/2006/relationships/image" Target="../media/image101.jpeg"/></Relationships>
</file>

<file path=ppt/slides/_rels/slide52.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52.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3.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60.xml"/><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62.xml"/><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64.xml"/><Relationship Id="rId1" Type="http://schemas.openxmlformats.org/officeDocument/2006/relationships/slideLayout" Target="../slideLayouts/slideLayout6.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66.xml"/><Relationship Id="rId1" Type="http://schemas.openxmlformats.org/officeDocument/2006/relationships/slideLayout" Target="../slideLayouts/slideLayout6.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67.xml.rels><?xml version="1.0" encoding="UTF-8" standalone="yes"?>
<Relationships xmlns="http://schemas.openxmlformats.org/package/2006/relationships"><Relationship Id="rId8" Type="http://schemas.openxmlformats.org/officeDocument/2006/relationships/image" Target="../media/image111.svg"/><Relationship Id="rId13" Type="http://schemas.openxmlformats.org/officeDocument/2006/relationships/image" Target="../media/image114.png"/><Relationship Id="rId3" Type="http://schemas.openxmlformats.org/officeDocument/2006/relationships/image" Target="../media/image106.png"/><Relationship Id="rId7" Type="http://schemas.openxmlformats.org/officeDocument/2006/relationships/image" Target="../media/image110.png"/><Relationship Id="rId12" Type="http://schemas.openxmlformats.org/officeDocument/2006/relationships/image" Target="../media/image23.svg"/><Relationship Id="rId2" Type="http://schemas.openxmlformats.org/officeDocument/2006/relationships/notesSlide" Target="../notesSlides/notesSlide67.xml"/><Relationship Id="rId1" Type="http://schemas.openxmlformats.org/officeDocument/2006/relationships/slideLayout" Target="../slideLayouts/slideLayout6.xml"/><Relationship Id="rId6" Type="http://schemas.openxmlformats.org/officeDocument/2006/relationships/image" Target="../media/image109.svg"/><Relationship Id="rId11" Type="http://schemas.openxmlformats.org/officeDocument/2006/relationships/image" Target="../media/image22.png"/><Relationship Id="rId5" Type="http://schemas.openxmlformats.org/officeDocument/2006/relationships/image" Target="../media/image108.png"/><Relationship Id="rId10" Type="http://schemas.openxmlformats.org/officeDocument/2006/relationships/image" Target="../media/image113.svg"/><Relationship Id="rId4" Type="http://schemas.openxmlformats.org/officeDocument/2006/relationships/image" Target="../media/image107.svg"/><Relationship Id="rId9" Type="http://schemas.openxmlformats.org/officeDocument/2006/relationships/image" Target="../media/image112.png"/><Relationship Id="rId14" Type="http://schemas.openxmlformats.org/officeDocument/2006/relationships/image" Target="../media/image115.sv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9.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9.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71.xml"/><Relationship Id="rId1" Type="http://schemas.openxmlformats.org/officeDocument/2006/relationships/slideLayout" Target="../slideLayouts/slideLayout6.xml"/><Relationship Id="rId5" Type="http://schemas.microsoft.com/office/2007/relationships/hdphoto" Target="../media/hdphoto5.wdp"/><Relationship Id="rId4" Type="http://schemas.openxmlformats.org/officeDocument/2006/relationships/image" Target="../media/image117.png"/></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8" Type="http://schemas.openxmlformats.org/officeDocument/2006/relationships/image" Target="../media/image123.png"/><Relationship Id="rId3" Type="http://schemas.openxmlformats.org/officeDocument/2006/relationships/image" Target="../media/image118.emf"/><Relationship Id="rId7" Type="http://schemas.openxmlformats.org/officeDocument/2006/relationships/image" Target="../media/image122.emf"/><Relationship Id="rId12" Type="http://schemas.openxmlformats.org/officeDocument/2006/relationships/image" Target="../media/image127.png"/><Relationship Id="rId2" Type="http://schemas.openxmlformats.org/officeDocument/2006/relationships/notesSlide" Target="../notesSlides/notesSlide74.xml"/><Relationship Id="rId1" Type="http://schemas.openxmlformats.org/officeDocument/2006/relationships/slideLayout" Target="../slideLayouts/slideLayout6.xml"/><Relationship Id="rId6" Type="http://schemas.openxmlformats.org/officeDocument/2006/relationships/image" Target="../media/image121.emf"/><Relationship Id="rId11" Type="http://schemas.openxmlformats.org/officeDocument/2006/relationships/image" Target="../media/image126.png"/><Relationship Id="rId5" Type="http://schemas.openxmlformats.org/officeDocument/2006/relationships/image" Target="../media/image120.png"/><Relationship Id="rId10" Type="http://schemas.openxmlformats.org/officeDocument/2006/relationships/image" Target="../media/image125.png"/><Relationship Id="rId4" Type="http://schemas.openxmlformats.org/officeDocument/2006/relationships/image" Target="../media/image119.emf"/><Relationship Id="rId9" Type="http://schemas.openxmlformats.org/officeDocument/2006/relationships/image" Target="../media/image124.png"/></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8" Type="http://schemas.openxmlformats.org/officeDocument/2006/relationships/image" Target="../media/image133.png"/><Relationship Id="rId13" Type="http://schemas.openxmlformats.org/officeDocument/2006/relationships/image" Target="../media/image137.png"/><Relationship Id="rId3" Type="http://schemas.openxmlformats.org/officeDocument/2006/relationships/image" Target="../media/image128.png"/><Relationship Id="rId7" Type="http://schemas.openxmlformats.org/officeDocument/2006/relationships/image" Target="../media/image132.png"/><Relationship Id="rId12" Type="http://schemas.openxmlformats.org/officeDocument/2006/relationships/image" Target="../media/image136.png"/><Relationship Id="rId2" Type="http://schemas.openxmlformats.org/officeDocument/2006/relationships/notesSlide" Target="../notesSlides/notesSlide76.xml"/><Relationship Id="rId16" Type="http://schemas.openxmlformats.org/officeDocument/2006/relationships/image" Target="../media/image140.png"/><Relationship Id="rId1" Type="http://schemas.openxmlformats.org/officeDocument/2006/relationships/slideLayout" Target="../slideLayouts/slideLayout12.xml"/><Relationship Id="rId6" Type="http://schemas.openxmlformats.org/officeDocument/2006/relationships/image" Target="../media/image131.png"/><Relationship Id="rId11" Type="http://schemas.microsoft.com/office/2007/relationships/hdphoto" Target="../media/hdphoto6.wdp"/><Relationship Id="rId5" Type="http://schemas.openxmlformats.org/officeDocument/2006/relationships/image" Target="../media/image130.png"/><Relationship Id="rId15" Type="http://schemas.openxmlformats.org/officeDocument/2006/relationships/image" Target="../media/image139.png"/><Relationship Id="rId10" Type="http://schemas.openxmlformats.org/officeDocument/2006/relationships/image" Target="../media/image135.png"/><Relationship Id="rId4" Type="http://schemas.openxmlformats.org/officeDocument/2006/relationships/image" Target="../media/image129.png"/><Relationship Id="rId9" Type="http://schemas.openxmlformats.org/officeDocument/2006/relationships/image" Target="../media/image134.png"/><Relationship Id="rId14" Type="http://schemas.openxmlformats.org/officeDocument/2006/relationships/image" Target="../media/image138.png"/></Relationships>
</file>

<file path=ppt/slides/_rels/slide77.xml.rels><?xml version="1.0" encoding="UTF-8" standalone="yes"?>
<Relationships xmlns="http://schemas.openxmlformats.org/package/2006/relationships"><Relationship Id="rId3" Type="http://schemas.openxmlformats.org/officeDocument/2006/relationships/image" Target="../media/image141.png"/><Relationship Id="rId7" Type="http://schemas.openxmlformats.org/officeDocument/2006/relationships/image" Target="../media/image145.png"/><Relationship Id="rId2" Type="http://schemas.openxmlformats.org/officeDocument/2006/relationships/notesSlide" Target="../notesSlides/notesSlide77.xml"/><Relationship Id="rId1" Type="http://schemas.openxmlformats.org/officeDocument/2006/relationships/slideLayout" Target="../slideLayouts/slideLayout6.xml"/><Relationship Id="rId6" Type="http://schemas.openxmlformats.org/officeDocument/2006/relationships/image" Target="../media/image144.png"/><Relationship Id="rId5" Type="http://schemas.openxmlformats.org/officeDocument/2006/relationships/image" Target="../media/image143.png"/><Relationship Id="rId4" Type="http://schemas.openxmlformats.org/officeDocument/2006/relationships/image" Target="../media/image142.png"/></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8" Type="http://schemas.openxmlformats.org/officeDocument/2006/relationships/image" Target="../media/image151.png"/><Relationship Id="rId3" Type="http://schemas.openxmlformats.org/officeDocument/2006/relationships/image" Target="../media/image146.png"/><Relationship Id="rId7" Type="http://schemas.openxmlformats.org/officeDocument/2006/relationships/image" Target="../media/image150.png"/><Relationship Id="rId2" Type="http://schemas.openxmlformats.org/officeDocument/2006/relationships/notesSlide" Target="../notesSlides/notesSlide80.xml"/><Relationship Id="rId1" Type="http://schemas.openxmlformats.org/officeDocument/2006/relationships/slideLayout" Target="../slideLayouts/slideLayout6.xml"/><Relationship Id="rId6" Type="http://schemas.openxmlformats.org/officeDocument/2006/relationships/image" Target="../media/image149.png"/><Relationship Id="rId5" Type="http://schemas.openxmlformats.org/officeDocument/2006/relationships/image" Target="../media/image148.png"/><Relationship Id="rId4" Type="http://schemas.openxmlformats.org/officeDocument/2006/relationships/image" Target="../media/image147.png"/></Relationships>
</file>

<file path=ppt/slides/_rels/slide8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1.xml"/><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8" Type="http://schemas.openxmlformats.org/officeDocument/2006/relationships/image" Target="../media/image157.png"/><Relationship Id="rId3" Type="http://schemas.openxmlformats.org/officeDocument/2006/relationships/image" Target="../media/image152.png"/><Relationship Id="rId7" Type="http://schemas.openxmlformats.org/officeDocument/2006/relationships/image" Target="../media/image156.svg"/><Relationship Id="rId2" Type="http://schemas.openxmlformats.org/officeDocument/2006/relationships/notesSlide" Target="../notesSlides/notesSlide89.xml"/><Relationship Id="rId1" Type="http://schemas.openxmlformats.org/officeDocument/2006/relationships/slideLayout" Target="../slideLayouts/slideLayout6.xml"/><Relationship Id="rId6" Type="http://schemas.openxmlformats.org/officeDocument/2006/relationships/image" Target="../media/image155.png"/><Relationship Id="rId11" Type="http://schemas.openxmlformats.org/officeDocument/2006/relationships/image" Target="../media/image160.svg"/><Relationship Id="rId5" Type="http://schemas.openxmlformats.org/officeDocument/2006/relationships/image" Target="../media/image154.svg"/><Relationship Id="rId10" Type="http://schemas.openxmlformats.org/officeDocument/2006/relationships/image" Target="../media/image159.png"/><Relationship Id="rId4" Type="http://schemas.openxmlformats.org/officeDocument/2006/relationships/image" Target="../media/image153.png"/><Relationship Id="rId9" Type="http://schemas.openxmlformats.org/officeDocument/2006/relationships/image" Target="../media/image158.sv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90.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90.xml"/><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1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1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1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name="bb04763b-6662-436e-bff2-e2dc0c09868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0D2BCE-3F24-4D97-966D-251477D25EB0}"/>
              </a:ext>
            </a:extLst>
          </p:cNvPr>
          <p:cNvSpPr>
            <a:spLocks noGrp="1"/>
          </p:cNvSpPr>
          <p:nvPr>
            <p:ph type="ctrTitle" sz="quarter"/>
          </p:nvPr>
        </p:nvSpPr>
        <p:spPr>
          <a:xfrm>
            <a:off x="3200400" y="2022868"/>
            <a:ext cx="5732417" cy="627864"/>
          </a:xfrm>
        </p:spPr>
        <p:txBody>
          <a:bodyPr/>
          <a:lstStyle/>
          <a:p>
            <a:r>
              <a:rPr lang="en-US" dirty="0"/>
              <a:t>70-535 Objective 5</a:t>
            </a:r>
          </a:p>
        </p:txBody>
      </p:sp>
      <p:sp>
        <p:nvSpPr>
          <p:cNvPr id="3" name="Subtitle 2">
            <a:extLst>
              <a:ext uri="{FF2B5EF4-FFF2-40B4-BE49-F238E27FC236}">
                <a16:creationId xmlns:a16="http://schemas.microsoft.com/office/drawing/2014/main" id="{7F2B90F3-D216-42C6-81C4-59B870B3918D}"/>
              </a:ext>
            </a:extLst>
          </p:cNvPr>
          <p:cNvSpPr>
            <a:spLocks noGrp="1"/>
          </p:cNvSpPr>
          <p:nvPr>
            <p:ph type="subTitle" sz="quarter" idx="1"/>
          </p:nvPr>
        </p:nvSpPr>
        <p:spPr/>
        <p:txBody>
          <a:bodyPr/>
          <a:lstStyle/>
          <a:p>
            <a:r>
              <a:rPr lang="en-US" dirty="0"/>
              <a:t>Azure Platform Services</a:t>
            </a:r>
          </a:p>
          <a:p>
            <a:r>
              <a:rPr lang="en-US" dirty="0"/>
              <a:t>10-15% </a:t>
            </a:r>
            <a:r>
              <a:rPr lang="en-US"/>
              <a:t>of exam</a:t>
            </a:r>
            <a:r>
              <a:rPr lang="en-US" dirty="0"/>
              <a:t>
</a:t>
            </a:r>
          </a:p>
        </p:txBody>
      </p:sp>
      <p:sp>
        <p:nvSpPr>
          <p:cNvPr id="4" name="TextBox 3">
            <a:extLst>
              <a:ext uri="{FF2B5EF4-FFF2-40B4-BE49-F238E27FC236}">
                <a16:creationId xmlns:a16="http://schemas.microsoft.com/office/drawing/2014/main" id="{D04C27A7-D722-40B3-95F6-3FC306E8F11F}"/>
              </a:ext>
            </a:extLst>
          </p:cNvPr>
          <p:cNvSpPr txBox="1"/>
          <p:nvPr/>
        </p:nvSpPr>
        <p:spPr>
          <a:xfrm>
            <a:off x="222422" y="6301946"/>
            <a:ext cx="955589" cy="369332"/>
          </a:xfrm>
          <a:prstGeom prst="rect">
            <a:avLst/>
          </a:prstGeom>
          <a:noFill/>
        </p:spPr>
        <p:txBody>
          <a:bodyPr wrap="square" rtlCol="0">
            <a:spAutoFit/>
          </a:bodyPr>
          <a:lstStyle/>
          <a:p>
            <a:r>
              <a:rPr lang="en-US" dirty="0"/>
              <a:t>10-1</a:t>
            </a:r>
          </a:p>
        </p:txBody>
      </p:sp>
    </p:spTree>
    <p:extLst>
      <p:ext uri="{BB962C8B-B14F-4D97-AF65-F5344CB8AC3E}">
        <p14:creationId xmlns:p14="http://schemas.microsoft.com/office/powerpoint/2010/main" val="2599865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db4d3434-0a93-48a9-abb0-c89edd24898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51D742-5655-4B4F-BF14-6B540E90AE67}"/>
              </a:ext>
            </a:extLst>
          </p:cNvPr>
          <p:cNvSpPr>
            <a:spLocks noGrp="1"/>
          </p:cNvSpPr>
          <p:nvPr>
            <p:ph type="title"/>
          </p:nvPr>
        </p:nvSpPr>
        <p:spPr/>
        <p:txBody>
          <a:bodyPr/>
          <a:lstStyle/>
          <a:p>
            <a:r>
              <a:rPr lang="en-US" dirty="0"/>
              <a:t>Language Understanding (LUIS)</a:t>
            </a:r>
          </a:p>
        </p:txBody>
      </p:sp>
      <p:grpSp>
        <p:nvGrpSpPr>
          <p:cNvPr id="4" name="Group 3" descr="LUIS logical model">
            <a:extLst>
              <a:ext uri="{FF2B5EF4-FFF2-40B4-BE49-F238E27FC236}">
                <a16:creationId xmlns:a16="http://schemas.microsoft.com/office/drawing/2014/main" id="{62A46010-8F99-483E-BA00-7B8A1FB23B4C}"/>
              </a:ext>
            </a:extLst>
          </p:cNvPr>
          <p:cNvGrpSpPr/>
          <p:nvPr/>
        </p:nvGrpSpPr>
        <p:grpSpPr>
          <a:xfrm>
            <a:off x="1500981" y="1439863"/>
            <a:ext cx="6324602" cy="4114800"/>
            <a:chOff x="3261661" y="2149372"/>
            <a:chExt cx="6324602" cy="4114800"/>
          </a:xfrm>
        </p:grpSpPr>
        <p:sp>
          <p:nvSpPr>
            <p:cNvPr id="5" name="Oval 4">
              <a:extLst>
                <a:ext uri="{FF2B5EF4-FFF2-40B4-BE49-F238E27FC236}">
                  <a16:creationId xmlns:a16="http://schemas.microsoft.com/office/drawing/2014/main" id="{A66AD46B-9797-43D4-B95D-99B0EE26B2B4}"/>
                </a:ext>
              </a:extLst>
            </p:cNvPr>
            <p:cNvSpPr/>
            <p:nvPr/>
          </p:nvSpPr>
          <p:spPr>
            <a:xfrm>
              <a:off x="5089300" y="3090481"/>
              <a:ext cx="2258357" cy="2258357"/>
            </a:xfrm>
            <a:prstGeom prst="ellipse">
              <a:avLst/>
            </a:prstGeom>
            <a:noFill/>
            <a:ln w="19050" cap="flat" cmpd="sng" algn="ctr">
              <a:solidFill>
                <a:srgbClr val="004B50"/>
              </a:solidFill>
              <a:prstDash val="sysDot"/>
              <a:miter lim="800000"/>
            </a:ln>
            <a:effectLst/>
          </p:spPr>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0" algn="ctr" defTabSz="914400" fontAlgn="auto">
                <a:spcBef>
                  <a:spcPts val="0"/>
                </a:spcBef>
                <a:spcAft>
                  <a:spcPts val="0"/>
                </a:spcAft>
                <a:defRPr/>
              </a:pPr>
              <a:endParaRPr lang="en-US" b="0" kern="0" dirty="0">
                <a:solidFill>
                  <a:srgbClr val="000000"/>
                </a:solidFill>
                <a:latin typeface="Segoe UI"/>
                <a:cs typeface="Arial" charset="0"/>
              </a:endParaRPr>
            </a:p>
          </p:txBody>
        </p:sp>
        <p:grpSp>
          <p:nvGrpSpPr>
            <p:cNvPr id="6" name="Group 5">
              <a:extLst>
                <a:ext uri="{FF2B5EF4-FFF2-40B4-BE49-F238E27FC236}">
                  <a16:creationId xmlns:a16="http://schemas.microsoft.com/office/drawing/2014/main" id="{E82B7C1B-9FA8-422D-9638-A9F6EDA9052A}"/>
                </a:ext>
              </a:extLst>
            </p:cNvPr>
            <p:cNvGrpSpPr/>
            <p:nvPr/>
          </p:nvGrpSpPr>
          <p:grpSpPr>
            <a:xfrm>
              <a:off x="5826402" y="4870107"/>
              <a:ext cx="784152" cy="784465"/>
              <a:chOff x="8333913" y="4908956"/>
              <a:chExt cx="645448" cy="645706"/>
            </a:xfrm>
          </p:grpSpPr>
          <p:grpSp>
            <p:nvGrpSpPr>
              <p:cNvPr id="34" name="Group 33">
                <a:extLst>
                  <a:ext uri="{FF2B5EF4-FFF2-40B4-BE49-F238E27FC236}">
                    <a16:creationId xmlns:a16="http://schemas.microsoft.com/office/drawing/2014/main" id="{30CD080B-5E39-4521-A49A-72CC6CBD7C74}"/>
                  </a:ext>
                </a:extLst>
              </p:cNvPr>
              <p:cNvGrpSpPr/>
              <p:nvPr/>
            </p:nvGrpSpPr>
            <p:grpSpPr>
              <a:xfrm>
                <a:off x="8333913" y="4908956"/>
                <a:ext cx="645448" cy="645706"/>
                <a:chOff x="6793359" y="2147174"/>
                <a:chExt cx="1150650" cy="1151113"/>
              </a:xfrm>
            </p:grpSpPr>
            <p:sp>
              <p:nvSpPr>
                <p:cNvPr id="36" name="Oval 35">
                  <a:extLst>
                    <a:ext uri="{FF2B5EF4-FFF2-40B4-BE49-F238E27FC236}">
                      <a16:creationId xmlns:a16="http://schemas.microsoft.com/office/drawing/2014/main" id="{A9FDC76C-981A-4BFE-B279-91261AA9682E}"/>
                    </a:ext>
                  </a:extLst>
                </p:cNvPr>
                <p:cNvSpPr/>
                <p:nvPr/>
              </p:nvSpPr>
              <p:spPr bwMode="auto">
                <a:xfrm>
                  <a:off x="6793359" y="2147174"/>
                  <a:ext cx="1150650" cy="1151113"/>
                </a:xfrm>
                <a:prstGeom prst="ellipse">
                  <a:avLst/>
                </a:prstGeom>
                <a:solidFill>
                  <a:sysClr val="window" lastClr="FFFFFF"/>
                </a:solidFill>
                <a:ln w="12700" cap="flat" cmpd="sng" algn="ctr">
                  <a:noFill/>
                  <a:prstDash val="solid"/>
                  <a:miter lim="800000"/>
                  <a:headEnd type="none" w="med" len="med"/>
                  <a:tailEnd type="none" w="med" len="med"/>
                </a:ln>
                <a:effectLst/>
              </p:spPr>
              <p:txBody>
                <a:bodyPr vert="horz" wrap="square" lIns="0" tIns="47565" rIns="0" bIns="47565" numCol="1" rtlCol="0" anchor="ctr"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0" algn="ctr" defTabSz="932198" fontAlgn="auto">
                    <a:spcBef>
                      <a:spcPts val="0"/>
                    </a:spcBef>
                    <a:spcAft>
                      <a:spcPts val="0"/>
                    </a:spcAft>
                    <a:defRPr/>
                  </a:pPr>
                  <a:endParaRPr lang="en-US" sz="2040" b="0" kern="0" dirty="0">
                    <a:solidFill>
                      <a:srgbClr val="000000"/>
                    </a:solidFill>
                    <a:latin typeface="Segoe UI"/>
                    <a:cs typeface="Arial" charset="0"/>
                  </a:endParaRPr>
                </a:p>
              </p:txBody>
            </p:sp>
            <p:sp>
              <p:nvSpPr>
                <p:cNvPr id="37" name="Oval 36">
                  <a:extLst>
                    <a:ext uri="{FF2B5EF4-FFF2-40B4-BE49-F238E27FC236}">
                      <a16:creationId xmlns:a16="http://schemas.microsoft.com/office/drawing/2014/main" id="{FF14AA48-B324-404F-8162-34C3406DA38A}"/>
                    </a:ext>
                  </a:extLst>
                </p:cNvPr>
                <p:cNvSpPr/>
                <p:nvPr/>
              </p:nvSpPr>
              <p:spPr bwMode="auto">
                <a:xfrm>
                  <a:off x="6894245" y="2248100"/>
                  <a:ext cx="948878" cy="949260"/>
                </a:xfrm>
                <a:prstGeom prst="ellipse">
                  <a:avLst/>
                </a:prstGeom>
                <a:solidFill>
                  <a:srgbClr val="139882"/>
                </a:solidFill>
                <a:ln w="12700" cap="flat" cmpd="sng" algn="ctr">
                  <a:noFill/>
                  <a:prstDash val="solid"/>
                  <a:miter lim="800000"/>
                  <a:headEnd type="none" w="med" len="med"/>
                  <a:tailEnd type="none" w="med" len="med"/>
                </a:ln>
                <a:effectLst/>
              </p:spPr>
              <p:txBody>
                <a:bodyPr vert="horz" wrap="square" lIns="0" tIns="47565" rIns="0" bIns="47565" numCol="1" rtlCol="0" anchor="ctr"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0" algn="ctr" defTabSz="932198" fontAlgn="auto">
                    <a:spcBef>
                      <a:spcPts val="0"/>
                    </a:spcBef>
                    <a:spcAft>
                      <a:spcPts val="0"/>
                    </a:spcAft>
                    <a:defRPr/>
                  </a:pPr>
                  <a:endParaRPr lang="en-US" sz="2040" b="0" kern="0" dirty="0">
                    <a:solidFill>
                      <a:srgbClr val="000000"/>
                    </a:solidFill>
                    <a:latin typeface="Segoe UI"/>
                    <a:cs typeface="Arial" charset="0"/>
                  </a:endParaRPr>
                </a:p>
              </p:txBody>
            </p:sp>
          </p:grpSp>
          <p:sp>
            <p:nvSpPr>
              <p:cNvPr id="35" name="Freeform 36">
                <a:extLst>
                  <a:ext uri="{FF2B5EF4-FFF2-40B4-BE49-F238E27FC236}">
                    <a16:creationId xmlns:a16="http://schemas.microsoft.com/office/drawing/2014/main" id="{A0613BBB-DED9-415B-9845-C0F58817C492}"/>
                  </a:ext>
                </a:extLst>
              </p:cNvPr>
              <p:cNvSpPr>
                <a:spLocks noEditPoints="1"/>
              </p:cNvSpPr>
              <p:nvPr/>
            </p:nvSpPr>
            <p:spPr bwMode="auto">
              <a:xfrm>
                <a:off x="8502761" y="5078656"/>
                <a:ext cx="307755" cy="306303"/>
              </a:xfrm>
              <a:custGeom>
                <a:avLst/>
                <a:gdLst>
                  <a:gd name="T0" fmla="*/ 300 w 303"/>
                  <a:gd name="T1" fmla="*/ 151 h 302"/>
                  <a:gd name="T2" fmla="*/ 301 w 303"/>
                  <a:gd name="T3" fmla="*/ 134 h 302"/>
                  <a:gd name="T4" fmla="*/ 290 w 303"/>
                  <a:gd name="T5" fmla="*/ 121 h 302"/>
                  <a:gd name="T6" fmla="*/ 272 w 303"/>
                  <a:gd name="T7" fmla="*/ 119 h 302"/>
                  <a:gd name="T8" fmla="*/ 260 w 303"/>
                  <a:gd name="T9" fmla="*/ 88 h 302"/>
                  <a:gd name="T10" fmla="*/ 272 w 303"/>
                  <a:gd name="T11" fmla="*/ 75 h 302"/>
                  <a:gd name="T12" fmla="*/ 272 w 303"/>
                  <a:gd name="T13" fmla="*/ 62 h 302"/>
                  <a:gd name="T14" fmla="*/ 243 w 303"/>
                  <a:gd name="T15" fmla="*/ 33 h 302"/>
                  <a:gd name="T16" fmla="*/ 225 w 303"/>
                  <a:gd name="T17" fmla="*/ 34 h 302"/>
                  <a:gd name="T18" fmla="*/ 203 w 303"/>
                  <a:gd name="T19" fmla="*/ 39 h 302"/>
                  <a:gd name="T20" fmla="*/ 195 w 303"/>
                  <a:gd name="T21" fmla="*/ 35 h 302"/>
                  <a:gd name="T22" fmla="*/ 181 w 303"/>
                  <a:gd name="T23" fmla="*/ 14 h 302"/>
                  <a:gd name="T24" fmla="*/ 171 w 303"/>
                  <a:gd name="T25" fmla="*/ 1 h 302"/>
                  <a:gd name="T26" fmla="*/ 132 w 303"/>
                  <a:gd name="T27" fmla="*/ 1 h 302"/>
                  <a:gd name="T28" fmla="*/ 120 w 303"/>
                  <a:gd name="T29" fmla="*/ 14 h 302"/>
                  <a:gd name="T30" fmla="*/ 118 w 303"/>
                  <a:gd name="T31" fmla="*/ 30 h 302"/>
                  <a:gd name="T32" fmla="*/ 89 w 303"/>
                  <a:gd name="T33" fmla="*/ 43 h 302"/>
                  <a:gd name="T34" fmla="*/ 74 w 303"/>
                  <a:gd name="T35" fmla="*/ 31 h 302"/>
                  <a:gd name="T36" fmla="*/ 61 w 303"/>
                  <a:gd name="T37" fmla="*/ 31 h 302"/>
                  <a:gd name="T38" fmla="*/ 32 w 303"/>
                  <a:gd name="T39" fmla="*/ 59 h 302"/>
                  <a:gd name="T40" fmla="*/ 33 w 303"/>
                  <a:gd name="T41" fmla="*/ 77 h 302"/>
                  <a:gd name="T42" fmla="*/ 42 w 303"/>
                  <a:gd name="T43" fmla="*/ 90 h 302"/>
                  <a:gd name="T44" fmla="*/ 30 w 303"/>
                  <a:gd name="T45" fmla="*/ 119 h 302"/>
                  <a:gd name="T46" fmla="*/ 11 w 303"/>
                  <a:gd name="T47" fmla="*/ 121 h 302"/>
                  <a:gd name="T48" fmla="*/ 9 w 303"/>
                  <a:gd name="T49" fmla="*/ 121 h 302"/>
                  <a:gd name="T50" fmla="*/ 1 w 303"/>
                  <a:gd name="T51" fmla="*/ 131 h 302"/>
                  <a:gd name="T52" fmla="*/ 1 w 303"/>
                  <a:gd name="T53" fmla="*/ 169 h 302"/>
                  <a:gd name="T54" fmla="*/ 12 w 303"/>
                  <a:gd name="T55" fmla="*/ 181 h 302"/>
                  <a:gd name="T56" fmla="*/ 36 w 303"/>
                  <a:gd name="T57" fmla="*/ 199 h 302"/>
                  <a:gd name="T58" fmla="*/ 40 w 303"/>
                  <a:gd name="T59" fmla="*/ 206 h 302"/>
                  <a:gd name="T60" fmla="*/ 38 w 303"/>
                  <a:gd name="T61" fmla="*/ 220 h 302"/>
                  <a:gd name="T62" fmla="*/ 30 w 303"/>
                  <a:gd name="T63" fmla="*/ 227 h 302"/>
                  <a:gd name="T64" fmla="*/ 29 w 303"/>
                  <a:gd name="T65" fmla="*/ 240 h 302"/>
                  <a:gd name="T66" fmla="*/ 61 w 303"/>
                  <a:gd name="T67" fmla="*/ 271 h 302"/>
                  <a:gd name="T68" fmla="*/ 74 w 303"/>
                  <a:gd name="T69" fmla="*/ 271 h 302"/>
                  <a:gd name="T70" fmla="*/ 88 w 303"/>
                  <a:gd name="T71" fmla="*/ 258 h 302"/>
                  <a:gd name="T72" fmla="*/ 105 w 303"/>
                  <a:gd name="T73" fmla="*/ 266 h 302"/>
                  <a:gd name="T74" fmla="*/ 121 w 303"/>
                  <a:gd name="T75" fmla="*/ 291 h 302"/>
                  <a:gd name="T76" fmla="*/ 130 w 303"/>
                  <a:gd name="T77" fmla="*/ 301 h 302"/>
                  <a:gd name="T78" fmla="*/ 168 w 303"/>
                  <a:gd name="T79" fmla="*/ 301 h 302"/>
                  <a:gd name="T80" fmla="*/ 180 w 303"/>
                  <a:gd name="T81" fmla="*/ 286 h 302"/>
                  <a:gd name="T82" fmla="*/ 192 w 303"/>
                  <a:gd name="T83" fmla="*/ 268 h 302"/>
                  <a:gd name="T84" fmla="*/ 200 w 303"/>
                  <a:gd name="T85" fmla="*/ 264 h 302"/>
                  <a:gd name="T86" fmla="*/ 227 w 303"/>
                  <a:gd name="T87" fmla="*/ 271 h 302"/>
                  <a:gd name="T88" fmla="*/ 241 w 303"/>
                  <a:gd name="T89" fmla="*/ 271 h 302"/>
                  <a:gd name="T90" fmla="*/ 271 w 303"/>
                  <a:gd name="T91" fmla="*/ 242 h 302"/>
                  <a:gd name="T92" fmla="*/ 271 w 303"/>
                  <a:gd name="T93" fmla="*/ 228 h 302"/>
                  <a:gd name="T94" fmla="*/ 264 w 303"/>
                  <a:gd name="T95" fmla="*/ 200 h 302"/>
                  <a:gd name="T96" fmla="*/ 269 w 303"/>
                  <a:gd name="T97" fmla="*/ 189 h 302"/>
                  <a:gd name="T98" fmla="*/ 278 w 303"/>
                  <a:gd name="T99" fmla="*/ 181 h 302"/>
                  <a:gd name="T100" fmla="*/ 299 w 303"/>
                  <a:gd name="T101" fmla="*/ 179 h 302"/>
                  <a:gd name="T102" fmla="*/ 300 w 303"/>
                  <a:gd name="T103" fmla="*/ 151 h 302"/>
                  <a:gd name="T104" fmla="*/ 151 w 303"/>
                  <a:gd name="T105" fmla="*/ 230 h 302"/>
                  <a:gd name="T106" fmla="*/ 72 w 303"/>
                  <a:gd name="T107" fmla="*/ 151 h 302"/>
                  <a:gd name="T108" fmla="*/ 151 w 303"/>
                  <a:gd name="T109" fmla="*/ 72 h 302"/>
                  <a:gd name="T110" fmla="*/ 230 w 303"/>
                  <a:gd name="T111" fmla="*/ 151 h 302"/>
                  <a:gd name="T112" fmla="*/ 151 w 303"/>
                  <a:gd name="T113" fmla="*/ 230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3" h="302">
                    <a:moveTo>
                      <a:pt x="300" y="151"/>
                    </a:moveTo>
                    <a:cubicBezTo>
                      <a:pt x="301" y="146"/>
                      <a:pt x="300" y="140"/>
                      <a:pt x="301" y="134"/>
                    </a:cubicBezTo>
                    <a:cubicBezTo>
                      <a:pt x="302" y="124"/>
                      <a:pt x="299" y="120"/>
                      <a:pt x="290" y="121"/>
                    </a:cubicBezTo>
                    <a:cubicBezTo>
                      <a:pt x="284" y="121"/>
                      <a:pt x="275" y="124"/>
                      <a:pt x="272" y="119"/>
                    </a:cubicBezTo>
                    <a:cubicBezTo>
                      <a:pt x="266" y="110"/>
                      <a:pt x="262" y="99"/>
                      <a:pt x="260" y="88"/>
                    </a:cubicBezTo>
                    <a:cubicBezTo>
                      <a:pt x="259" y="83"/>
                      <a:pt x="267" y="79"/>
                      <a:pt x="272" y="75"/>
                    </a:cubicBezTo>
                    <a:cubicBezTo>
                      <a:pt x="277" y="70"/>
                      <a:pt x="278" y="67"/>
                      <a:pt x="272" y="62"/>
                    </a:cubicBezTo>
                    <a:cubicBezTo>
                      <a:pt x="262" y="53"/>
                      <a:pt x="252" y="44"/>
                      <a:pt x="243" y="33"/>
                    </a:cubicBezTo>
                    <a:cubicBezTo>
                      <a:pt x="237" y="26"/>
                      <a:pt x="231" y="25"/>
                      <a:pt x="225" y="34"/>
                    </a:cubicBezTo>
                    <a:cubicBezTo>
                      <a:pt x="219" y="43"/>
                      <a:pt x="213" y="43"/>
                      <a:pt x="203" y="39"/>
                    </a:cubicBezTo>
                    <a:cubicBezTo>
                      <a:pt x="200" y="38"/>
                      <a:pt x="198" y="37"/>
                      <a:pt x="195" y="35"/>
                    </a:cubicBezTo>
                    <a:cubicBezTo>
                      <a:pt x="185" y="30"/>
                      <a:pt x="179" y="27"/>
                      <a:pt x="181" y="14"/>
                    </a:cubicBezTo>
                    <a:cubicBezTo>
                      <a:pt x="183" y="4"/>
                      <a:pt x="179" y="0"/>
                      <a:pt x="171" y="1"/>
                    </a:cubicBezTo>
                    <a:cubicBezTo>
                      <a:pt x="158" y="2"/>
                      <a:pt x="145" y="2"/>
                      <a:pt x="132" y="1"/>
                    </a:cubicBezTo>
                    <a:cubicBezTo>
                      <a:pt x="123" y="1"/>
                      <a:pt x="120" y="4"/>
                      <a:pt x="120" y="14"/>
                    </a:cubicBezTo>
                    <a:cubicBezTo>
                      <a:pt x="121" y="20"/>
                      <a:pt x="123" y="27"/>
                      <a:pt x="118" y="30"/>
                    </a:cubicBezTo>
                    <a:cubicBezTo>
                      <a:pt x="109" y="36"/>
                      <a:pt x="99" y="40"/>
                      <a:pt x="89" y="43"/>
                    </a:cubicBezTo>
                    <a:cubicBezTo>
                      <a:pt x="82" y="45"/>
                      <a:pt x="78" y="36"/>
                      <a:pt x="74" y="31"/>
                    </a:cubicBezTo>
                    <a:cubicBezTo>
                      <a:pt x="69" y="25"/>
                      <a:pt x="66" y="26"/>
                      <a:pt x="61" y="31"/>
                    </a:cubicBezTo>
                    <a:cubicBezTo>
                      <a:pt x="52" y="41"/>
                      <a:pt x="42" y="51"/>
                      <a:pt x="32" y="59"/>
                    </a:cubicBezTo>
                    <a:cubicBezTo>
                      <a:pt x="23" y="67"/>
                      <a:pt x="25" y="71"/>
                      <a:pt x="33" y="77"/>
                    </a:cubicBezTo>
                    <a:cubicBezTo>
                      <a:pt x="37" y="80"/>
                      <a:pt x="44" y="83"/>
                      <a:pt x="42" y="90"/>
                    </a:cubicBezTo>
                    <a:cubicBezTo>
                      <a:pt x="39" y="100"/>
                      <a:pt x="36" y="111"/>
                      <a:pt x="30" y="119"/>
                    </a:cubicBezTo>
                    <a:cubicBezTo>
                      <a:pt x="26" y="124"/>
                      <a:pt x="17" y="120"/>
                      <a:pt x="11" y="121"/>
                    </a:cubicBezTo>
                    <a:cubicBezTo>
                      <a:pt x="10" y="121"/>
                      <a:pt x="10" y="121"/>
                      <a:pt x="9" y="121"/>
                    </a:cubicBezTo>
                    <a:cubicBezTo>
                      <a:pt x="2" y="120"/>
                      <a:pt x="1" y="124"/>
                      <a:pt x="1" y="131"/>
                    </a:cubicBezTo>
                    <a:cubicBezTo>
                      <a:pt x="2" y="144"/>
                      <a:pt x="2" y="157"/>
                      <a:pt x="1" y="169"/>
                    </a:cubicBezTo>
                    <a:cubicBezTo>
                      <a:pt x="0" y="179"/>
                      <a:pt x="4" y="183"/>
                      <a:pt x="12" y="181"/>
                    </a:cubicBezTo>
                    <a:cubicBezTo>
                      <a:pt x="24" y="178"/>
                      <a:pt x="29" y="184"/>
                      <a:pt x="36" y="199"/>
                    </a:cubicBezTo>
                    <a:cubicBezTo>
                      <a:pt x="38" y="202"/>
                      <a:pt x="39" y="204"/>
                      <a:pt x="40" y="206"/>
                    </a:cubicBezTo>
                    <a:cubicBezTo>
                      <a:pt x="42" y="213"/>
                      <a:pt x="44" y="217"/>
                      <a:pt x="38" y="220"/>
                    </a:cubicBezTo>
                    <a:cubicBezTo>
                      <a:pt x="35" y="222"/>
                      <a:pt x="33" y="225"/>
                      <a:pt x="30" y="227"/>
                    </a:cubicBezTo>
                    <a:cubicBezTo>
                      <a:pt x="24" y="231"/>
                      <a:pt x="23" y="234"/>
                      <a:pt x="29" y="240"/>
                    </a:cubicBezTo>
                    <a:cubicBezTo>
                      <a:pt x="40" y="250"/>
                      <a:pt x="50" y="261"/>
                      <a:pt x="61" y="271"/>
                    </a:cubicBezTo>
                    <a:cubicBezTo>
                      <a:pt x="66" y="277"/>
                      <a:pt x="69" y="277"/>
                      <a:pt x="74" y="271"/>
                    </a:cubicBezTo>
                    <a:cubicBezTo>
                      <a:pt x="78" y="266"/>
                      <a:pt x="85" y="258"/>
                      <a:pt x="88" y="258"/>
                    </a:cubicBezTo>
                    <a:cubicBezTo>
                      <a:pt x="91" y="257"/>
                      <a:pt x="100" y="263"/>
                      <a:pt x="105" y="266"/>
                    </a:cubicBezTo>
                    <a:cubicBezTo>
                      <a:pt x="124" y="276"/>
                      <a:pt x="123" y="275"/>
                      <a:pt x="121" y="291"/>
                    </a:cubicBezTo>
                    <a:cubicBezTo>
                      <a:pt x="119" y="299"/>
                      <a:pt x="124" y="301"/>
                      <a:pt x="130" y="301"/>
                    </a:cubicBezTo>
                    <a:cubicBezTo>
                      <a:pt x="143" y="300"/>
                      <a:pt x="155" y="300"/>
                      <a:pt x="168" y="301"/>
                    </a:cubicBezTo>
                    <a:cubicBezTo>
                      <a:pt x="178" y="302"/>
                      <a:pt x="182" y="298"/>
                      <a:pt x="180" y="286"/>
                    </a:cubicBezTo>
                    <a:cubicBezTo>
                      <a:pt x="179" y="275"/>
                      <a:pt x="183" y="272"/>
                      <a:pt x="192" y="268"/>
                    </a:cubicBezTo>
                    <a:cubicBezTo>
                      <a:pt x="195" y="266"/>
                      <a:pt x="198" y="265"/>
                      <a:pt x="200" y="264"/>
                    </a:cubicBezTo>
                    <a:cubicBezTo>
                      <a:pt x="213" y="259"/>
                      <a:pt x="220" y="259"/>
                      <a:pt x="227" y="271"/>
                    </a:cubicBezTo>
                    <a:cubicBezTo>
                      <a:pt x="231" y="277"/>
                      <a:pt x="235" y="278"/>
                      <a:pt x="241" y="271"/>
                    </a:cubicBezTo>
                    <a:cubicBezTo>
                      <a:pt x="250" y="261"/>
                      <a:pt x="261" y="251"/>
                      <a:pt x="271" y="242"/>
                    </a:cubicBezTo>
                    <a:cubicBezTo>
                      <a:pt x="276" y="237"/>
                      <a:pt x="278" y="232"/>
                      <a:pt x="271" y="228"/>
                    </a:cubicBezTo>
                    <a:cubicBezTo>
                      <a:pt x="259" y="221"/>
                      <a:pt x="259" y="215"/>
                      <a:pt x="264" y="200"/>
                    </a:cubicBezTo>
                    <a:cubicBezTo>
                      <a:pt x="266" y="196"/>
                      <a:pt x="267" y="192"/>
                      <a:pt x="269" y="189"/>
                    </a:cubicBezTo>
                    <a:cubicBezTo>
                      <a:pt x="270" y="184"/>
                      <a:pt x="273" y="181"/>
                      <a:pt x="278" y="181"/>
                    </a:cubicBezTo>
                    <a:cubicBezTo>
                      <a:pt x="285" y="180"/>
                      <a:pt x="295" y="185"/>
                      <a:pt x="299" y="179"/>
                    </a:cubicBezTo>
                    <a:cubicBezTo>
                      <a:pt x="303" y="172"/>
                      <a:pt x="300" y="161"/>
                      <a:pt x="300" y="151"/>
                    </a:cubicBezTo>
                    <a:close/>
                    <a:moveTo>
                      <a:pt x="151" y="230"/>
                    </a:moveTo>
                    <a:cubicBezTo>
                      <a:pt x="107" y="230"/>
                      <a:pt x="72" y="195"/>
                      <a:pt x="72" y="151"/>
                    </a:cubicBezTo>
                    <a:cubicBezTo>
                      <a:pt x="72" y="107"/>
                      <a:pt x="107" y="72"/>
                      <a:pt x="151" y="72"/>
                    </a:cubicBezTo>
                    <a:cubicBezTo>
                      <a:pt x="195" y="72"/>
                      <a:pt x="230" y="107"/>
                      <a:pt x="230" y="151"/>
                    </a:cubicBezTo>
                    <a:cubicBezTo>
                      <a:pt x="230" y="195"/>
                      <a:pt x="195" y="230"/>
                      <a:pt x="151" y="230"/>
                    </a:cubicBezTo>
                    <a:close/>
                  </a:path>
                </a:pathLst>
              </a:custGeom>
              <a:solidFill>
                <a:srgbClr val="FB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0" defTabSz="914400" fontAlgn="auto">
                  <a:spcBef>
                    <a:spcPts val="0"/>
                  </a:spcBef>
                  <a:spcAft>
                    <a:spcPts val="0"/>
                  </a:spcAft>
                  <a:defRPr/>
                </a:pPr>
                <a:endParaRPr lang="en-US" b="0" kern="0" dirty="0">
                  <a:solidFill>
                    <a:srgbClr val="000000"/>
                  </a:solidFill>
                  <a:latin typeface="Segoe UI"/>
                  <a:cs typeface="Arial" charset="0"/>
                </a:endParaRPr>
              </a:p>
            </p:txBody>
          </p:sp>
        </p:grpSp>
        <p:grpSp>
          <p:nvGrpSpPr>
            <p:cNvPr id="7" name="Group 6">
              <a:extLst>
                <a:ext uri="{FF2B5EF4-FFF2-40B4-BE49-F238E27FC236}">
                  <a16:creationId xmlns:a16="http://schemas.microsoft.com/office/drawing/2014/main" id="{9E12C997-7253-43DF-B3BB-CD0E004ED16F}"/>
                </a:ext>
              </a:extLst>
            </p:cNvPr>
            <p:cNvGrpSpPr/>
            <p:nvPr/>
          </p:nvGrpSpPr>
          <p:grpSpPr>
            <a:xfrm>
              <a:off x="4786301" y="3827426"/>
              <a:ext cx="784152" cy="784465"/>
              <a:chOff x="6951165" y="4208361"/>
              <a:chExt cx="943472" cy="943851"/>
            </a:xfrm>
          </p:grpSpPr>
          <p:grpSp>
            <p:nvGrpSpPr>
              <p:cNvPr id="22" name="Group 21">
                <a:extLst>
                  <a:ext uri="{FF2B5EF4-FFF2-40B4-BE49-F238E27FC236}">
                    <a16:creationId xmlns:a16="http://schemas.microsoft.com/office/drawing/2014/main" id="{AAC177FF-B77E-45A7-AA70-B34B7AE108FB}"/>
                  </a:ext>
                </a:extLst>
              </p:cNvPr>
              <p:cNvGrpSpPr/>
              <p:nvPr/>
            </p:nvGrpSpPr>
            <p:grpSpPr>
              <a:xfrm>
                <a:off x="6951165" y="4208361"/>
                <a:ext cx="943472" cy="943851"/>
                <a:chOff x="6793359" y="2147174"/>
                <a:chExt cx="1150650" cy="1151113"/>
              </a:xfrm>
            </p:grpSpPr>
            <p:sp>
              <p:nvSpPr>
                <p:cNvPr id="32" name="Oval 31">
                  <a:extLst>
                    <a:ext uri="{FF2B5EF4-FFF2-40B4-BE49-F238E27FC236}">
                      <a16:creationId xmlns:a16="http://schemas.microsoft.com/office/drawing/2014/main" id="{B8853FDD-BF44-444C-AF2F-B42A55CEA6DD}"/>
                    </a:ext>
                  </a:extLst>
                </p:cNvPr>
                <p:cNvSpPr/>
                <p:nvPr/>
              </p:nvSpPr>
              <p:spPr bwMode="auto">
                <a:xfrm>
                  <a:off x="6793359" y="2147174"/>
                  <a:ext cx="1150650" cy="1151113"/>
                </a:xfrm>
                <a:prstGeom prst="ellipse">
                  <a:avLst/>
                </a:prstGeom>
                <a:solidFill>
                  <a:sysClr val="window" lastClr="FFFFFF"/>
                </a:solidFill>
                <a:ln w="12700" cap="flat" cmpd="sng" algn="ctr">
                  <a:noFill/>
                  <a:prstDash val="solid"/>
                  <a:miter lim="800000"/>
                  <a:headEnd type="none" w="med" len="med"/>
                  <a:tailEnd type="none" w="med" len="med"/>
                </a:ln>
                <a:effectLst/>
              </p:spPr>
              <p:txBody>
                <a:bodyPr vert="horz" wrap="square" lIns="0" tIns="47565" rIns="0" bIns="47565" numCol="1" rtlCol="0" anchor="ctr"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0" algn="ctr" defTabSz="932198" fontAlgn="auto">
                    <a:spcBef>
                      <a:spcPts val="0"/>
                    </a:spcBef>
                    <a:spcAft>
                      <a:spcPts val="0"/>
                    </a:spcAft>
                    <a:defRPr/>
                  </a:pPr>
                  <a:endParaRPr lang="en-US" sz="2040" b="0" kern="0" dirty="0">
                    <a:solidFill>
                      <a:srgbClr val="000000"/>
                    </a:solidFill>
                    <a:latin typeface="Segoe UI"/>
                    <a:cs typeface="Arial" charset="0"/>
                  </a:endParaRPr>
                </a:p>
              </p:txBody>
            </p:sp>
            <p:sp>
              <p:nvSpPr>
                <p:cNvPr id="33" name="Oval 32">
                  <a:extLst>
                    <a:ext uri="{FF2B5EF4-FFF2-40B4-BE49-F238E27FC236}">
                      <a16:creationId xmlns:a16="http://schemas.microsoft.com/office/drawing/2014/main" id="{A4C93BDE-6F61-4369-BB76-0FFEDED19093}"/>
                    </a:ext>
                  </a:extLst>
                </p:cNvPr>
                <p:cNvSpPr/>
                <p:nvPr/>
              </p:nvSpPr>
              <p:spPr bwMode="auto">
                <a:xfrm>
                  <a:off x="6894245" y="2248100"/>
                  <a:ext cx="948878" cy="949260"/>
                </a:xfrm>
                <a:prstGeom prst="ellipse">
                  <a:avLst/>
                </a:prstGeom>
                <a:solidFill>
                  <a:srgbClr val="139882"/>
                </a:solidFill>
                <a:ln w="12700" cap="flat" cmpd="sng" algn="ctr">
                  <a:noFill/>
                  <a:prstDash val="solid"/>
                  <a:miter lim="800000"/>
                  <a:headEnd type="none" w="med" len="med"/>
                  <a:tailEnd type="none" w="med" len="med"/>
                </a:ln>
                <a:effectLst/>
              </p:spPr>
              <p:txBody>
                <a:bodyPr vert="horz" wrap="square" lIns="0" tIns="47565" rIns="0" bIns="47565" numCol="1" rtlCol="0" anchor="ctr"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0" algn="ctr" defTabSz="932198" fontAlgn="auto">
                    <a:spcBef>
                      <a:spcPts val="0"/>
                    </a:spcBef>
                    <a:spcAft>
                      <a:spcPts val="0"/>
                    </a:spcAft>
                    <a:defRPr/>
                  </a:pPr>
                  <a:endParaRPr lang="en-US" sz="2040" b="0" kern="0" dirty="0">
                    <a:solidFill>
                      <a:srgbClr val="000000"/>
                    </a:solidFill>
                    <a:latin typeface="Segoe UI"/>
                    <a:cs typeface="Arial" charset="0"/>
                  </a:endParaRPr>
                </a:p>
              </p:txBody>
            </p:sp>
          </p:grpSp>
          <p:grpSp>
            <p:nvGrpSpPr>
              <p:cNvPr id="23" name="Group 22">
                <a:extLst>
                  <a:ext uri="{FF2B5EF4-FFF2-40B4-BE49-F238E27FC236}">
                    <a16:creationId xmlns:a16="http://schemas.microsoft.com/office/drawing/2014/main" id="{0C4229E1-6D80-49BE-BAA7-E37758EFFA2C}"/>
                  </a:ext>
                </a:extLst>
              </p:cNvPr>
              <p:cNvGrpSpPr/>
              <p:nvPr/>
            </p:nvGrpSpPr>
            <p:grpSpPr>
              <a:xfrm>
                <a:off x="7135641" y="4393026"/>
                <a:ext cx="574521" cy="574521"/>
                <a:chOff x="9781984" y="-2181631"/>
                <a:chExt cx="1588043" cy="1588043"/>
              </a:xfrm>
            </p:grpSpPr>
            <p:grpSp>
              <p:nvGrpSpPr>
                <p:cNvPr id="24" name="Group 23">
                  <a:extLst>
                    <a:ext uri="{FF2B5EF4-FFF2-40B4-BE49-F238E27FC236}">
                      <a16:creationId xmlns:a16="http://schemas.microsoft.com/office/drawing/2014/main" id="{87BF64CB-618B-42B1-BAF0-65C34484E292}"/>
                    </a:ext>
                  </a:extLst>
                </p:cNvPr>
                <p:cNvGrpSpPr/>
                <p:nvPr/>
              </p:nvGrpSpPr>
              <p:grpSpPr>
                <a:xfrm>
                  <a:off x="9781984" y="-2181631"/>
                  <a:ext cx="1588043" cy="1588043"/>
                  <a:chOff x="9781984" y="-2181631"/>
                  <a:chExt cx="1588043" cy="1588043"/>
                </a:xfrm>
              </p:grpSpPr>
              <p:sp>
                <p:nvSpPr>
                  <p:cNvPr id="29" name="Oval 28">
                    <a:extLst>
                      <a:ext uri="{FF2B5EF4-FFF2-40B4-BE49-F238E27FC236}">
                        <a16:creationId xmlns:a16="http://schemas.microsoft.com/office/drawing/2014/main" id="{31F25924-8B33-4B00-A3F2-27D70C3C37A8}"/>
                      </a:ext>
                    </a:extLst>
                  </p:cNvPr>
                  <p:cNvSpPr/>
                  <p:nvPr/>
                </p:nvSpPr>
                <p:spPr>
                  <a:xfrm>
                    <a:off x="10347406" y="-2181631"/>
                    <a:ext cx="457200" cy="1588043"/>
                  </a:xfrm>
                  <a:prstGeom prst="ellipse">
                    <a:avLst/>
                  </a:prstGeom>
                  <a:noFill/>
                  <a:ln w="12700" cap="flat" cmpd="sng" algn="ctr">
                    <a:solidFill>
                      <a:sysClr val="window" lastClr="FFFFFF"/>
                    </a:solidFill>
                    <a:prstDash val="solid"/>
                    <a:miter lim="800000"/>
                  </a:ln>
                  <a:effectLst/>
                </p:spPr>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0" algn="ctr" defTabSz="914400" fontAlgn="auto">
                      <a:spcBef>
                        <a:spcPts val="0"/>
                      </a:spcBef>
                      <a:spcAft>
                        <a:spcPts val="0"/>
                      </a:spcAft>
                      <a:defRPr/>
                    </a:pPr>
                    <a:endParaRPr lang="en-US" b="0" kern="0" dirty="0">
                      <a:solidFill>
                        <a:srgbClr val="000000"/>
                      </a:solidFill>
                      <a:latin typeface="Segoe UI"/>
                      <a:cs typeface="Arial" charset="0"/>
                    </a:endParaRPr>
                  </a:p>
                </p:txBody>
              </p:sp>
              <p:sp>
                <p:nvSpPr>
                  <p:cNvPr id="30" name="Oval 29">
                    <a:extLst>
                      <a:ext uri="{FF2B5EF4-FFF2-40B4-BE49-F238E27FC236}">
                        <a16:creationId xmlns:a16="http://schemas.microsoft.com/office/drawing/2014/main" id="{13C7D1BF-1653-44D9-97E5-FB4E7957572C}"/>
                      </a:ext>
                    </a:extLst>
                  </p:cNvPr>
                  <p:cNvSpPr/>
                  <p:nvPr/>
                </p:nvSpPr>
                <p:spPr>
                  <a:xfrm rot="7200000">
                    <a:off x="10347406" y="-2181631"/>
                    <a:ext cx="457200" cy="1588043"/>
                  </a:xfrm>
                  <a:prstGeom prst="ellipse">
                    <a:avLst/>
                  </a:prstGeom>
                  <a:noFill/>
                  <a:ln w="12700" cap="flat" cmpd="sng" algn="ctr">
                    <a:solidFill>
                      <a:sysClr val="window" lastClr="FFFFFF"/>
                    </a:solidFill>
                    <a:prstDash val="solid"/>
                    <a:miter lim="800000"/>
                  </a:ln>
                  <a:effectLst/>
                </p:spPr>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0" algn="ctr" defTabSz="914400" fontAlgn="auto">
                      <a:spcBef>
                        <a:spcPts val="0"/>
                      </a:spcBef>
                      <a:spcAft>
                        <a:spcPts val="0"/>
                      </a:spcAft>
                      <a:defRPr/>
                    </a:pPr>
                    <a:endParaRPr lang="en-US" b="0" kern="0" dirty="0">
                      <a:solidFill>
                        <a:srgbClr val="000000"/>
                      </a:solidFill>
                      <a:latin typeface="Segoe UI"/>
                      <a:cs typeface="Arial" charset="0"/>
                    </a:endParaRPr>
                  </a:p>
                </p:txBody>
              </p:sp>
              <p:sp>
                <p:nvSpPr>
                  <p:cNvPr id="31" name="Oval 30">
                    <a:extLst>
                      <a:ext uri="{FF2B5EF4-FFF2-40B4-BE49-F238E27FC236}">
                        <a16:creationId xmlns:a16="http://schemas.microsoft.com/office/drawing/2014/main" id="{2A1939F5-0BFE-4FB8-ACFD-9BEB0CE92401}"/>
                      </a:ext>
                    </a:extLst>
                  </p:cNvPr>
                  <p:cNvSpPr/>
                  <p:nvPr/>
                </p:nvSpPr>
                <p:spPr>
                  <a:xfrm rot="3600000">
                    <a:off x="10347406" y="-2181631"/>
                    <a:ext cx="457200" cy="1588043"/>
                  </a:xfrm>
                  <a:prstGeom prst="ellipse">
                    <a:avLst/>
                  </a:prstGeom>
                  <a:noFill/>
                  <a:ln w="12700" cap="flat" cmpd="sng" algn="ctr">
                    <a:solidFill>
                      <a:sysClr val="window" lastClr="FFFFFF"/>
                    </a:solidFill>
                    <a:prstDash val="solid"/>
                    <a:miter lim="800000"/>
                  </a:ln>
                  <a:effectLst/>
                </p:spPr>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0" algn="ctr" defTabSz="914400" fontAlgn="auto">
                      <a:spcBef>
                        <a:spcPts val="0"/>
                      </a:spcBef>
                      <a:spcAft>
                        <a:spcPts val="0"/>
                      </a:spcAft>
                      <a:defRPr/>
                    </a:pPr>
                    <a:endParaRPr lang="en-US" b="0" kern="0" dirty="0">
                      <a:solidFill>
                        <a:srgbClr val="000000"/>
                      </a:solidFill>
                      <a:latin typeface="Segoe UI"/>
                      <a:cs typeface="Arial" charset="0"/>
                    </a:endParaRPr>
                  </a:p>
                </p:txBody>
              </p:sp>
            </p:grpSp>
            <p:sp>
              <p:nvSpPr>
                <p:cNvPr id="25" name="Oval 24">
                  <a:extLst>
                    <a:ext uri="{FF2B5EF4-FFF2-40B4-BE49-F238E27FC236}">
                      <a16:creationId xmlns:a16="http://schemas.microsoft.com/office/drawing/2014/main" id="{5DE1FB0A-754F-422A-A55F-589649F90411}"/>
                    </a:ext>
                  </a:extLst>
                </p:cNvPr>
                <p:cNvSpPr/>
                <p:nvPr/>
              </p:nvSpPr>
              <p:spPr>
                <a:xfrm>
                  <a:off x="10353942" y="-2109747"/>
                  <a:ext cx="165794" cy="165794"/>
                </a:xfrm>
                <a:prstGeom prst="ellipse">
                  <a:avLst/>
                </a:prstGeom>
                <a:solidFill>
                  <a:sysClr val="window" lastClr="FFFFFF"/>
                </a:solidFill>
                <a:ln w="12700" cap="flat" cmpd="sng" algn="ctr">
                  <a:solidFill>
                    <a:sysClr val="window" lastClr="FFFFFF"/>
                  </a:solidFill>
                  <a:prstDash val="solid"/>
                  <a:miter lim="800000"/>
                </a:ln>
                <a:effectLst/>
              </p:spPr>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0" algn="ctr" defTabSz="914400" fontAlgn="auto">
                    <a:spcBef>
                      <a:spcPts val="0"/>
                    </a:spcBef>
                    <a:spcAft>
                      <a:spcPts val="0"/>
                    </a:spcAft>
                    <a:defRPr/>
                  </a:pPr>
                  <a:endParaRPr lang="en-US" b="0" kern="0" dirty="0">
                    <a:solidFill>
                      <a:srgbClr val="000000"/>
                    </a:solidFill>
                    <a:latin typeface="Segoe UI"/>
                    <a:cs typeface="Arial" charset="0"/>
                  </a:endParaRPr>
                </a:p>
              </p:txBody>
            </p:sp>
            <p:sp>
              <p:nvSpPr>
                <p:cNvPr id="26" name="Oval 25">
                  <a:extLst>
                    <a:ext uri="{FF2B5EF4-FFF2-40B4-BE49-F238E27FC236}">
                      <a16:creationId xmlns:a16="http://schemas.microsoft.com/office/drawing/2014/main" id="{846FA9EC-682A-456C-AFB9-9AB85E2B5A57}"/>
                    </a:ext>
                  </a:extLst>
                </p:cNvPr>
                <p:cNvSpPr/>
                <p:nvPr/>
              </p:nvSpPr>
              <p:spPr>
                <a:xfrm>
                  <a:off x="10493107" y="-1470508"/>
                  <a:ext cx="165794" cy="165794"/>
                </a:xfrm>
                <a:prstGeom prst="ellipse">
                  <a:avLst/>
                </a:prstGeom>
                <a:solidFill>
                  <a:sysClr val="window" lastClr="FFFFFF"/>
                </a:solidFill>
                <a:ln w="12700" cap="flat" cmpd="sng" algn="ctr">
                  <a:solidFill>
                    <a:sysClr val="window" lastClr="FFFFFF"/>
                  </a:solidFill>
                  <a:prstDash val="solid"/>
                  <a:miter lim="800000"/>
                </a:ln>
                <a:effectLst/>
              </p:spPr>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0" algn="ctr" defTabSz="914400" fontAlgn="auto">
                    <a:spcBef>
                      <a:spcPts val="0"/>
                    </a:spcBef>
                    <a:spcAft>
                      <a:spcPts val="0"/>
                    </a:spcAft>
                    <a:defRPr/>
                  </a:pPr>
                  <a:endParaRPr lang="en-US" b="0" kern="0" dirty="0">
                    <a:solidFill>
                      <a:srgbClr val="000000"/>
                    </a:solidFill>
                    <a:latin typeface="Segoe UI"/>
                    <a:cs typeface="Arial" charset="0"/>
                  </a:endParaRPr>
                </a:p>
              </p:txBody>
            </p:sp>
            <p:sp>
              <p:nvSpPr>
                <p:cNvPr id="27" name="Oval 26">
                  <a:extLst>
                    <a:ext uri="{FF2B5EF4-FFF2-40B4-BE49-F238E27FC236}">
                      <a16:creationId xmlns:a16="http://schemas.microsoft.com/office/drawing/2014/main" id="{94A32A83-1C38-4DF1-B4C2-BC2EA2A0CB08}"/>
                    </a:ext>
                  </a:extLst>
                </p:cNvPr>
                <p:cNvSpPr/>
                <p:nvPr/>
              </p:nvSpPr>
              <p:spPr>
                <a:xfrm>
                  <a:off x="10034772" y="-1047578"/>
                  <a:ext cx="165794" cy="165794"/>
                </a:xfrm>
                <a:prstGeom prst="ellipse">
                  <a:avLst/>
                </a:prstGeom>
                <a:solidFill>
                  <a:sysClr val="window" lastClr="FFFFFF"/>
                </a:solidFill>
                <a:ln w="12700" cap="flat" cmpd="sng" algn="ctr">
                  <a:solidFill>
                    <a:sysClr val="window" lastClr="FFFFFF"/>
                  </a:solidFill>
                  <a:prstDash val="solid"/>
                  <a:miter lim="800000"/>
                </a:ln>
                <a:effectLst/>
              </p:spPr>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0" algn="ctr" defTabSz="914400" fontAlgn="auto">
                    <a:spcBef>
                      <a:spcPts val="0"/>
                    </a:spcBef>
                    <a:spcAft>
                      <a:spcPts val="0"/>
                    </a:spcAft>
                    <a:defRPr/>
                  </a:pPr>
                  <a:endParaRPr lang="en-US" b="0" kern="0" dirty="0">
                    <a:solidFill>
                      <a:srgbClr val="000000"/>
                    </a:solidFill>
                    <a:latin typeface="Segoe UI"/>
                    <a:cs typeface="Arial" charset="0"/>
                  </a:endParaRPr>
                </a:p>
              </p:txBody>
            </p:sp>
            <p:sp>
              <p:nvSpPr>
                <p:cNvPr id="28" name="Oval 27">
                  <a:extLst>
                    <a:ext uri="{FF2B5EF4-FFF2-40B4-BE49-F238E27FC236}">
                      <a16:creationId xmlns:a16="http://schemas.microsoft.com/office/drawing/2014/main" id="{9F55037D-D61C-417D-902D-F51EDE99E478}"/>
                    </a:ext>
                  </a:extLst>
                </p:cNvPr>
                <p:cNvSpPr/>
                <p:nvPr/>
              </p:nvSpPr>
              <p:spPr>
                <a:xfrm>
                  <a:off x="11032567" y="-1361136"/>
                  <a:ext cx="165794" cy="165794"/>
                </a:xfrm>
                <a:prstGeom prst="ellipse">
                  <a:avLst/>
                </a:prstGeom>
                <a:solidFill>
                  <a:sysClr val="window" lastClr="FFFFFF"/>
                </a:solidFill>
                <a:ln w="12700" cap="flat" cmpd="sng" algn="ctr">
                  <a:solidFill>
                    <a:sysClr val="window" lastClr="FFFFFF"/>
                  </a:solidFill>
                  <a:prstDash val="solid"/>
                  <a:miter lim="800000"/>
                </a:ln>
                <a:effectLst/>
              </p:spPr>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0" algn="ctr" defTabSz="914400" fontAlgn="auto">
                    <a:spcBef>
                      <a:spcPts val="0"/>
                    </a:spcBef>
                    <a:spcAft>
                      <a:spcPts val="0"/>
                    </a:spcAft>
                    <a:defRPr/>
                  </a:pPr>
                  <a:endParaRPr lang="en-US" b="0" kern="0" dirty="0">
                    <a:solidFill>
                      <a:srgbClr val="000000"/>
                    </a:solidFill>
                    <a:latin typeface="Segoe UI"/>
                    <a:cs typeface="Arial" charset="0"/>
                  </a:endParaRPr>
                </a:p>
              </p:txBody>
            </p:sp>
          </p:grpSp>
        </p:grpSp>
        <p:grpSp>
          <p:nvGrpSpPr>
            <p:cNvPr id="8" name="Group 7">
              <a:extLst>
                <a:ext uri="{FF2B5EF4-FFF2-40B4-BE49-F238E27FC236}">
                  <a16:creationId xmlns:a16="http://schemas.microsoft.com/office/drawing/2014/main" id="{CC7B1627-CFFC-4170-A16C-02E9A2FA2EED}"/>
                </a:ext>
              </a:extLst>
            </p:cNvPr>
            <p:cNvGrpSpPr/>
            <p:nvPr/>
          </p:nvGrpSpPr>
          <p:grpSpPr>
            <a:xfrm>
              <a:off x="6866503" y="3827426"/>
              <a:ext cx="784152" cy="784465"/>
              <a:chOff x="9008565" y="4208361"/>
              <a:chExt cx="943472" cy="943851"/>
            </a:xfrm>
          </p:grpSpPr>
          <p:grpSp>
            <p:nvGrpSpPr>
              <p:cNvPr id="18" name="Group 17">
                <a:extLst>
                  <a:ext uri="{FF2B5EF4-FFF2-40B4-BE49-F238E27FC236}">
                    <a16:creationId xmlns:a16="http://schemas.microsoft.com/office/drawing/2014/main" id="{1D87F4E0-EC48-42D9-93D9-B88C40AE1A5D}"/>
                  </a:ext>
                </a:extLst>
              </p:cNvPr>
              <p:cNvGrpSpPr/>
              <p:nvPr/>
            </p:nvGrpSpPr>
            <p:grpSpPr>
              <a:xfrm>
                <a:off x="9008565" y="4208361"/>
                <a:ext cx="943472" cy="943851"/>
                <a:chOff x="6793359" y="2147174"/>
                <a:chExt cx="1150650" cy="1151113"/>
              </a:xfrm>
            </p:grpSpPr>
            <p:sp>
              <p:nvSpPr>
                <p:cNvPr id="20" name="Oval 19">
                  <a:extLst>
                    <a:ext uri="{FF2B5EF4-FFF2-40B4-BE49-F238E27FC236}">
                      <a16:creationId xmlns:a16="http://schemas.microsoft.com/office/drawing/2014/main" id="{0A569A9F-D414-4E29-A539-CDBF8D2CD189}"/>
                    </a:ext>
                  </a:extLst>
                </p:cNvPr>
                <p:cNvSpPr/>
                <p:nvPr/>
              </p:nvSpPr>
              <p:spPr bwMode="auto">
                <a:xfrm>
                  <a:off x="6793359" y="2147174"/>
                  <a:ext cx="1150650" cy="1151113"/>
                </a:xfrm>
                <a:prstGeom prst="ellipse">
                  <a:avLst/>
                </a:prstGeom>
                <a:solidFill>
                  <a:sysClr val="window" lastClr="FFFFFF"/>
                </a:solidFill>
                <a:ln w="12700" cap="flat" cmpd="sng" algn="ctr">
                  <a:noFill/>
                  <a:prstDash val="solid"/>
                  <a:miter lim="800000"/>
                  <a:headEnd type="none" w="med" len="med"/>
                  <a:tailEnd type="none" w="med" len="med"/>
                </a:ln>
                <a:effectLst/>
              </p:spPr>
              <p:txBody>
                <a:bodyPr vert="horz" wrap="square" lIns="0" tIns="47565" rIns="0" bIns="47565" numCol="1" rtlCol="0" anchor="ctr"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0" algn="ctr" defTabSz="932198" fontAlgn="auto">
                    <a:spcBef>
                      <a:spcPts val="0"/>
                    </a:spcBef>
                    <a:spcAft>
                      <a:spcPts val="0"/>
                    </a:spcAft>
                    <a:defRPr/>
                  </a:pPr>
                  <a:endParaRPr lang="en-US" sz="2040" b="0" kern="0" dirty="0">
                    <a:solidFill>
                      <a:srgbClr val="000000"/>
                    </a:solidFill>
                    <a:latin typeface="Segoe UI"/>
                    <a:cs typeface="Arial" charset="0"/>
                  </a:endParaRPr>
                </a:p>
              </p:txBody>
            </p:sp>
            <p:sp>
              <p:nvSpPr>
                <p:cNvPr id="21" name="Oval 20">
                  <a:extLst>
                    <a:ext uri="{FF2B5EF4-FFF2-40B4-BE49-F238E27FC236}">
                      <a16:creationId xmlns:a16="http://schemas.microsoft.com/office/drawing/2014/main" id="{5BB5C18E-8E0A-4352-8A4F-0E7CA6BBE415}"/>
                    </a:ext>
                  </a:extLst>
                </p:cNvPr>
                <p:cNvSpPr/>
                <p:nvPr/>
              </p:nvSpPr>
              <p:spPr bwMode="auto">
                <a:xfrm>
                  <a:off x="6894245" y="2248100"/>
                  <a:ext cx="948878" cy="949260"/>
                </a:xfrm>
                <a:prstGeom prst="ellipse">
                  <a:avLst/>
                </a:prstGeom>
                <a:solidFill>
                  <a:srgbClr val="139882"/>
                </a:solidFill>
                <a:ln w="12700" cap="flat" cmpd="sng" algn="ctr">
                  <a:noFill/>
                  <a:prstDash val="solid"/>
                  <a:miter lim="800000"/>
                  <a:headEnd type="none" w="med" len="med"/>
                  <a:tailEnd type="none" w="med" len="med"/>
                </a:ln>
                <a:effectLst/>
              </p:spPr>
              <p:txBody>
                <a:bodyPr vert="horz" wrap="square" lIns="0" tIns="47565" rIns="0" bIns="47565" numCol="1" rtlCol="0" anchor="ctr"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0" algn="ctr" defTabSz="932198" fontAlgn="auto">
                    <a:spcBef>
                      <a:spcPts val="0"/>
                    </a:spcBef>
                    <a:spcAft>
                      <a:spcPts val="0"/>
                    </a:spcAft>
                    <a:defRPr/>
                  </a:pPr>
                  <a:endParaRPr lang="en-US" sz="2040" b="0" kern="0" dirty="0">
                    <a:solidFill>
                      <a:srgbClr val="000000"/>
                    </a:solidFill>
                    <a:latin typeface="Segoe UI"/>
                    <a:cs typeface="Arial" charset="0"/>
                  </a:endParaRPr>
                </a:p>
              </p:txBody>
            </p:sp>
          </p:grpSp>
          <p:sp>
            <p:nvSpPr>
              <p:cNvPr id="19" name="Freeform 5">
                <a:extLst>
                  <a:ext uri="{FF2B5EF4-FFF2-40B4-BE49-F238E27FC236}">
                    <a16:creationId xmlns:a16="http://schemas.microsoft.com/office/drawing/2014/main" id="{DE414952-1258-406B-B9A8-43BFEEBA0D18}"/>
                  </a:ext>
                </a:extLst>
              </p:cNvPr>
              <p:cNvSpPr>
                <a:spLocks/>
              </p:cNvSpPr>
              <p:nvPr/>
            </p:nvSpPr>
            <p:spPr bwMode="auto">
              <a:xfrm>
                <a:off x="9266083" y="4474194"/>
                <a:ext cx="428426" cy="412186"/>
              </a:xfrm>
              <a:custGeom>
                <a:avLst/>
                <a:gdLst>
                  <a:gd name="T0" fmla="*/ 0 w 798"/>
                  <a:gd name="T1" fmla="*/ 485 h 767"/>
                  <a:gd name="T2" fmla="*/ 209 w 798"/>
                  <a:gd name="T3" fmla="*/ 359 h 767"/>
                  <a:gd name="T4" fmla="*/ 233 w 798"/>
                  <a:gd name="T5" fmla="*/ 369 h 767"/>
                  <a:gd name="T6" fmla="*/ 318 w 798"/>
                  <a:gd name="T7" fmla="*/ 532 h 767"/>
                  <a:gd name="T8" fmla="*/ 329 w 798"/>
                  <a:gd name="T9" fmla="*/ 551 h 767"/>
                  <a:gd name="T10" fmla="*/ 340 w 798"/>
                  <a:gd name="T11" fmla="*/ 533 h 767"/>
                  <a:gd name="T12" fmla="*/ 623 w 798"/>
                  <a:gd name="T13" fmla="*/ 116 h 767"/>
                  <a:gd name="T14" fmla="*/ 763 w 798"/>
                  <a:gd name="T15" fmla="*/ 10 h 767"/>
                  <a:gd name="T16" fmla="*/ 781 w 798"/>
                  <a:gd name="T17" fmla="*/ 5 h 767"/>
                  <a:gd name="T18" fmla="*/ 782 w 798"/>
                  <a:gd name="T19" fmla="*/ 24 h 767"/>
                  <a:gd name="T20" fmla="*/ 771 w 798"/>
                  <a:gd name="T21" fmla="*/ 167 h 767"/>
                  <a:gd name="T22" fmla="*/ 792 w 798"/>
                  <a:gd name="T23" fmla="*/ 279 h 767"/>
                  <a:gd name="T24" fmla="*/ 786 w 798"/>
                  <a:gd name="T25" fmla="*/ 298 h 767"/>
                  <a:gd name="T26" fmla="*/ 652 w 798"/>
                  <a:gd name="T27" fmla="*/ 389 h 767"/>
                  <a:gd name="T28" fmla="*/ 358 w 798"/>
                  <a:gd name="T29" fmla="*/ 744 h 767"/>
                  <a:gd name="T30" fmla="*/ 326 w 798"/>
                  <a:gd name="T31" fmla="*/ 746 h 767"/>
                  <a:gd name="T32" fmla="*/ 69 w 798"/>
                  <a:gd name="T33" fmla="*/ 521 h 767"/>
                  <a:gd name="T34" fmla="*/ 0 w 798"/>
                  <a:gd name="T35" fmla="*/ 489 h 767"/>
                  <a:gd name="T36" fmla="*/ 0 w 798"/>
                  <a:gd name="T37" fmla="*/ 485 h 7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98" h="767">
                    <a:moveTo>
                      <a:pt x="0" y="485"/>
                    </a:moveTo>
                    <a:cubicBezTo>
                      <a:pt x="70" y="443"/>
                      <a:pt x="140" y="402"/>
                      <a:pt x="209" y="359"/>
                    </a:cubicBezTo>
                    <a:cubicBezTo>
                      <a:pt x="223" y="351"/>
                      <a:pt x="227" y="359"/>
                      <a:pt x="233" y="369"/>
                    </a:cubicBezTo>
                    <a:cubicBezTo>
                      <a:pt x="261" y="424"/>
                      <a:pt x="290" y="478"/>
                      <a:pt x="318" y="532"/>
                    </a:cubicBezTo>
                    <a:cubicBezTo>
                      <a:pt x="321" y="539"/>
                      <a:pt x="325" y="545"/>
                      <a:pt x="329" y="551"/>
                    </a:cubicBezTo>
                    <a:cubicBezTo>
                      <a:pt x="337" y="547"/>
                      <a:pt x="337" y="539"/>
                      <a:pt x="340" y="533"/>
                    </a:cubicBezTo>
                    <a:cubicBezTo>
                      <a:pt x="413" y="380"/>
                      <a:pt x="502" y="237"/>
                      <a:pt x="623" y="116"/>
                    </a:cubicBezTo>
                    <a:cubicBezTo>
                      <a:pt x="665" y="75"/>
                      <a:pt x="711" y="39"/>
                      <a:pt x="763" y="10"/>
                    </a:cubicBezTo>
                    <a:cubicBezTo>
                      <a:pt x="768" y="7"/>
                      <a:pt x="774" y="0"/>
                      <a:pt x="781" y="5"/>
                    </a:cubicBezTo>
                    <a:cubicBezTo>
                      <a:pt x="787" y="9"/>
                      <a:pt x="783" y="17"/>
                      <a:pt x="782" y="24"/>
                    </a:cubicBezTo>
                    <a:cubicBezTo>
                      <a:pt x="778" y="71"/>
                      <a:pt x="771" y="119"/>
                      <a:pt x="771" y="167"/>
                    </a:cubicBezTo>
                    <a:cubicBezTo>
                      <a:pt x="772" y="206"/>
                      <a:pt x="778" y="243"/>
                      <a:pt x="792" y="279"/>
                    </a:cubicBezTo>
                    <a:cubicBezTo>
                      <a:pt x="794" y="286"/>
                      <a:pt x="798" y="294"/>
                      <a:pt x="786" y="298"/>
                    </a:cubicBezTo>
                    <a:cubicBezTo>
                      <a:pt x="734" y="317"/>
                      <a:pt x="691" y="352"/>
                      <a:pt x="652" y="389"/>
                    </a:cubicBezTo>
                    <a:cubicBezTo>
                      <a:pt x="539" y="495"/>
                      <a:pt x="440" y="613"/>
                      <a:pt x="358" y="744"/>
                    </a:cubicBezTo>
                    <a:cubicBezTo>
                      <a:pt x="344" y="767"/>
                      <a:pt x="344" y="767"/>
                      <a:pt x="326" y="746"/>
                    </a:cubicBezTo>
                    <a:cubicBezTo>
                      <a:pt x="250" y="660"/>
                      <a:pt x="169" y="580"/>
                      <a:pt x="69" y="521"/>
                    </a:cubicBezTo>
                    <a:cubicBezTo>
                      <a:pt x="47" y="508"/>
                      <a:pt x="25" y="496"/>
                      <a:pt x="0" y="489"/>
                    </a:cubicBezTo>
                    <a:cubicBezTo>
                      <a:pt x="0" y="488"/>
                      <a:pt x="0" y="486"/>
                      <a:pt x="0" y="485"/>
                    </a:cubicBezTo>
                    <a:close/>
                  </a:path>
                </a:pathLst>
              </a:custGeom>
              <a:solidFill>
                <a:sysClr val="window" lastClr="FFFFFF"/>
              </a:solidFill>
              <a:ln>
                <a:noFill/>
              </a:ln>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0" defTabSz="914400" fontAlgn="auto">
                  <a:spcBef>
                    <a:spcPts val="0"/>
                  </a:spcBef>
                  <a:spcAft>
                    <a:spcPts val="0"/>
                  </a:spcAft>
                  <a:defRPr/>
                </a:pPr>
                <a:endParaRPr lang="en-US" b="0" kern="0" dirty="0">
                  <a:solidFill>
                    <a:srgbClr val="000000"/>
                  </a:solidFill>
                  <a:latin typeface="Segoe UI"/>
                  <a:cs typeface="Arial" charset="0"/>
                </a:endParaRPr>
              </a:p>
            </p:txBody>
          </p:sp>
        </p:grpSp>
        <p:grpSp>
          <p:nvGrpSpPr>
            <p:cNvPr id="9" name="Group 8">
              <a:extLst>
                <a:ext uri="{FF2B5EF4-FFF2-40B4-BE49-F238E27FC236}">
                  <a16:creationId xmlns:a16="http://schemas.microsoft.com/office/drawing/2014/main" id="{B574341E-1946-4711-A8C4-21F782CF9421}"/>
                </a:ext>
              </a:extLst>
            </p:cNvPr>
            <p:cNvGrpSpPr/>
            <p:nvPr/>
          </p:nvGrpSpPr>
          <p:grpSpPr>
            <a:xfrm>
              <a:off x="5826402" y="2784746"/>
              <a:ext cx="784152" cy="784465"/>
              <a:chOff x="8318930" y="3319649"/>
              <a:chExt cx="645448" cy="645706"/>
            </a:xfrm>
          </p:grpSpPr>
          <p:grpSp>
            <p:nvGrpSpPr>
              <p:cNvPr id="14" name="Group 13">
                <a:extLst>
                  <a:ext uri="{FF2B5EF4-FFF2-40B4-BE49-F238E27FC236}">
                    <a16:creationId xmlns:a16="http://schemas.microsoft.com/office/drawing/2014/main" id="{AEE41573-725A-42A7-A3F9-40E438E52AEF}"/>
                  </a:ext>
                </a:extLst>
              </p:cNvPr>
              <p:cNvGrpSpPr/>
              <p:nvPr/>
            </p:nvGrpSpPr>
            <p:grpSpPr>
              <a:xfrm>
                <a:off x="8318930" y="3319649"/>
                <a:ext cx="645448" cy="645706"/>
                <a:chOff x="6793359" y="2147174"/>
                <a:chExt cx="1150650" cy="1151113"/>
              </a:xfrm>
            </p:grpSpPr>
            <p:sp>
              <p:nvSpPr>
                <p:cNvPr id="16" name="Oval 15">
                  <a:extLst>
                    <a:ext uri="{FF2B5EF4-FFF2-40B4-BE49-F238E27FC236}">
                      <a16:creationId xmlns:a16="http://schemas.microsoft.com/office/drawing/2014/main" id="{62666C9C-6B80-4D25-908D-366BF1AC7A56}"/>
                    </a:ext>
                  </a:extLst>
                </p:cNvPr>
                <p:cNvSpPr/>
                <p:nvPr/>
              </p:nvSpPr>
              <p:spPr bwMode="auto">
                <a:xfrm>
                  <a:off x="6793359" y="2147174"/>
                  <a:ext cx="1150650" cy="1151113"/>
                </a:xfrm>
                <a:prstGeom prst="ellipse">
                  <a:avLst/>
                </a:prstGeom>
                <a:solidFill>
                  <a:sysClr val="window" lastClr="FFFFFF"/>
                </a:solidFill>
                <a:ln w="12700" cap="flat" cmpd="sng" algn="ctr">
                  <a:noFill/>
                  <a:prstDash val="solid"/>
                  <a:miter lim="800000"/>
                  <a:headEnd type="none" w="med" len="med"/>
                  <a:tailEnd type="none" w="med" len="med"/>
                </a:ln>
                <a:effectLst/>
              </p:spPr>
              <p:txBody>
                <a:bodyPr vert="horz" wrap="square" lIns="0" tIns="47565" rIns="0" bIns="47565" numCol="1" rtlCol="0" anchor="ctr"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0" algn="ctr" defTabSz="932198" fontAlgn="auto">
                    <a:spcBef>
                      <a:spcPts val="0"/>
                    </a:spcBef>
                    <a:spcAft>
                      <a:spcPts val="0"/>
                    </a:spcAft>
                    <a:defRPr/>
                  </a:pPr>
                  <a:endParaRPr lang="en-US" sz="2040" b="0" kern="0" dirty="0">
                    <a:solidFill>
                      <a:srgbClr val="000000"/>
                    </a:solidFill>
                    <a:latin typeface="Segoe UI"/>
                    <a:cs typeface="Arial" charset="0"/>
                  </a:endParaRPr>
                </a:p>
              </p:txBody>
            </p:sp>
            <p:sp>
              <p:nvSpPr>
                <p:cNvPr id="17" name="Oval 16">
                  <a:extLst>
                    <a:ext uri="{FF2B5EF4-FFF2-40B4-BE49-F238E27FC236}">
                      <a16:creationId xmlns:a16="http://schemas.microsoft.com/office/drawing/2014/main" id="{5E2D22F4-AD2D-48CD-A7E6-379981313F10}"/>
                    </a:ext>
                  </a:extLst>
                </p:cNvPr>
                <p:cNvSpPr/>
                <p:nvPr/>
              </p:nvSpPr>
              <p:spPr bwMode="auto">
                <a:xfrm>
                  <a:off x="6894245" y="2248100"/>
                  <a:ext cx="948878" cy="949260"/>
                </a:xfrm>
                <a:prstGeom prst="ellipse">
                  <a:avLst/>
                </a:prstGeom>
                <a:solidFill>
                  <a:srgbClr val="139882"/>
                </a:solidFill>
                <a:ln w="12700" cap="flat" cmpd="sng" algn="ctr">
                  <a:noFill/>
                  <a:prstDash val="solid"/>
                  <a:miter lim="800000"/>
                  <a:headEnd type="none" w="med" len="med"/>
                  <a:tailEnd type="none" w="med" len="med"/>
                </a:ln>
                <a:effectLst/>
              </p:spPr>
              <p:txBody>
                <a:bodyPr vert="horz" wrap="square" lIns="0" tIns="47565" rIns="0" bIns="47565" numCol="1" rtlCol="0" anchor="ctr"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0" algn="ctr" defTabSz="932198" fontAlgn="auto">
                    <a:spcBef>
                      <a:spcPts val="0"/>
                    </a:spcBef>
                    <a:spcAft>
                      <a:spcPts val="0"/>
                    </a:spcAft>
                    <a:defRPr/>
                  </a:pPr>
                  <a:endParaRPr lang="en-US" sz="2040" b="0" kern="0" dirty="0">
                    <a:solidFill>
                      <a:srgbClr val="000000"/>
                    </a:solidFill>
                    <a:latin typeface="Segoe UI"/>
                    <a:cs typeface="Arial" charset="0"/>
                  </a:endParaRPr>
                </a:p>
              </p:txBody>
            </p:sp>
          </p:grpSp>
          <p:sp>
            <p:nvSpPr>
              <p:cNvPr id="15" name="Freeform 123">
                <a:extLst>
                  <a:ext uri="{FF2B5EF4-FFF2-40B4-BE49-F238E27FC236}">
                    <a16:creationId xmlns:a16="http://schemas.microsoft.com/office/drawing/2014/main" id="{398BBBF6-2AC8-471F-894E-CD06FB6B47A0}"/>
                  </a:ext>
                </a:extLst>
              </p:cNvPr>
              <p:cNvSpPr>
                <a:spLocks noChangeAspect="1" noEditPoints="1"/>
              </p:cNvSpPr>
              <p:nvPr/>
            </p:nvSpPr>
            <p:spPr bwMode="black">
              <a:xfrm>
                <a:off x="8493557" y="3488647"/>
                <a:ext cx="296195" cy="307711"/>
              </a:xfrm>
              <a:custGeom>
                <a:avLst/>
                <a:gdLst>
                  <a:gd name="T0" fmla="*/ 57 w 63"/>
                  <a:gd name="T1" fmla="*/ 54 h 65"/>
                  <a:gd name="T2" fmla="*/ 57 w 63"/>
                  <a:gd name="T3" fmla="*/ 55 h 65"/>
                  <a:gd name="T4" fmla="*/ 35 w 63"/>
                  <a:gd name="T5" fmla="*/ 65 h 65"/>
                  <a:gd name="T6" fmla="*/ 33 w 63"/>
                  <a:gd name="T7" fmla="*/ 65 h 65"/>
                  <a:gd name="T8" fmla="*/ 12 w 63"/>
                  <a:gd name="T9" fmla="*/ 57 h 65"/>
                  <a:gd name="T10" fmla="*/ 10 w 63"/>
                  <a:gd name="T11" fmla="*/ 55 h 65"/>
                  <a:gd name="T12" fmla="*/ 2 w 63"/>
                  <a:gd name="T13" fmla="*/ 62 h 65"/>
                  <a:gd name="T14" fmla="*/ 0 w 63"/>
                  <a:gd name="T15" fmla="*/ 37 h 65"/>
                  <a:gd name="T16" fmla="*/ 25 w 63"/>
                  <a:gd name="T17" fmla="*/ 42 h 65"/>
                  <a:gd name="T18" fmla="*/ 17 w 63"/>
                  <a:gd name="T19" fmla="*/ 48 h 65"/>
                  <a:gd name="T20" fmla="*/ 20 w 63"/>
                  <a:gd name="T21" fmla="*/ 50 h 65"/>
                  <a:gd name="T22" fmla="*/ 33 w 63"/>
                  <a:gd name="T23" fmla="*/ 55 h 65"/>
                  <a:gd name="T24" fmla="*/ 34 w 63"/>
                  <a:gd name="T25" fmla="*/ 55 h 65"/>
                  <a:gd name="T26" fmla="*/ 49 w 63"/>
                  <a:gd name="T27" fmla="*/ 48 h 65"/>
                  <a:gd name="T28" fmla="*/ 50 w 63"/>
                  <a:gd name="T29" fmla="*/ 48 h 65"/>
                  <a:gd name="T30" fmla="*/ 57 w 63"/>
                  <a:gd name="T31" fmla="*/ 54 h 65"/>
                  <a:gd name="T32" fmla="*/ 63 w 63"/>
                  <a:gd name="T33" fmla="*/ 29 h 65"/>
                  <a:gd name="T34" fmla="*/ 61 w 63"/>
                  <a:gd name="T35" fmla="*/ 4 h 65"/>
                  <a:gd name="T36" fmla="*/ 53 w 63"/>
                  <a:gd name="T37" fmla="*/ 11 h 65"/>
                  <a:gd name="T38" fmla="*/ 53 w 63"/>
                  <a:gd name="T39" fmla="*/ 11 h 65"/>
                  <a:gd name="T40" fmla="*/ 53 w 63"/>
                  <a:gd name="T41" fmla="*/ 10 h 65"/>
                  <a:gd name="T42" fmla="*/ 51 w 63"/>
                  <a:gd name="T43" fmla="*/ 8 h 65"/>
                  <a:gd name="T44" fmla="*/ 29 w 63"/>
                  <a:gd name="T45" fmla="*/ 0 h 65"/>
                  <a:gd name="T46" fmla="*/ 28 w 63"/>
                  <a:gd name="T47" fmla="*/ 0 h 65"/>
                  <a:gd name="T48" fmla="*/ 6 w 63"/>
                  <a:gd name="T49" fmla="*/ 10 h 65"/>
                  <a:gd name="T50" fmla="*/ 5 w 63"/>
                  <a:gd name="T51" fmla="*/ 10 h 65"/>
                  <a:gd name="T52" fmla="*/ 13 w 63"/>
                  <a:gd name="T53" fmla="*/ 17 h 65"/>
                  <a:gd name="T54" fmla="*/ 13 w 63"/>
                  <a:gd name="T55" fmla="*/ 17 h 65"/>
                  <a:gd name="T56" fmla="*/ 28 w 63"/>
                  <a:gd name="T57" fmla="*/ 10 h 65"/>
                  <a:gd name="T58" fmla="*/ 29 w 63"/>
                  <a:gd name="T59" fmla="*/ 10 h 65"/>
                  <a:gd name="T60" fmla="*/ 43 w 63"/>
                  <a:gd name="T61" fmla="*/ 14 h 65"/>
                  <a:gd name="T62" fmla="*/ 46 w 63"/>
                  <a:gd name="T63" fmla="*/ 17 h 65"/>
                  <a:gd name="T64" fmla="*/ 38 w 63"/>
                  <a:gd name="T65" fmla="*/ 24 h 65"/>
                  <a:gd name="T66" fmla="*/ 63 w 63"/>
                  <a:gd name="T67" fmla="*/ 29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3" h="65">
                    <a:moveTo>
                      <a:pt x="57" y="54"/>
                    </a:moveTo>
                    <a:cubicBezTo>
                      <a:pt x="57" y="55"/>
                      <a:pt x="57" y="55"/>
                      <a:pt x="57" y="55"/>
                    </a:cubicBezTo>
                    <a:cubicBezTo>
                      <a:pt x="51" y="61"/>
                      <a:pt x="43" y="64"/>
                      <a:pt x="35" y="65"/>
                    </a:cubicBezTo>
                    <a:cubicBezTo>
                      <a:pt x="34" y="65"/>
                      <a:pt x="34" y="65"/>
                      <a:pt x="33" y="65"/>
                    </a:cubicBezTo>
                    <a:cubicBezTo>
                      <a:pt x="26" y="65"/>
                      <a:pt x="18" y="62"/>
                      <a:pt x="12" y="57"/>
                    </a:cubicBezTo>
                    <a:cubicBezTo>
                      <a:pt x="10" y="55"/>
                      <a:pt x="10" y="55"/>
                      <a:pt x="10" y="55"/>
                    </a:cubicBezTo>
                    <a:cubicBezTo>
                      <a:pt x="2" y="62"/>
                      <a:pt x="2" y="62"/>
                      <a:pt x="2" y="62"/>
                    </a:cubicBezTo>
                    <a:cubicBezTo>
                      <a:pt x="0" y="37"/>
                      <a:pt x="0" y="37"/>
                      <a:pt x="0" y="37"/>
                    </a:cubicBezTo>
                    <a:cubicBezTo>
                      <a:pt x="25" y="42"/>
                      <a:pt x="25" y="42"/>
                      <a:pt x="25" y="42"/>
                    </a:cubicBezTo>
                    <a:cubicBezTo>
                      <a:pt x="17" y="48"/>
                      <a:pt x="17" y="48"/>
                      <a:pt x="17" y="48"/>
                    </a:cubicBezTo>
                    <a:cubicBezTo>
                      <a:pt x="20" y="50"/>
                      <a:pt x="20" y="50"/>
                      <a:pt x="20" y="50"/>
                    </a:cubicBezTo>
                    <a:cubicBezTo>
                      <a:pt x="24" y="53"/>
                      <a:pt x="29" y="55"/>
                      <a:pt x="33" y="55"/>
                    </a:cubicBezTo>
                    <a:cubicBezTo>
                      <a:pt x="34" y="55"/>
                      <a:pt x="34" y="55"/>
                      <a:pt x="34" y="55"/>
                    </a:cubicBezTo>
                    <a:cubicBezTo>
                      <a:pt x="40" y="54"/>
                      <a:pt x="45" y="52"/>
                      <a:pt x="49" y="48"/>
                    </a:cubicBezTo>
                    <a:cubicBezTo>
                      <a:pt x="50" y="48"/>
                      <a:pt x="50" y="48"/>
                      <a:pt x="50" y="48"/>
                    </a:cubicBezTo>
                    <a:lnTo>
                      <a:pt x="57" y="54"/>
                    </a:lnTo>
                    <a:close/>
                    <a:moveTo>
                      <a:pt x="63" y="29"/>
                    </a:moveTo>
                    <a:cubicBezTo>
                      <a:pt x="61" y="4"/>
                      <a:pt x="61" y="4"/>
                      <a:pt x="61" y="4"/>
                    </a:cubicBezTo>
                    <a:cubicBezTo>
                      <a:pt x="53" y="11"/>
                      <a:pt x="53" y="11"/>
                      <a:pt x="53" y="11"/>
                    </a:cubicBezTo>
                    <a:cubicBezTo>
                      <a:pt x="53" y="11"/>
                      <a:pt x="53" y="11"/>
                      <a:pt x="53" y="11"/>
                    </a:cubicBezTo>
                    <a:cubicBezTo>
                      <a:pt x="53" y="10"/>
                      <a:pt x="53" y="10"/>
                      <a:pt x="53" y="10"/>
                    </a:cubicBezTo>
                    <a:cubicBezTo>
                      <a:pt x="51" y="8"/>
                      <a:pt x="51" y="8"/>
                      <a:pt x="51" y="8"/>
                    </a:cubicBezTo>
                    <a:cubicBezTo>
                      <a:pt x="45" y="3"/>
                      <a:pt x="37" y="0"/>
                      <a:pt x="29" y="0"/>
                    </a:cubicBezTo>
                    <a:cubicBezTo>
                      <a:pt x="29" y="0"/>
                      <a:pt x="28" y="0"/>
                      <a:pt x="28" y="0"/>
                    </a:cubicBezTo>
                    <a:cubicBezTo>
                      <a:pt x="20" y="0"/>
                      <a:pt x="12" y="4"/>
                      <a:pt x="6" y="10"/>
                    </a:cubicBezTo>
                    <a:cubicBezTo>
                      <a:pt x="5" y="10"/>
                      <a:pt x="5" y="10"/>
                      <a:pt x="5" y="10"/>
                    </a:cubicBezTo>
                    <a:cubicBezTo>
                      <a:pt x="13" y="17"/>
                      <a:pt x="13" y="17"/>
                      <a:pt x="13" y="17"/>
                    </a:cubicBezTo>
                    <a:cubicBezTo>
                      <a:pt x="13" y="17"/>
                      <a:pt x="13" y="17"/>
                      <a:pt x="13" y="17"/>
                    </a:cubicBezTo>
                    <a:cubicBezTo>
                      <a:pt x="17" y="13"/>
                      <a:pt x="23" y="10"/>
                      <a:pt x="28" y="10"/>
                    </a:cubicBezTo>
                    <a:cubicBezTo>
                      <a:pt x="29" y="10"/>
                      <a:pt x="29" y="10"/>
                      <a:pt x="29" y="10"/>
                    </a:cubicBezTo>
                    <a:cubicBezTo>
                      <a:pt x="34" y="10"/>
                      <a:pt x="39" y="12"/>
                      <a:pt x="43" y="14"/>
                    </a:cubicBezTo>
                    <a:cubicBezTo>
                      <a:pt x="46" y="17"/>
                      <a:pt x="46" y="17"/>
                      <a:pt x="46" y="17"/>
                    </a:cubicBezTo>
                    <a:cubicBezTo>
                      <a:pt x="38" y="24"/>
                      <a:pt x="38" y="24"/>
                      <a:pt x="38" y="24"/>
                    </a:cubicBezTo>
                    <a:lnTo>
                      <a:pt x="63" y="29"/>
                    </a:lnTo>
                    <a:close/>
                  </a:path>
                </a:pathLst>
              </a:custGeom>
              <a:solidFill>
                <a:sysClr val="window" lastClr="FFFFFF"/>
              </a:solidFill>
              <a:ln>
                <a:noFill/>
              </a:ln>
              <a:extLst/>
            </p:spPr>
            <p:txBody>
              <a:bodyPr vert="horz" wrap="square" lIns="91422" tIns="45712" rIns="91422" bIns="45712"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0" defTabSz="914185" fontAlgn="auto">
                  <a:spcBef>
                    <a:spcPts val="0"/>
                  </a:spcBef>
                  <a:spcAft>
                    <a:spcPts val="0"/>
                  </a:spcAft>
                  <a:defRPr/>
                </a:pPr>
                <a:endParaRPr lang="en-US" b="0" kern="0" dirty="0">
                  <a:solidFill>
                    <a:srgbClr val="000000"/>
                  </a:solidFill>
                  <a:latin typeface="Segoe UI"/>
                  <a:cs typeface="Arial" charset="0"/>
                </a:endParaRPr>
              </a:p>
            </p:txBody>
          </p:sp>
        </p:grpSp>
        <p:sp>
          <p:nvSpPr>
            <p:cNvPr id="10" name="TextBox 63">
              <a:extLst>
                <a:ext uri="{FF2B5EF4-FFF2-40B4-BE49-F238E27FC236}">
                  <a16:creationId xmlns:a16="http://schemas.microsoft.com/office/drawing/2014/main" id="{83EB38CC-F5C7-4D19-B992-1F6F53F67660}"/>
                </a:ext>
              </a:extLst>
            </p:cNvPr>
            <p:cNvSpPr txBox="1"/>
            <p:nvPr/>
          </p:nvSpPr>
          <p:spPr>
            <a:xfrm>
              <a:off x="3261661" y="3926362"/>
              <a:ext cx="1524000" cy="586595"/>
            </a:xfrm>
            <a:prstGeom prst="rect">
              <a:avLst/>
            </a:prstGeom>
            <a:noFill/>
          </p:spPr>
          <p:txBody>
            <a:bodyPr wrap="square" lIns="93242" tIns="46621" rIns="93242" bIns="46621" rtlCol="0" anchor="ctr">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0" algn="r" defTabSz="950659" fontAlgn="auto">
                <a:spcBef>
                  <a:spcPts val="0"/>
                </a:spcBef>
                <a:spcAft>
                  <a:spcPts val="0"/>
                </a:spcAft>
                <a:defRPr/>
              </a:pPr>
              <a:r>
                <a:rPr lang="en-US" sz="1600" b="0" dirty="0">
                  <a:solidFill>
                    <a:srgbClr val="000000"/>
                  </a:solidFill>
                  <a:latin typeface="Segoe UI"/>
                  <a:cs typeface="Segoe UI Light"/>
                </a:rPr>
                <a:t>Create your own LU model</a:t>
              </a:r>
            </a:p>
          </p:txBody>
        </p:sp>
        <p:sp>
          <p:nvSpPr>
            <p:cNvPr id="11" name="TextBox 64">
              <a:extLst>
                <a:ext uri="{FF2B5EF4-FFF2-40B4-BE49-F238E27FC236}">
                  <a16:creationId xmlns:a16="http://schemas.microsoft.com/office/drawing/2014/main" id="{51D65EFB-F5DF-4B85-9FCA-65BAA8CA1D35}"/>
                </a:ext>
              </a:extLst>
            </p:cNvPr>
            <p:cNvSpPr txBox="1"/>
            <p:nvPr/>
          </p:nvSpPr>
          <p:spPr>
            <a:xfrm>
              <a:off x="5159503" y="2149372"/>
              <a:ext cx="2117951" cy="586595"/>
            </a:xfrm>
            <a:prstGeom prst="rect">
              <a:avLst/>
            </a:prstGeom>
            <a:noFill/>
          </p:spPr>
          <p:txBody>
            <a:bodyPr wrap="square" lIns="93242" tIns="46621" rIns="93242" bIns="46621" rtlCol="0" anchor="b">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0" algn="ctr" defTabSz="950659" fontAlgn="auto">
                <a:spcBef>
                  <a:spcPts val="0"/>
                </a:spcBef>
                <a:spcAft>
                  <a:spcPts val="0"/>
                </a:spcAft>
                <a:defRPr/>
              </a:pPr>
              <a:r>
                <a:rPr lang="en-US" sz="1600" b="0" dirty="0">
                  <a:solidFill>
                    <a:srgbClr val="000000"/>
                  </a:solidFill>
                  <a:latin typeface="Segoe UI"/>
                  <a:cs typeface="Segoe UI Light"/>
                </a:rPr>
                <a:t>Train by providing examples</a:t>
              </a:r>
            </a:p>
          </p:txBody>
        </p:sp>
        <p:sp>
          <p:nvSpPr>
            <p:cNvPr id="12" name="TextBox 65">
              <a:extLst>
                <a:ext uri="{FF2B5EF4-FFF2-40B4-BE49-F238E27FC236}">
                  <a16:creationId xmlns:a16="http://schemas.microsoft.com/office/drawing/2014/main" id="{CD58F054-78D4-436F-96AE-8C8185D3633D}"/>
                </a:ext>
              </a:extLst>
            </p:cNvPr>
            <p:cNvSpPr txBox="1"/>
            <p:nvPr/>
          </p:nvSpPr>
          <p:spPr>
            <a:xfrm>
              <a:off x="7681261" y="3680140"/>
              <a:ext cx="1905002" cy="1079038"/>
            </a:xfrm>
            <a:prstGeom prst="rect">
              <a:avLst/>
            </a:prstGeom>
            <a:noFill/>
          </p:spPr>
          <p:txBody>
            <a:bodyPr wrap="square" lIns="93242" tIns="46621" rIns="93242" bIns="46621" rtlCol="0" anchor="ctr">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0" defTabSz="950659" fontAlgn="auto">
                <a:spcBef>
                  <a:spcPts val="0"/>
                </a:spcBef>
                <a:spcAft>
                  <a:spcPts val="0"/>
                </a:spcAft>
                <a:defRPr/>
              </a:pPr>
              <a:r>
                <a:rPr lang="en-US" sz="1600" b="0" dirty="0">
                  <a:solidFill>
                    <a:srgbClr val="000000"/>
                  </a:solidFill>
                  <a:latin typeface="Segoe UI"/>
                  <a:cs typeface="Segoe UI Light"/>
                </a:rPr>
                <a:t>Deploy to an HTTP endpoint and activate on any device</a:t>
              </a:r>
            </a:p>
          </p:txBody>
        </p:sp>
        <p:sp>
          <p:nvSpPr>
            <p:cNvPr id="13" name="TextBox 66">
              <a:extLst>
                <a:ext uri="{FF2B5EF4-FFF2-40B4-BE49-F238E27FC236}">
                  <a16:creationId xmlns:a16="http://schemas.microsoft.com/office/drawing/2014/main" id="{749B3670-9ABB-40DB-BC50-CB30CA453A48}"/>
                </a:ext>
              </a:extLst>
            </p:cNvPr>
            <p:cNvSpPr txBox="1"/>
            <p:nvPr/>
          </p:nvSpPr>
          <p:spPr>
            <a:xfrm>
              <a:off x="5253445" y="5677577"/>
              <a:ext cx="1930067" cy="586595"/>
            </a:xfrm>
            <a:prstGeom prst="rect">
              <a:avLst/>
            </a:prstGeom>
            <a:noFill/>
          </p:spPr>
          <p:txBody>
            <a:bodyPr wrap="square" lIns="93242" tIns="46621" rIns="93242" bIns="46621"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0" algn="ctr" defTabSz="950659" fontAlgn="auto">
                <a:spcBef>
                  <a:spcPts val="0"/>
                </a:spcBef>
                <a:spcAft>
                  <a:spcPts val="0"/>
                </a:spcAft>
                <a:defRPr/>
              </a:pPr>
              <a:r>
                <a:rPr lang="en-US" sz="1600" b="0" dirty="0">
                  <a:solidFill>
                    <a:srgbClr val="000000"/>
                  </a:solidFill>
                  <a:latin typeface="Segoe UI"/>
                  <a:cs typeface="Segoe UI Light"/>
                </a:rPr>
                <a:t>Maintain model with ease</a:t>
              </a:r>
            </a:p>
          </p:txBody>
        </p:sp>
      </p:grpSp>
      <p:sp>
        <p:nvSpPr>
          <p:cNvPr id="38" name="TextBox 37">
            <a:extLst>
              <a:ext uri="{FF2B5EF4-FFF2-40B4-BE49-F238E27FC236}">
                <a16:creationId xmlns:a16="http://schemas.microsoft.com/office/drawing/2014/main" id="{476A4FB0-3A65-448B-94F0-7D4F54D46F8D}"/>
              </a:ext>
            </a:extLst>
          </p:cNvPr>
          <p:cNvSpPr txBox="1"/>
          <p:nvPr/>
        </p:nvSpPr>
        <p:spPr>
          <a:xfrm>
            <a:off x="222422" y="6301946"/>
            <a:ext cx="955589" cy="369332"/>
          </a:xfrm>
          <a:prstGeom prst="rect">
            <a:avLst/>
          </a:prstGeom>
          <a:noFill/>
        </p:spPr>
        <p:txBody>
          <a:bodyPr wrap="square" rtlCol="0">
            <a:spAutoFit/>
          </a:bodyPr>
          <a:lstStyle/>
          <a:p>
            <a:r>
              <a:rPr lang="en-US" dirty="0"/>
              <a:t>10-3</a:t>
            </a:r>
          </a:p>
        </p:txBody>
      </p:sp>
    </p:spTree>
    <p:extLst>
      <p:ext uri="{BB962C8B-B14F-4D97-AF65-F5344CB8AC3E}">
        <p14:creationId xmlns:p14="http://schemas.microsoft.com/office/powerpoint/2010/main" val="22408393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739e5fdc-1196-4db9-a43b-7503bb19a03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BC0AD-E251-48D6-A004-80AC7583EA68}"/>
              </a:ext>
            </a:extLst>
          </p:cNvPr>
          <p:cNvSpPr>
            <a:spLocks noGrp="1"/>
          </p:cNvSpPr>
          <p:nvPr>
            <p:ph type="title"/>
          </p:nvPr>
        </p:nvSpPr>
        <p:spPr/>
        <p:txBody>
          <a:bodyPr/>
          <a:lstStyle/>
          <a:p>
            <a:r>
              <a:rPr lang="en-US" dirty="0"/>
              <a:t>Language Understanding (LUIS)</a:t>
            </a:r>
          </a:p>
        </p:txBody>
      </p:sp>
      <p:sp>
        <p:nvSpPr>
          <p:cNvPr id="4" name="Text Placeholder 2">
            <a:extLst>
              <a:ext uri="{FF2B5EF4-FFF2-40B4-BE49-F238E27FC236}">
                <a16:creationId xmlns:a16="http://schemas.microsoft.com/office/drawing/2014/main" id="{726ED009-9F90-4B90-BE86-2DFDE9DC179A}"/>
              </a:ext>
            </a:extLst>
          </p:cNvPr>
          <p:cNvSpPr txBox="1">
            <a:spLocks/>
          </p:cNvSpPr>
          <p:nvPr/>
        </p:nvSpPr>
        <p:spPr>
          <a:xfrm>
            <a:off x="206009" y="1371600"/>
            <a:ext cx="8915832" cy="683264"/>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marL="0" lvl="0" indent="0">
              <a:spcBef>
                <a:spcPct val="0"/>
              </a:spcBef>
              <a:buClrTx/>
              <a:buSzTx/>
              <a:buNone/>
            </a:pPr>
            <a:r>
              <a:rPr lang="en-US" sz="1800" b="0" kern="0" dirty="0">
                <a:solidFill>
                  <a:srgbClr val="000000"/>
                </a:solidFill>
                <a:latin typeface="Verdana" pitchFamily="34" charset="0"/>
                <a:ea typeface="+mn-ea"/>
                <a:cs typeface="Arial" charset="0"/>
              </a:rPr>
              <a:t>Focus on </a:t>
            </a:r>
            <a:r>
              <a:rPr lang="en-US" sz="1800" kern="0" dirty="0">
                <a:solidFill>
                  <a:srgbClr val="000000"/>
                </a:solidFill>
                <a:latin typeface="Verdana" pitchFamily="34" charset="0"/>
                <a:ea typeface="+mn-ea"/>
                <a:cs typeface="Arial" charset="0"/>
              </a:rPr>
              <a:t>Intents</a:t>
            </a:r>
            <a:r>
              <a:rPr lang="en-US" sz="1800" b="0" kern="0" dirty="0">
                <a:solidFill>
                  <a:srgbClr val="000000"/>
                </a:solidFill>
                <a:latin typeface="Verdana" pitchFamily="34" charset="0"/>
                <a:ea typeface="+mn-ea"/>
                <a:cs typeface="Arial" charset="0"/>
              </a:rPr>
              <a:t>,</a:t>
            </a:r>
            <a:r>
              <a:rPr lang="en-US" sz="1800" kern="0" dirty="0">
                <a:solidFill>
                  <a:srgbClr val="000000"/>
                </a:solidFill>
                <a:latin typeface="Verdana" pitchFamily="34" charset="0"/>
                <a:ea typeface="+mn-ea"/>
                <a:cs typeface="Arial" charset="0"/>
              </a:rPr>
              <a:t> Utterances </a:t>
            </a:r>
            <a:r>
              <a:rPr lang="en-US" sz="1800" b="0" kern="0" dirty="0">
                <a:solidFill>
                  <a:srgbClr val="000000"/>
                </a:solidFill>
                <a:latin typeface="Verdana" pitchFamily="34" charset="0"/>
                <a:ea typeface="+mn-ea"/>
                <a:cs typeface="Arial" charset="0"/>
              </a:rPr>
              <a:t>and </a:t>
            </a:r>
            <a:r>
              <a:rPr lang="en-US" sz="1800" kern="0" dirty="0">
                <a:solidFill>
                  <a:srgbClr val="000000"/>
                </a:solidFill>
                <a:latin typeface="Verdana" pitchFamily="34" charset="0"/>
                <a:ea typeface="+mn-ea"/>
                <a:cs typeface="Arial" charset="0"/>
              </a:rPr>
              <a:t>Entities</a:t>
            </a:r>
            <a:endParaRPr lang="en-US" sz="1800" b="0" kern="0" dirty="0">
              <a:solidFill>
                <a:srgbClr val="000000"/>
              </a:solidFill>
              <a:latin typeface="Verdana" pitchFamily="34" charset="0"/>
              <a:ea typeface="+mn-ea"/>
              <a:cs typeface="Arial" charset="0"/>
            </a:endParaRPr>
          </a:p>
        </p:txBody>
      </p:sp>
      <p:graphicFrame>
        <p:nvGraphicFramePr>
          <p:cNvPr id="5" name="Table 4" descr="Example intents, utterances and entities">
            <a:extLst>
              <a:ext uri="{FF2B5EF4-FFF2-40B4-BE49-F238E27FC236}">
                <a16:creationId xmlns:a16="http://schemas.microsoft.com/office/drawing/2014/main" id="{89F6FB33-3158-408E-9CCB-546DB1CC0BBB}"/>
              </a:ext>
            </a:extLst>
          </p:cNvPr>
          <p:cNvGraphicFramePr>
            <a:graphicFrameLocks noGrp="1"/>
          </p:cNvGraphicFramePr>
          <p:nvPr>
            <p:extLst>
              <p:ext uri="{D42A27DB-BD31-4B8C-83A1-F6EECF244321}">
                <p14:modId xmlns:p14="http://schemas.microsoft.com/office/powerpoint/2010/main" val="2245916873"/>
              </p:ext>
            </p:extLst>
          </p:nvPr>
        </p:nvGraphicFramePr>
        <p:xfrm>
          <a:off x="548481" y="3573462"/>
          <a:ext cx="8229600" cy="1645920"/>
        </p:xfrm>
        <a:graphic>
          <a:graphicData uri="http://schemas.openxmlformats.org/drawingml/2006/table">
            <a:tbl>
              <a:tblPr firstRow="1">
                <a:tableStyleId>{7E9639D4-E3E2-4D34-9284-5A2195B3D0D7}</a:tableStyleId>
              </a:tblPr>
              <a:tblGrid>
                <a:gridCol w="2362200">
                  <a:extLst>
                    <a:ext uri="{9D8B030D-6E8A-4147-A177-3AD203B41FA5}">
                      <a16:colId xmlns:a16="http://schemas.microsoft.com/office/drawing/2014/main" val="2755066565"/>
                    </a:ext>
                  </a:extLst>
                </a:gridCol>
                <a:gridCol w="4419600">
                  <a:extLst>
                    <a:ext uri="{9D8B030D-6E8A-4147-A177-3AD203B41FA5}">
                      <a16:colId xmlns:a16="http://schemas.microsoft.com/office/drawing/2014/main" val="1334950843"/>
                    </a:ext>
                  </a:extLst>
                </a:gridCol>
                <a:gridCol w="1447800">
                  <a:extLst>
                    <a:ext uri="{9D8B030D-6E8A-4147-A177-3AD203B41FA5}">
                      <a16:colId xmlns:a16="http://schemas.microsoft.com/office/drawing/2014/main" val="2551302485"/>
                    </a:ext>
                  </a:extLst>
                </a:gridCol>
              </a:tblGrid>
              <a:tr h="370840">
                <a:tc>
                  <a:txBody>
                    <a:bodyPr/>
                    <a:lstStyle/>
                    <a:p>
                      <a:pPr algn="l" fontAlgn="b"/>
                      <a:r>
                        <a:rPr lang="en-US" b="0" dirty="0">
                          <a:effectLst/>
                          <a:latin typeface="Segoe UI Semilight" panose="020B0402040204020203" pitchFamily="34" charset="0"/>
                          <a:cs typeface="Segoe UI Semilight" panose="020B0402040204020203" pitchFamily="34" charset="0"/>
                        </a:rPr>
                        <a:t>Intent</a:t>
                      </a:r>
                    </a:p>
                  </a:txBody>
                  <a:tcPr marL="121920" marR="121920" marT="91440" marB="91440" anchor="b"/>
                </a:tc>
                <a:tc>
                  <a:txBody>
                    <a:bodyPr/>
                    <a:lstStyle/>
                    <a:p>
                      <a:pPr algn="l" fontAlgn="b"/>
                      <a:r>
                        <a:rPr lang="en-US" b="0" dirty="0">
                          <a:effectLst/>
                          <a:latin typeface="Segoe UI Semilight" panose="020B0402040204020203" pitchFamily="34" charset="0"/>
                          <a:cs typeface="Segoe UI Semilight" panose="020B0402040204020203" pitchFamily="34" charset="0"/>
                        </a:rPr>
                        <a:t>Utterance</a:t>
                      </a:r>
                    </a:p>
                  </a:txBody>
                  <a:tcPr marL="121920" marR="121920" marT="91440" marB="91440" anchor="b"/>
                </a:tc>
                <a:tc>
                  <a:txBody>
                    <a:bodyPr/>
                    <a:lstStyle/>
                    <a:p>
                      <a:pPr algn="l" fontAlgn="b"/>
                      <a:r>
                        <a:rPr lang="en-US" b="0" dirty="0">
                          <a:effectLst/>
                          <a:latin typeface="Segoe UI Semilight" panose="020B0402040204020203" pitchFamily="34" charset="0"/>
                          <a:cs typeface="Segoe UI Semilight" panose="020B0402040204020203" pitchFamily="34" charset="0"/>
                        </a:rPr>
                        <a:t>Entities</a:t>
                      </a:r>
                    </a:p>
                  </a:txBody>
                  <a:tcPr marL="121920" marR="121920" marT="91440" marB="91440" anchor="b"/>
                </a:tc>
                <a:extLst>
                  <a:ext uri="{0D108BD9-81ED-4DB2-BD59-A6C34878D82A}">
                    <a16:rowId xmlns:a16="http://schemas.microsoft.com/office/drawing/2014/main" val="77644798"/>
                  </a:ext>
                </a:extLst>
              </a:tr>
              <a:tr h="370840">
                <a:tc>
                  <a:txBody>
                    <a:bodyPr/>
                    <a:lstStyle/>
                    <a:p>
                      <a:pPr fontAlgn="t"/>
                      <a:r>
                        <a:rPr lang="en-US" sz="1400" i="1" dirty="0">
                          <a:effectLst/>
                          <a:latin typeface="Segoe UI Semilight" panose="020B0402040204020203" pitchFamily="34" charset="0"/>
                          <a:cs typeface="Segoe UI Semilight" panose="020B0402040204020203" pitchFamily="34" charset="0"/>
                        </a:rPr>
                        <a:t>BookFlight</a:t>
                      </a:r>
                    </a:p>
                  </a:txBody>
                  <a:tcPr marL="121920" marR="121920" marT="91440" marB="91440"/>
                </a:tc>
                <a:tc>
                  <a:txBody>
                    <a:bodyPr/>
                    <a:lstStyle/>
                    <a:p>
                      <a:pPr fontAlgn="t"/>
                      <a:r>
                        <a:rPr lang="en-US" sz="1400" dirty="0">
                          <a:effectLst/>
                          <a:latin typeface="Segoe UI Semilight" panose="020B0402040204020203" pitchFamily="34" charset="0"/>
                          <a:cs typeface="Segoe UI Semilight" panose="020B0402040204020203" pitchFamily="34" charset="0"/>
                        </a:rPr>
                        <a:t>"Book a flight to </a:t>
                      </a:r>
                      <a:r>
                        <a:rPr lang="en-US" sz="1400" b="1" dirty="0">
                          <a:effectLst/>
                          <a:latin typeface="Segoe UI Semilight" panose="020B0402040204020203" pitchFamily="34" charset="0"/>
                          <a:cs typeface="Segoe UI Semilight" panose="020B0402040204020203" pitchFamily="34" charset="0"/>
                        </a:rPr>
                        <a:t>Seattle</a:t>
                      </a:r>
                      <a:r>
                        <a:rPr lang="en-US" sz="1400" dirty="0">
                          <a:effectLst/>
                          <a:latin typeface="Segoe UI Semilight" panose="020B0402040204020203" pitchFamily="34" charset="0"/>
                          <a:cs typeface="Segoe UI Semilight" panose="020B0402040204020203" pitchFamily="34" charset="0"/>
                        </a:rPr>
                        <a:t>?"</a:t>
                      </a:r>
                    </a:p>
                  </a:txBody>
                  <a:tcPr marL="121920" marR="121920" marT="91440" marB="91440"/>
                </a:tc>
                <a:tc>
                  <a:txBody>
                    <a:bodyPr/>
                    <a:lstStyle/>
                    <a:p>
                      <a:pPr fontAlgn="t"/>
                      <a:r>
                        <a:rPr lang="en-US" sz="1400" dirty="0">
                          <a:effectLst/>
                          <a:latin typeface="Segoe UI Semilight" panose="020B0402040204020203" pitchFamily="34" charset="0"/>
                          <a:cs typeface="Segoe UI Semilight" panose="020B0402040204020203" pitchFamily="34" charset="0"/>
                        </a:rPr>
                        <a:t>Seattle</a:t>
                      </a:r>
                    </a:p>
                  </a:txBody>
                  <a:tcPr marL="121920" marR="121920" marT="91440" marB="91440"/>
                </a:tc>
                <a:extLst>
                  <a:ext uri="{0D108BD9-81ED-4DB2-BD59-A6C34878D82A}">
                    <a16:rowId xmlns:a16="http://schemas.microsoft.com/office/drawing/2014/main" val="3896811518"/>
                  </a:ext>
                </a:extLst>
              </a:tr>
              <a:tr h="370840">
                <a:tc>
                  <a:txBody>
                    <a:bodyPr/>
                    <a:lstStyle/>
                    <a:p>
                      <a:pPr fontAlgn="t"/>
                      <a:r>
                        <a:rPr lang="en-US" sz="1400" i="1" dirty="0">
                          <a:effectLst/>
                          <a:latin typeface="Segoe UI Semilight" panose="020B0402040204020203" pitchFamily="34" charset="0"/>
                          <a:cs typeface="Segoe UI Semilight" panose="020B0402040204020203" pitchFamily="34" charset="0"/>
                        </a:rPr>
                        <a:t>StoreHoursAndLocation</a:t>
                      </a:r>
                    </a:p>
                  </a:txBody>
                  <a:tcPr marL="121920" marR="121920" marT="91440" marB="91440"/>
                </a:tc>
                <a:tc>
                  <a:txBody>
                    <a:bodyPr/>
                    <a:lstStyle/>
                    <a:p>
                      <a:pPr fontAlgn="t"/>
                      <a:r>
                        <a:rPr lang="en-US" sz="1400" dirty="0">
                          <a:effectLst/>
                          <a:latin typeface="Segoe UI Semilight" panose="020B0402040204020203" pitchFamily="34" charset="0"/>
                          <a:cs typeface="Segoe UI Semilight" panose="020B0402040204020203" pitchFamily="34" charset="0"/>
                        </a:rPr>
                        <a:t>"When does your store </a:t>
                      </a:r>
                      <a:r>
                        <a:rPr lang="en-US" sz="1400" b="1" dirty="0">
                          <a:effectLst/>
                          <a:latin typeface="Segoe UI Semilight" panose="020B0402040204020203" pitchFamily="34" charset="0"/>
                          <a:cs typeface="Segoe UI Semilight" panose="020B0402040204020203" pitchFamily="34" charset="0"/>
                        </a:rPr>
                        <a:t>open</a:t>
                      </a:r>
                      <a:r>
                        <a:rPr lang="en-US" sz="1400" dirty="0">
                          <a:effectLst/>
                          <a:latin typeface="Segoe UI Semilight" panose="020B0402040204020203" pitchFamily="34" charset="0"/>
                          <a:cs typeface="Segoe UI Semilight" panose="020B0402040204020203" pitchFamily="34" charset="0"/>
                        </a:rPr>
                        <a:t>?"</a:t>
                      </a:r>
                    </a:p>
                  </a:txBody>
                  <a:tcPr marL="121920" marR="121920" marT="91440" marB="91440"/>
                </a:tc>
                <a:tc>
                  <a:txBody>
                    <a:bodyPr/>
                    <a:lstStyle/>
                    <a:p>
                      <a:pPr fontAlgn="t"/>
                      <a:r>
                        <a:rPr lang="en-US" sz="1400" dirty="0">
                          <a:effectLst/>
                          <a:latin typeface="Segoe UI Semilight" panose="020B0402040204020203" pitchFamily="34" charset="0"/>
                          <a:cs typeface="Segoe UI Semilight" panose="020B0402040204020203" pitchFamily="34" charset="0"/>
                        </a:rPr>
                        <a:t>open</a:t>
                      </a:r>
                    </a:p>
                  </a:txBody>
                  <a:tcPr marL="121920" marR="121920" marT="91440" marB="91440"/>
                </a:tc>
                <a:extLst>
                  <a:ext uri="{0D108BD9-81ED-4DB2-BD59-A6C34878D82A}">
                    <a16:rowId xmlns:a16="http://schemas.microsoft.com/office/drawing/2014/main" val="167919755"/>
                  </a:ext>
                </a:extLst>
              </a:tr>
              <a:tr h="370840">
                <a:tc>
                  <a:txBody>
                    <a:bodyPr/>
                    <a:lstStyle/>
                    <a:p>
                      <a:pPr fontAlgn="t"/>
                      <a:r>
                        <a:rPr lang="en-US" sz="1400" i="1" dirty="0">
                          <a:effectLst/>
                          <a:latin typeface="Segoe UI Semilight" panose="020B0402040204020203" pitchFamily="34" charset="0"/>
                          <a:cs typeface="Segoe UI Semilight" panose="020B0402040204020203" pitchFamily="34" charset="0"/>
                        </a:rPr>
                        <a:t>ScheduleMeeting</a:t>
                      </a:r>
                    </a:p>
                  </a:txBody>
                  <a:tcPr marL="121920" marR="121920" marT="91440" marB="91440"/>
                </a:tc>
                <a:tc>
                  <a:txBody>
                    <a:bodyPr/>
                    <a:lstStyle/>
                    <a:p>
                      <a:pPr fontAlgn="t"/>
                      <a:r>
                        <a:rPr lang="en-US" sz="1400" dirty="0">
                          <a:effectLst/>
                          <a:latin typeface="Segoe UI Semilight" panose="020B0402040204020203" pitchFamily="34" charset="0"/>
                          <a:cs typeface="Segoe UI Semilight" panose="020B0402040204020203" pitchFamily="34" charset="0"/>
                        </a:rPr>
                        <a:t>"Schedule a meeting at </a:t>
                      </a:r>
                      <a:r>
                        <a:rPr lang="en-US" sz="1400" b="1" dirty="0">
                          <a:effectLst/>
                          <a:latin typeface="Segoe UI Semilight" panose="020B0402040204020203" pitchFamily="34" charset="0"/>
                          <a:cs typeface="Segoe UI Semilight" panose="020B0402040204020203" pitchFamily="34" charset="0"/>
                        </a:rPr>
                        <a:t>1pm</a:t>
                      </a:r>
                      <a:r>
                        <a:rPr lang="en-US" sz="1400" dirty="0">
                          <a:effectLst/>
                          <a:latin typeface="Segoe UI Semilight" panose="020B0402040204020203" pitchFamily="34" charset="0"/>
                          <a:cs typeface="Segoe UI Semilight" panose="020B0402040204020203" pitchFamily="34" charset="0"/>
                        </a:rPr>
                        <a:t> with </a:t>
                      </a:r>
                      <a:r>
                        <a:rPr lang="en-US" sz="1400" b="1" dirty="0">
                          <a:effectLst/>
                          <a:latin typeface="Segoe UI Semilight" panose="020B0402040204020203" pitchFamily="34" charset="0"/>
                          <a:cs typeface="Segoe UI Semilight" panose="020B0402040204020203" pitchFamily="34" charset="0"/>
                        </a:rPr>
                        <a:t>Bob</a:t>
                      </a:r>
                      <a:r>
                        <a:rPr lang="en-US" sz="1400" dirty="0">
                          <a:effectLst/>
                          <a:latin typeface="Segoe UI Semilight" panose="020B0402040204020203" pitchFamily="34" charset="0"/>
                          <a:cs typeface="Segoe UI Semilight" panose="020B0402040204020203" pitchFamily="34" charset="0"/>
                        </a:rPr>
                        <a:t> in Distribution"</a:t>
                      </a:r>
                    </a:p>
                  </a:txBody>
                  <a:tcPr marL="121920" marR="121920" marT="91440" marB="91440"/>
                </a:tc>
                <a:tc>
                  <a:txBody>
                    <a:bodyPr/>
                    <a:lstStyle/>
                    <a:p>
                      <a:pPr fontAlgn="t"/>
                      <a:r>
                        <a:rPr lang="en-US" sz="1400" dirty="0">
                          <a:effectLst/>
                          <a:latin typeface="Segoe UI Semilight" panose="020B0402040204020203" pitchFamily="34" charset="0"/>
                          <a:cs typeface="Segoe UI Semilight" panose="020B0402040204020203" pitchFamily="34" charset="0"/>
                        </a:rPr>
                        <a:t>1pm, Bob</a:t>
                      </a:r>
                    </a:p>
                  </a:txBody>
                  <a:tcPr marL="121920" marR="121920" marT="91440" marB="91440"/>
                </a:tc>
                <a:extLst>
                  <a:ext uri="{0D108BD9-81ED-4DB2-BD59-A6C34878D82A}">
                    <a16:rowId xmlns:a16="http://schemas.microsoft.com/office/drawing/2014/main" val="3437606178"/>
                  </a:ext>
                </a:extLst>
              </a:tr>
            </a:tbl>
          </a:graphicData>
        </a:graphic>
      </p:graphicFrame>
      <p:sp>
        <p:nvSpPr>
          <p:cNvPr id="6" name="TextBox 5">
            <a:extLst>
              <a:ext uri="{FF2B5EF4-FFF2-40B4-BE49-F238E27FC236}">
                <a16:creationId xmlns:a16="http://schemas.microsoft.com/office/drawing/2014/main" id="{C8D4F926-2490-4ECA-B21F-869E82AAA5B9}"/>
              </a:ext>
            </a:extLst>
          </p:cNvPr>
          <p:cNvSpPr txBox="1"/>
          <p:nvPr/>
        </p:nvSpPr>
        <p:spPr>
          <a:xfrm>
            <a:off x="222422" y="6301946"/>
            <a:ext cx="955589" cy="369332"/>
          </a:xfrm>
          <a:prstGeom prst="rect">
            <a:avLst/>
          </a:prstGeom>
          <a:noFill/>
        </p:spPr>
        <p:txBody>
          <a:bodyPr wrap="square" rtlCol="0">
            <a:spAutoFit/>
          </a:bodyPr>
          <a:lstStyle/>
          <a:p>
            <a:r>
              <a:rPr lang="en-US" dirty="0"/>
              <a:t>10-3</a:t>
            </a:r>
          </a:p>
        </p:txBody>
      </p:sp>
    </p:spTree>
    <p:extLst>
      <p:ext uri="{BB962C8B-B14F-4D97-AF65-F5344CB8AC3E}">
        <p14:creationId xmlns:p14="http://schemas.microsoft.com/office/powerpoint/2010/main" val="4027968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e2aeb44b-0b20-41f0-88e1-1c417f1e042b">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12B078-4F58-4495-AC91-DDDBC0E42794}"/>
              </a:ext>
            </a:extLst>
          </p:cNvPr>
          <p:cNvSpPr>
            <a:spLocks noGrp="1"/>
          </p:cNvSpPr>
          <p:nvPr>
            <p:ph type="title"/>
          </p:nvPr>
        </p:nvSpPr>
        <p:spPr/>
        <p:txBody>
          <a:bodyPr/>
          <a:lstStyle/>
          <a:p>
            <a:r>
              <a:rPr lang="en-US" dirty="0"/>
              <a:t>Language Understanding (LUIS)</a:t>
            </a:r>
          </a:p>
        </p:txBody>
      </p:sp>
      <p:grpSp>
        <p:nvGrpSpPr>
          <p:cNvPr id="3" name="Group 2" descr="LUIS example">
            <a:extLst>
              <a:ext uri="{FF2B5EF4-FFF2-40B4-BE49-F238E27FC236}">
                <a16:creationId xmlns:a16="http://schemas.microsoft.com/office/drawing/2014/main" id="{0F1CFDAF-D003-4FC6-BB08-BDF6765F4BC5}"/>
              </a:ext>
            </a:extLst>
          </p:cNvPr>
          <p:cNvGrpSpPr/>
          <p:nvPr/>
        </p:nvGrpSpPr>
        <p:grpSpPr>
          <a:xfrm>
            <a:off x="1060599" y="1287462"/>
            <a:ext cx="7071254" cy="5549403"/>
            <a:chOff x="1060599" y="1287462"/>
            <a:chExt cx="7071254" cy="5549403"/>
          </a:xfrm>
        </p:grpSpPr>
        <p:pic>
          <p:nvPicPr>
            <p:cNvPr id="4" name="Picture 3">
              <a:extLst>
                <a:ext uri="{FF2B5EF4-FFF2-40B4-BE49-F238E27FC236}">
                  <a16:creationId xmlns:a16="http://schemas.microsoft.com/office/drawing/2014/main" id="{A0670859-C204-4E6D-AC67-1EAE57AFA280}"/>
                </a:ext>
              </a:extLst>
            </p:cNvPr>
            <p:cNvPicPr>
              <a:picLocks noChangeAspect="1"/>
            </p:cNvPicPr>
            <p:nvPr/>
          </p:nvPicPr>
          <p:blipFill>
            <a:blip r:embed="rId3">
              <a:duotone>
                <a:prstClr val="black"/>
                <a:srgbClr val="0078D7">
                  <a:tint val="45000"/>
                  <a:satMod val="400000"/>
                </a:srgbClr>
              </a:duotone>
            </a:blip>
            <a:stretch>
              <a:fillRect/>
            </a:stretch>
          </p:blipFill>
          <p:spPr>
            <a:xfrm>
              <a:off x="4273136" y="2963862"/>
              <a:ext cx="780290" cy="780290"/>
            </a:xfrm>
            <a:prstGeom prst="rect">
              <a:avLst/>
            </a:prstGeom>
          </p:spPr>
        </p:pic>
        <p:graphicFrame>
          <p:nvGraphicFramePr>
            <p:cNvPr id="5" name="Diagram 4">
              <a:extLst>
                <a:ext uri="{FF2B5EF4-FFF2-40B4-BE49-F238E27FC236}">
                  <a16:creationId xmlns:a16="http://schemas.microsoft.com/office/drawing/2014/main" id="{6B2ED3DF-CA53-4F49-AD1F-3EE35672D8AA}"/>
                </a:ext>
              </a:extLst>
            </p:cNvPr>
            <p:cNvGraphicFramePr/>
            <p:nvPr>
              <p:extLst>
                <p:ext uri="{D42A27DB-BD31-4B8C-83A1-F6EECF244321}">
                  <p14:modId xmlns:p14="http://schemas.microsoft.com/office/powerpoint/2010/main" val="913491287"/>
                </p:ext>
              </p:extLst>
            </p:nvPr>
          </p:nvGraphicFramePr>
          <p:xfrm>
            <a:off x="1060599" y="1287462"/>
            <a:ext cx="7071254" cy="16764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6" name="TextBox 5">
              <a:extLst>
                <a:ext uri="{FF2B5EF4-FFF2-40B4-BE49-F238E27FC236}">
                  <a16:creationId xmlns:a16="http://schemas.microsoft.com/office/drawing/2014/main" id="{96004135-3680-4E4D-B27B-8A79CA370908}"/>
                </a:ext>
              </a:extLst>
            </p:cNvPr>
            <p:cNvSpPr txBox="1"/>
            <p:nvPr/>
          </p:nvSpPr>
          <p:spPr>
            <a:xfrm>
              <a:off x="2224881" y="3909910"/>
              <a:ext cx="4876800" cy="2926955"/>
            </a:xfrm>
            <a:prstGeom prst="rect">
              <a:avLst/>
            </a:prstGeom>
            <a:solidFill>
              <a:srgbClr val="FFFFFF"/>
            </a:solidFill>
            <a:ln w="10795" cap="flat" cmpd="sng" algn="ctr">
              <a:noFill/>
              <a:prstDash val="solid"/>
            </a:ln>
            <a:effectLst/>
          </p:spPr>
          <p:txBody>
            <a:bodyPr wrap="square" lIns="182880" tIns="146304" rIns="182880" bIns="146304" rtlCol="0">
              <a:spAutoFit/>
            </a:bodyPr>
            <a:lstStyle/>
            <a:p>
              <a:pPr lvl="0" defTabSz="457200" fontAlgn="auto">
                <a:lnSpc>
                  <a:spcPct val="90000"/>
                </a:lnSpc>
                <a:spcBef>
                  <a:spcPts val="0"/>
                </a:spcBef>
                <a:spcAft>
                  <a:spcPts val="600"/>
                </a:spcAft>
                <a:defRPr/>
              </a:pPr>
              <a:r>
                <a:rPr lang="en-US" sz="1400" b="0" kern="0" dirty="0">
                  <a:gradFill>
                    <a:gsLst>
                      <a:gs pos="2917">
                        <a:srgbClr val="353535"/>
                      </a:gs>
                      <a:gs pos="30000">
                        <a:srgbClr val="353535"/>
                      </a:gs>
                    </a:gsLst>
                    <a:lin ang="5400000" scaled="0"/>
                  </a:gradFill>
                  <a:latin typeface="Consolas" panose="020B0609020204030204" pitchFamily="49" charset="0"/>
                </a:rPr>
                <a:t>{</a:t>
              </a:r>
            </a:p>
            <a:p>
              <a:pPr lvl="0" defTabSz="457200" fontAlgn="auto">
                <a:lnSpc>
                  <a:spcPct val="90000"/>
                </a:lnSpc>
                <a:spcBef>
                  <a:spcPts val="0"/>
                </a:spcBef>
                <a:spcAft>
                  <a:spcPts val="600"/>
                </a:spcAft>
                <a:defRPr/>
              </a:pPr>
              <a:r>
                <a:rPr lang="en-US" sz="1400" b="0" kern="0" dirty="0">
                  <a:gradFill>
                    <a:gsLst>
                      <a:gs pos="2917">
                        <a:srgbClr val="353535"/>
                      </a:gs>
                      <a:gs pos="30000">
                        <a:srgbClr val="353535"/>
                      </a:gs>
                    </a:gsLst>
                    <a:lin ang="5400000" scaled="0"/>
                  </a:gradFill>
                  <a:latin typeface="Consolas" panose="020B0609020204030204" pitchFamily="49" charset="0"/>
                </a:rPr>
                <a:t>	“query”: “book me a flight to Cairo”,</a:t>
              </a:r>
            </a:p>
            <a:p>
              <a:pPr lvl="0" defTabSz="457200" fontAlgn="auto">
                <a:lnSpc>
                  <a:spcPct val="90000"/>
                </a:lnSpc>
                <a:spcBef>
                  <a:spcPts val="0"/>
                </a:spcBef>
                <a:spcAft>
                  <a:spcPts val="600"/>
                </a:spcAft>
                <a:defRPr/>
              </a:pPr>
              <a:r>
                <a:rPr lang="en-US" sz="1400" b="0" kern="0" dirty="0">
                  <a:gradFill>
                    <a:gsLst>
                      <a:gs pos="2917">
                        <a:srgbClr val="353535"/>
                      </a:gs>
                      <a:gs pos="30000">
                        <a:srgbClr val="353535"/>
                      </a:gs>
                    </a:gsLst>
                    <a:lin ang="5400000" scaled="0"/>
                  </a:gradFill>
                  <a:latin typeface="Consolas" panose="020B0609020204030204" pitchFamily="49" charset="0"/>
                </a:rPr>
                <a:t>	“topScoringIntent”: {</a:t>
              </a:r>
            </a:p>
            <a:p>
              <a:pPr lvl="0" defTabSz="457200" fontAlgn="auto">
                <a:lnSpc>
                  <a:spcPct val="90000"/>
                </a:lnSpc>
                <a:spcBef>
                  <a:spcPts val="0"/>
                </a:spcBef>
                <a:spcAft>
                  <a:spcPts val="600"/>
                </a:spcAft>
                <a:defRPr/>
              </a:pPr>
              <a:r>
                <a:rPr lang="en-US" sz="1400" b="0" kern="0" dirty="0">
                  <a:gradFill>
                    <a:gsLst>
                      <a:gs pos="2917">
                        <a:srgbClr val="353535"/>
                      </a:gs>
                      <a:gs pos="30000">
                        <a:srgbClr val="353535"/>
                      </a:gs>
                    </a:gsLst>
                    <a:lin ang="5400000" scaled="0"/>
                  </a:gradFill>
                  <a:latin typeface="Consolas" panose="020B0609020204030204" pitchFamily="49" charset="0"/>
                </a:rPr>
                <a:t>		“intent”: “BookFlight”,</a:t>
              </a:r>
            </a:p>
            <a:p>
              <a:pPr lvl="0" defTabSz="457200" fontAlgn="auto">
                <a:lnSpc>
                  <a:spcPct val="90000"/>
                </a:lnSpc>
                <a:spcBef>
                  <a:spcPts val="0"/>
                </a:spcBef>
                <a:spcAft>
                  <a:spcPts val="600"/>
                </a:spcAft>
                <a:defRPr/>
              </a:pPr>
              <a:r>
                <a:rPr lang="en-US" sz="1400" b="0" kern="0" dirty="0">
                  <a:gradFill>
                    <a:gsLst>
                      <a:gs pos="2917">
                        <a:srgbClr val="353535"/>
                      </a:gs>
                      <a:gs pos="30000">
                        <a:srgbClr val="353535"/>
                      </a:gs>
                    </a:gsLst>
                    <a:lin ang="5400000" scaled="0"/>
                  </a:gradFill>
                  <a:latin typeface="Consolas" panose="020B0609020204030204" pitchFamily="49" charset="0"/>
                </a:rPr>
                <a:t>		“score”: 0.9887482</a:t>
              </a:r>
            </a:p>
            <a:p>
              <a:pPr lvl="0" defTabSz="457200" fontAlgn="auto">
                <a:lnSpc>
                  <a:spcPct val="90000"/>
                </a:lnSpc>
                <a:spcBef>
                  <a:spcPts val="0"/>
                </a:spcBef>
                <a:spcAft>
                  <a:spcPts val="600"/>
                </a:spcAft>
                <a:defRPr/>
              </a:pPr>
              <a:r>
                <a:rPr lang="en-US" sz="1400" b="0" kern="0" dirty="0">
                  <a:gradFill>
                    <a:gsLst>
                      <a:gs pos="2917">
                        <a:srgbClr val="353535"/>
                      </a:gs>
                      <a:gs pos="30000">
                        <a:srgbClr val="353535"/>
                      </a:gs>
                    </a:gsLst>
                    <a:lin ang="5400000" scaled="0"/>
                  </a:gradFill>
                  <a:latin typeface="Consolas" panose="020B0609020204030204" pitchFamily="49" charset="0"/>
                </a:rPr>
                <a:t>	},</a:t>
              </a:r>
            </a:p>
            <a:p>
              <a:pPr lvl="0" defTabSz="457200" fontAlgn="auto">
                <a:lnSpc>
                  <a:spcPct val="90000"/>
                </a:lnSpc>
                <a:spcBef>
                  <a:spcPts val="0"/>
                </a:spcBef>
                <a:spcAft>
                  <a:spcPts val="600"/>
                </a:spcAft>
                <a:defRPr/>
              </a:pPr>
              <a:r>
                <a:rPr lang="en-US" sz="1400" b="0" kern="0" dirty="0">
                  <a:gradFill>
                    <a:gsLst>
                      <a:gs pos="2917">
                        <a:srgbClr val="353535"/>
                      </a:gs>
                      <a:gs pos="30000">
                        <a:srgbClr val="353535"/>
                      </a:gs>
                    </a:gsLst>
                    <a:lin ang="5400000" scaled="0"/>
                  </a:gradFill>
                  <a:latin typeface="Consolas" panose="020B0609020204030204" pitchFamily="49" charset="0"/>
                </a:rPr>
                <a:t>	“intents”: [</a:t>
              </a:r>
            </a:p>
            <a:p>
              <a:pPr lvl="0" defTabSz="457200" fontAlgn="auto">
                <a:lnSpc>
                  <a:spcPct val="90000"/>
                </a:lnSpc>
                <a:spcBef>
                  <a:spcPts val="0"/>
                </a:spcBef>
                <a:spcAft>
                  <a:spcPts val="600"/>
                </a:spcAft>
                <a:defRPr/>
              </a:pPr>
              <a:r>
                <a:rPr lang="en-US" sz="1400" b="0" kern="0" dirty="0">
                  <a:gradFill>
                    <a:gsLst>
                      <a:gs pos="2917">
                        <a:srgbClr val="353535"/>
                      </a:gs>
                      <a:gs pos="30000">
                        <a:srgbClr val="353535"/>
                      </a:gs>
                    </a:gsLst>
                    <a:lin ang="5400000" scaled="0"/>
                  </a:gradFill>
                  <a:latin typeface="Consolas" panose="020B0609020204030204" pitchFamily="49" charset="0"/>
                </a:rPr>
                <a:t>		…</a:t>
              </a:r>
            </a:p>
            <a:p>
              <a:pPr lvl="0" defTabSz="457200" fontAlgn="auto">
                <a:lnSpc>
                  <a:spcPct val="90000"/>
                </a:lnSpc>
                <a:spcBef>
                  <a:spcPts val="0"/>
                </a:spcBef>
                <a:spcAft>
                  <a:spcPts val="600"/>
                </a:spcAft>
                <a:defRPr/>
              </a:pPr>
              <a:r>
                <a:rPr lang="en-US" sz="1400" b="0" kern="0" dirty="0">
                  <a:gradFill>
                    <a:gsLst>
                      <a:gs pos="2917">
                        <a:srgbClr val="353535"/>
                      </a:gs>
                      <a:gs pos="30000">
                        <a:srgbClr val="353535"/>
                      </a:gs>
                    </a:gsLst>
                    <a:lin ang="5400000" scaled="0"/>
                  </a:gradFill>
                  <a:latin typeface="Consolas" panose="020B0609020204030204" pitchFamily="49" charset="0"/>
                </a:rPr>
                <a:t>	]</a:t>
              </a:r>
            </a:p>
            <a:p>
              <a:pPr lvl="0" defTabSz="457200" fontAlgn="auto">
                <a:lnSpc>
                  <a:spcPct val="90000"/>
                </a:lnSpc>
                <a:spcBef>
                  <a:spcPts val="0"/>
                </a:spcBef>
                <a:spcAft>
                  <a:spcPts val="600"/>
                </a:spcAft>
                <a:defRPr/>
              </a:pPr>
              <a:r>
                <a:rPr lang="en-US" sz="1400" b="0" kern="0" dirty="0">
                  <a:gradFill>
                    <a:gsLst>
                      <a:gs pos="2917">
                        <a:srgbClr val="353535"/>
                      </a:gs>
                      <a:gs pos="30000">
                        <a:srgbClr val="353535"/>
                      </a:gs>
                    </a:gsLst>
                    <a:lin ang="5400000" scaled="0"/>
                  </a:gradFill>
                  <a:latin typeface="Consolas" panose="020B0609020204030204" pitchFamily="49" charset="0"/>
                </a:rPr>
                <a:t>}</a:t>
              </a:r>
            </a:p>
          </p:txBody>
        </p:sp>
        <p:cxnSp>
          <p:nvCxnSpPr>
            <p:cNvPr id="7" name="Straight Arrow Connector 6">
              <a:extLst>
                <a:ext uri="{FF2B5EF4-FFF2-40B4-BE49-F238E27FC236}">
                  <a16:creationId xmlns:a16="http://schemas.microsoft.com/office/drawing/2014/main" id="{FFA378CC-DBC2-4CBE-A848-3ADF299C0C09}"/>
                </a:ext>
              </a:extLst>
            </p:cNvPr>
            <p:cNvCxnSpPr/>
            <p:nvPr/>
          </p:nvCxnSpPr>
          <p:spPr>
            <a:xfrm>
              <a:off x="4663281" y="2659062"/>
              <a:ext cx="0" cy="304800"/>
            </a:xfrm>
            <a:prstGeom prst="straightConnector1">
              <a:avLst/>
            </a:prstGeom>
            <a:noFill/>
            <a:ln w="9525" cap="flat" cmpd="sng" algn="ctr">
              <a:solidFill>
                <a:srgbClr val="353535"/>
              </a:solidFill>
              <a:prstDash val="solid"/>
              <a:headEnd type="none"/>
              <a:tailEnd type="triangle"/>
            </a:ln>
            <a:effectLst/>
          </p:spPr>
        </p:cxnSp>
        <p:cxnSp>
          <p:nvCxnSpPr>
            <p:cNvPr id="8" name="Straight Arrow Connector 7">
              <a:extLst>
                <a:ext uri="{FF2B5EF4-FFF2-40B4-BE49-F238E27FC236}">
                  <a16:creationId xmlns:a16="http://schemas.microsoft.com/office/drawing/2014/main" id="{A59078CE-7DDB-47BA-9DE5-B7D12D02DCCA}"/>
                </a:ext>
              </a:extLst>
            </p:cNvPr>
            <p:cNvCxnSpPr/>
            <p:nvPr/>
          </p:nvCxnSpPr>
          <p:spPr>
            <a:xfrm>
              <a:off x="4663281" y="3744152"/>
              <a:ext cx="0" cy="304800"/>
            </a:xfrm>
            <a:prstGeom prst="straightConnector1">
              <a:avLst/>
            </a:prstGeom>
            <a:noFill/>
            <a:ln w="9525" cap="flat" cmpd="sng" algn="ctr">
              <a:solidFill>
                <a:srgbClr val="353535"/>
              </a:solidFill>
              <a:prstDash val="solid"/>
              <a:headEnd type="none"/>
              <a:tailEnd type="triangle"/>
            </a:ln>
            <a:effectLst/>
          </p:spPr>
        </p:cxnSp>
      </p:grpSp>
      <p:sp>
        <p:nvSpPr>
          <p:cNvPr id="9" name="TextBox 8">
            <a:extLst>
              <a:ext uri="{FF2B5EF4-FFF2-40B4-BE49-F238E27FC236}">
                <a16:creationId xmlns:a16="http://schemas.microsoft.com/office/drawing/2014/main" id="{6225EA4D-2894-4F9F-8F2C-AFC877E329B3}"/>
              </a:ext>
            </a:extLst>
          </p:cNvPr>
          <p:cNvSpPr txBox="1"/>
          <p:nvPr/>
        </p:nvSpPr>
        <p:spPr>
          <a:xfrm>
            <a:off x="222422" y="6301946"/>
            <a:ext cx="955589" cy="369332"/>
          </a:xfrm>
          <a:prstGeom prst="rect">
            <a:avLst/>
          </a:prstGeom>
          <a:noFill/>
        </p:spPr>
        <p:txBody>
          <a:bodyPr wrap="square" rtlCol="0">
            <a:spAutoFit/>
          </a:bodyPr>
          <a:lstStyle/>
          <a:p>
            <a:r>
              <a:rPr lang="en-US" dirty="0"/>
              <a:t>10-3</a:t>
            </a:r>
          </a:p>
        </p:txBody>
      </p:sp>
    </p:spTree>
    <p:extLst>
      <p:ext uri="{BB962C8B-B14F-4D97-AF65-F5344CB8AC3E}">
        <p14:creationId xmlns:p14="http://schemas.microsoft.com/office/powerpoint/2010/main" val="15794760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57f25d32-b89d-4948-9d7a-ab688ada77a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5BBFF9-3F1E-4AD0-AB8F-F04D15610AA8}"/>
              </a:ext>
            </a:extLst>
          </p:cNvPr>
          <p:cNvSpPr>
            <a:spLocks noGrp="1"/>
          </p:cNvSpPr>
          <p:nvPr>
            <p:ph type="title"/>
          </p:nvPr>
        </p:nvSpPr>
        <p:spPr/>
        <p:txBody>
          <a:bodyPr/>
          <a:lstStyle/>
          <a:p>
            <a:r>
              <a:rPr lang="en-US" dirty="0"/>
              <a:t>Pre-built Domains</a:t>
            </a:r>
          </a:p>
        </p:txBody>
      </p:sp>
      <p:pic>
        <p:nvPicPr>
          <p:cNvPr id="4" name="Picture 3" descr="Pre-existing LUIS domains">
            <a:extLst>
              <a:ext uri="{FF2B5EF4-FFF2-40B4-BE49-F238E27FC236}">
                <a16:creationId xmlns:a16="http://schemas.microsoft.com/office/drawing/2014/main" id="{AB2DB535-2011-4A25-9210-36F23ED5FEE0}"/>
              </a:ext>
            </a:extLst>
          </p:cNvPr>
          <p:cNvPicPr>
            <a:picLocks noChangeAspect="1"/>
          </p:cNvPicPr>
          <p:nvPr/>
        </p:nvPicPr>
        <p:blipFill rotWithShape="1">
          <a:blip r:embed="rId3"/>
          <a:srcRect t="21049" b="9027"/>
          <a:stretch/>
        </p:blipFill>
        <p:spPr>
          <a:xfrm>
            <a:off x="1027745" y="2354260"/>
            <a:ext cx="7271073" cy="3581402"/>
          </a:xfrm>
          <a:prstGeom prst="rect">
            <a:avLst/>
          </a:prstGeom>
        </p:spPr>
      </p:pic>
      <p:sp>
        <p:nvSpPr>
          <p:cNvPr id="5" name="TextBox 4">
            <a:extLst>
              <a:ext uri="{FF2B5EF4-FFF2-40B4-BE49-F238E27FC236}">
                <a16:creationId xmlns:a16="http://schemas.microsoft.com/office/drawing/2014/main" id="{404CBBBF-D2EB-40DD-B99D-E077DB5A5F13}"/>
              </a:ext>
            </a:extLst>
          </p:cNvPr>
          <p:cNvSpPr txBox="1"/>
          <p:nvPr/>
        </p:nvSpPr>
        <p:spPr>
          <a:xfrm>
            <a:off x="222422" y="6301946"/>
            <a:ext cx="955589" cy="369332"/>
          </a:xfrm>
          <a:prstGeom prst="rect">
            <a:avLst/>
          </a:prstGeom>
          <a:noFill/>
        </p:spPr>
        <p:txBody>
          <a:bodyPr wrap="square" rtlCol="0">
            <a:spAutoFit/>
          </a:bodyPr>
          <a:lstStyle/>
          <a:p>
            <a:r>
              <a:rPr lang="en-US" dirty="0"/>
              <a:t>10-3</a:t>
            </a:r>
          </a:p>
        </p:txBody>
      </p:sp>
    </p:spTree>
    <p:extLst>
      <p:ext uri="{BB962C8B-B14F-4D97-AF65-F5344CB8AC3E}">
        <p14:creationId xmlns:p14="http://schemas.microsoft.com/office/powerpoint/2010/main" val="12746759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556cbb73-2f7c-44d2-abaf-79670f049fe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EAD608-1E30-43AB-9B6B-D204ADD2CA3D}"/>
              </a:ext>
            </a:extLst>
          </p:cNvPr>
          <p:cNvSpPr>
            <a:spLocks noGrp="1"/>
          </p:cNvSpPr>
          <p:nvPr>
            <p:ph type="title"/>
          </p:nvPr>
        </p:nvSpPr>
        <p:spPr/>
        <p:txBody>
          <a:bodyPr/>
          <a:lstStyle/>
          <a:p>
            <a:r>
              <a:rPr lang="en-US" dirty="0"/>
              <a:t>Pre-built Entities</a:t>
            </a:r>
          </a:p>
        </p:txBody>
      </p:sp>
      <p:graphicFrame>
        <p:nvGraphicFramePr>
          <p:cNvPr id="4" name="Diagram 3" descr="Pre-existing LUIS entities">
            <a:extLst>
              <a:ext uri="{FF2B5EF4-FFF2-40B4-BE49-F238E27FC236}">
                <a16:creationId xmlns:a16="http://schemas.microsoft.com/office/drawing/2014/main" id="{48E2ACBF-EC12-4A61-9711-8C0A48DD298E}"/>
              </a:ext>
            </a:extLst>
          </p:cNvPr>
          <p:cNvGraphicFramePr/>
          <p:nvPr>
            <p:extLst>
              <p:ext uri="{D42A27DB-BD31-4B8C-83A1-F6EECF244321}">
                <p14:modId xmlns:p14="http://schemas.microsoft.com/office/powerpoint/2010/main" val="1815937933"/>
              </p:ext>
            </p:extLst>
          </p:nvPr>
        </p:nvGraphicFramePr>
        <p:xfrm>
          <a:off x="1965831" y="936971"/>
          <a:ext cx="5394901" cy="512058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a:extLst>
              <a:ext uri="{FF2B5EF4-FFF2-40B4-BE49-F238E27FC236}">
                <a16:creationId xmlns:a16="http://schemas.microsoft.com/office/drawing/2014/main" id="{2A306E76-7689-4EF7-8F47-9C0EB5E52050}"/>
              </a:ext>
            </a:extLst>
          </p:cNvPr>
          <p:cNvSpPr txBox="1"/>
          <p:nvPr/>
        </p:nvSpPr>
        <p:spPr>
          <a:xfrm>
            <a:off x="222422" y="6301946"/>
            <a:ext cx="955589" cy="369332"/>
          </a:xfrm>
          <a:prstGeom prst="rect">
            <a:avLst/>
          </a:prstGeom>
          <a:noFill/>
        </p:spPr>
        <p:txBody>
          <a:bodyPr wrap="square" rtlCol="0">
            <a:spAutoFit/>
          </a:bodyPr>
          <a:lstStyle/>
          <a:p>
            <a:r>
              <a:rPr lang="en-US" dirty="0"/>
              <a:t>10-3</a:t>
            </a:r>
          </a:p>
        </p:txBody>
      </p:sp>
    </p:spTree>
    <p:extLst>
      <p:ext uri="{BB962C8B-B14F-4D97-AF65-F5344CB8AC3E}">
        <p14:creationId xmlns:p14="http://schemas.microsoft.com/office/powerpoint/2010/main" val="35383979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3c65190f-0c8d-49bf-8479-4ff8dcef448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B8EC37-7332-4661-A690-FC1F8D3F6C04}"/>
              </a:ext>
            </a:extLst>
          </p:cNvPr>
          <p:cNvSpPr>
            <a:spLocks noGrp="1"/>
          </p:cNvSpPr>
          <p:nvPr>
            <p:ph type="title"/>
          </p:nvPr>
        </p:nvSpPr>
        <p:spPr/>
        <p:txBody>
          <a:bodyPr/>
          <a:lstStyle/>
          <a:p>
            <a:r>
              <a:rPr lang="en-US" dirty="0"/>
              <a:t>Cognitive APIs</a:t>
            </a:r>
          </a:p>
        </p:txBody>
      </p:sp>
      <p:sp>
        <p:nvSpPr>
          <p:cNvPr id="4" name="Content Placeholder 2">
            <a:extLst>
              <a:ext uri="{FF2B5EF4-FFF2-40B4-BE49-F238E27FC236}">
                <a16:creationId xmlns:a16="http://schemas.microsoft.com/office/drawing/2014/main" id="{BA1EB9CD-3C68-4C78-A1FD-E04476D7E449}"/>
              </a:ext>
            </a:extLst>
          </p:cNvPr>
          <p:cNvSpPr txBox="1">
            <a:spLocks/>
          </p:cNvSpPr>
          <p:nvPr/>
        </p:nvSpPr>
        <p:spPr>
          <a:xfrm>
            <a:off x="458788" y="1021215"/>
            <a:ext cx="8119156" cy="5147356"/>
          </a:xfrm>
          <a:prstGeom prst="rect">
            <a:avLst/>
          </a:prstGeom>
        </p:spPr>
        <p:txBody>
          <a:bodyPr numCol="2" anchor="ct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marL="0" lvl="0" indent="0" algn="ctr">
              <a:buNone/>
            </a:pPr>
            <a:r>
              <a:rPr lang="en-US" b="0" kern="0" dirty="0">
                <a:solidFill>
                  <a:srgbClr val="000000"/>
                </a:solidFill>
              </a:rPr>
              <a:t>Computer Vision</a:t>
            </a:r>
          </a:p>
          <a:p>
            <a:pPr marL="0" lvl="0" indent="0" algn="ctr">
              <a:buNone/>
            </a:pPr>
            <a:r>
              <a:rPr lang="en-US" b="0" kern="0" dirty="0">
                <a:solidFill>
                  <a:srgbClr val="000000"/>
                </a:solidFill>
              </a:rPr>
              <a:t>Content Moderator</a:t>
            </a:r>
          </a:p>
          <a:p>
            <a:pPr marL="0" lvl="0" indent="0" algn="ctr">
              <a:buNone/>
            </a:pPr>
            <a:r>
              <a:rPr lang="en-US" b="0" kern="0" dirty="0">
                <a:solidFill>
                  <a:srgbClr val="000000"/>
                </a:solidFill>
              </a:rPr>
              <a:t>Emotion API</a:t>
            </a:r>
          </a:p>
          <a:p>
            <a:pPr marL="0" lvl="0" indent="0" algn="ctr">
              <a:buNone/>
            </a:pPr>
            <a:r>
              <a:rPr lang="en-US" b="0" kern="0" dirty="0">
                <a:solidFill>
                  <a:srgbClr val="000000"/>
                </a:solidFill>
              </a:rPr>
              <a:t>Face API</a:t>
            </a:r>
          </a:p>
          <a:p>
            <a:pPr marL="0" lvl="0" indent="0" algn="ctr">
              <a:buNone/>
            </a:pPr>
            <a:r>
              <a:rPr lang="en-US" b="0" kern="0" dirty="0">
                <a:solidFill>
                  <a:srgbClr val="000000"/>
                </a:solidFill>
              </a:rPr>
              <a:t>Video Indexer</a:t>
            </a:r>
          </a:p>
          <a:p>
            <a:pPr marL="0" lvl="0" indent="0" algn="ctr">
              <a:buNone/>
            </a:pPr>
            <a:r>
              <a:rPr lang="en-US" b="0" kern="0" dirty="0">
                <a:solidFill>
                  <a:srgbClr val="000000"/>
                </a:solidFill>
              </a:rPr>
              <a:t>Bing Speech Service</a:t>
            </a:r>
          </a:p>
          <a:p>
            <a:pPr marL="0" lvl="0" indent="0" algn="ctr">
              <a:buNone/>
            </a:pPr>
            <a:r>
              <a:rPr lang="en-US" b="0" kern="0" dirty="0">
                <a:solidFill>
                  <a:srgbClr val="000000"/>
                </a:solidFill>
              </a:rPr>
              <a:t>Speaker Recognition</a:t>
            </a:r>
          </a:p>
          <a:p>
            <a:pPr marL="0" lvl="0" indent="0" algn="ctr">
              <a:buNone/>
            </a:pPr>
            <a:r>
              <a:rPr lang="en-US" b="0" kern="0" dirty="0">
                <a:solidFill>
                  <a:srgbClr val="000000"/>
                </a:solidFill>
              </a:rPr>
              <a:t>Translator Speech</a:t>
            </a:r>
          </a:p>
          <a:p>
            <a:pPr marL="0" lvl="0" indent="0" algn="ctr">
              <a:buNone/>
            </a:pPr>
            <a:r>
              <a:rPr lang="en-US" b="0" kern="0" dirty="0">
                <a:solidFill>
                  <a:srgbClr val="000000"/>
                </a:solidFill>
              </a:rPr>
              <a:t>Linguistic Analysis</a:t>
            </a:r>
          </a:p>
          <a:p>
            <a:pPr marL="0" lvl="0" indent="0" algn="ctr">
              <a:buNone/>
            </a:pPr>
            <a:r>
              <a:rPr lang="en-US" b="0" kern="0" dirty="0">
                <a:solidFill>
                  <a:srgbClr val="000000"/>
                </a:solidFill>
              </a:rPr>
              <a:t>Text Analytics</a:t>
            </a:r>
          </a:p>
          <a:p>
            <a:pPr marL="0" lvl="0" indent="0" algn="ctr">
              <a:buNone/>
            </a:pPr>
            <a:r>
              <a:rPr lang="en-US" b="0" kern="0" dirty="0">
                <a:solidFill>
                  <a:srgbClr val="000000"/>
                </a:solidFill>
              </a:rPr>
              <a:t>Translator Text</a:t>
            </a:r>
          </a:p>
          <a:p>
            <a:pPr marL="0" lvl="0" indent="0" algn="ctr">
              <a:buNone/>
            </a:pPr>
            <a:r>
              <a:rPr lang="en-US" b="0" kern="0" dirty="0">
                <a:solidFill>
                  <a:srgbClr val="000000"/>
                </a:solidFill>
              </a:rPr>
              <a:t>Custom Decision Service</a:t>
            </a:r>
          </a:p>
          <a:p>
            <a:pPr marL="0" lvl="0" indent="0" algn="ctr">
              <a:buNone/>
            </a:pPr>
            <a:r>
              <a:rPr lang="en-US" b="0" kern="0" dirty="0">
                <a:solidFill>
                  <a:srgbClr val="000000"/>
                </a:solidFill>
              </a:rPr>
              <a:t>Entity Linking</a:t>
            </a:r>
          </a:p>
          <a:p>
            <a:pPr marL="0" lvl="0" indent="0" algn="ctr">
              <a:buNone/>
            </a:pPr>
            <a:r>
              <a:rPr lang="en-US" b="0" kern="0" dirty="0">
                <a:solidFill>
                  <a:srgbClr val="000000"/>
                </a:solidFill>
              </a:rPr>
              <a:t>Knowledge Exploration Service (KES)</a:t>
            </a:r>
          </a:p>
          <a:p>
            <a:pPr marL="0" lvl="0" indent="0" algn="ctr">
              <a:buNone/>
            </a:pPr>
            <a:r>
              <a:rPr lang="en-US" b="0" kern="0" dirty="0">
                <a:solidFill>
                  <a:srgbClr val="000000"/>
                </a:solidFill>
              </a:rPr>
              <a:t>Recommendations</a:t>
            </a:r>
          </a:p>
          <a:p>
            <a:pPr marL="0" lvl="0" indent="0" algn="ctr">
              <a:buNone/>
            </a:pPr>
            <a:r>
              <a:rPr lang="en-US" b="0" kern="0" dirty="0">
                <a:solidFill>
                  <a:srgbClr val="000000"/>
                </a:solidFill>
              </a:rPr>
              <a:t>Academic Knowledge</a:t>
            </a:r>
          </a:p>
          <a:p>
            <a:pPr marL="0" lvl="0" indent="0" algn="ctr">
              <a:buNone/>
            </a:pPr>
            <a:r>
              <a:rPr lang="en-US" b="0" kern="0" dirty="0">
                <a:solidFill>
                  <a:srgbClr val="000000"/>
                </a:solidFill>
              </a:rPr>
              <a:t>Language Understanding (LUIS)</a:t>
            </a:r>
          </a:p>
          <a:p>
            <a:pPr marL="0" lvl="0" indent="0" algn="ctr">
              <a:buNone/>
            </a:pPr>
            <a:r>
              <a:rPr lang="en-US" b="0" kern="0" dirty="0">
                <a:solidFill>
                  <a:srgbClr val="000000"/>
                </a:solidFill>
              </a:rPr>
              <a:t>QnA Maker</a:t>
            </a:r>
          </a:p>
        </p:txBody>
      </p:sp>
      <p:sp>
        <p:nvSpPr>
          <p:cNvPr id="5" name="TextBox 4">
            <a:extLst>
              <a:ext uri="{FF2B5EF4-FFF2-40B4-BE49-F238E27FC236}">
                <a16:creationId xmlns:a16="http://schemas.microsoft.com/office/drawing/2014/main" id="{6772A511-2C93-4BB0-B62C-E9BFFBE51C42}"/>
              </a:ext>
            </a:extLst>
          </p:cNvPr>
          <p:cNvSpPr txBox="1"/>
          <p:nvPr/>
        </p:nvSpPr>
        <p:spPr>
          <a:xfrm>
            <a:off x="222422" y="6301946"/>
            <a:ext cx="955589" cy="369332"/>
          </a:xfrm>
          <a:prstGeom prst="rect">
            <a:avLst/>
          </a:prstGeom>
          <a:noFill/>
        </p:spPr>
        <p:txBody>
          <a:bodyPr wrap="square" rtlCol="0">
            <a:spAutoFit/>
          </a:bodyPr>
          <a:lstStyle/>
          <a:p>
            <a:r>
              <a:rPr lang="en-US" dirty="0"/>
              <a:t>10-4</a:t>
            </a:r>
          </a:p>
        </p:txBody>
      </p:sp>
    </p:spTree>
    <p:extLst>
      <p:ext uri="{BB962C8B-B14F-4D97-AF65-F5344CB8AC3E}">
        <p14:creationId xmlns:p14="http://schemas.microsoft.com/office/powerpoint/2010/main" val="33189842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d5c1b3a7-6243-4fbe-843f-b01b45e9c05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00859E-5108-4CE4-AE2B-9C1E06C21257}"/>
              </a:ext>
            </a:extLst>
          </p:cNvPr>
          <p:cNvSpPr>
            <a:spLocks noGrp="1"/>
          </p:cNvSpPr>
          <p:nvPr>
            <p:ph type="title"/>
          </p:nvPr>
        </p:nvSpPr>
        <p:spPr/>
        <p:txBody>
          <a:bodyPr/>
          <a:lstStyle/>
          <a:p>
            <a:r>
              <a:rPr lang="en-US" dirty="0"/>
              <a:t>Face API</a:t>
            </a:r>
          </a:p>
        </p:txBody>
      </p:sp>
      <p:sp>
        <p:nvSpPr>
          <p:cNvPr id="4" name="Content Placeholder 2">
            <a:extLst>
              <a:ext uri="{FF2B5EF4-FFF2-40B4-BE49-F238E27FC236}">
                <a16:creationId xmlns:a16="http://schemas.microsoft.com/office/drawing/2014/main" id="{EC3DAF99-6F10-4D6A-B6EF-E26BA7737A03}"/>
              </a:ext>
            </a:extLst>
          </p:cNvPr>
          <p:cNvSpPr txBox="1">
            <a:spLocks/>
          </p:cNvSpPr>
          <p:nvPr/>
        </p:nvSpPr>
        <p:spPr>
          <a:xfrm>
            <a:off x="458788" y="1021215"/>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lvl="0"/>
            <a:r>
              <a:rPr lang="en-US" b="0" kern="0" dirty="0">
                <a:solidFill>
                  <a:srgbClr val="000000"/>
                </a:solidFill>
              </a:rPr>
              <a:t>Cloud-based service to detect and recognize faces:</a:t>
            </a:r>
          </a:p>
          <a:p>
            <a:pPr lvl="1"/>
            <a:r>
              <a:rPr lang="en-US" b="0" kern="0" dirty="0">
                <a:solidFill>
                  <a:srgbClr val="000000"/>
                </a:solidFill>
              </a:rPr>
              <a:t>Detects up to 64 human faces</a:t>
            </a:r>
          </a:p>
          <a:p>
            <a:pPr lvl="1"/>
            <a:r>
              <a:rPr lang="en-US" b="0" kern="0" dirty="0">
                <a:solidFill>
                  <a:srgbClr val="000000"/>
                </a:solidFill>
              </a:rPr>
              <a:t>Provides a “face location” within the image</a:t>
            </a:r>
          </a:p>
          <a:p>
            <a:pPr lvl="1"/>
            <a:r>
              <a:rPr lang="en-US" b="0" kern="0" dirty="0">
                <a:solidFill>
                  <a:srgbClr val="000000"/>
                </a:solidFill>
              </a:rPr>
              <a:t>Image can be provided as part of the request (bytes) or externally (URL)</a:t>
            </a:r>
          </a:p>
          <a:p>
            <a:pPr lvl="0"/>
            <a:endParaRPr lang="en-US" b="0" kern="0" dirty="0">
              <a:solidFill>
                <a:srgbClr val="000000"/>
              </a:solidFill>
            </a:endParaRPr>
          </a:p>
        </p:txBody>
      </p:sp>
      <p:sp>
        <p:nvSpPr>
          <p:cNvPr id="5" name="TextBox 4">
            <a:extLst>
              <a:ext uri="{FF2B5EF4-FFF2-40B4-BE49-F238E27FC236}">
                <a16:creationId xmlns:a16="http://schemas.microsoft.com/office/drawing/2014/main" id="{463249C9-9FE0-4979-8D27-B1A3EA595779}"/>
              </a:ext>
            </a:extLst>
          </p:cNvPr>
          <p:cNvSpPr txBox="1"/>
          <p:nvPr/>
        </p:nvSpPr>
        <p:spPr>
          <a:xfrm>
            <a:off x="222422" y="6301946"/>
            <a:ext cx="955589" cy="369332"/>
          </a:xfrm>
          <a:prstGeom prst="rect">
            <a:avLst/>
          </a:prstGeom>
          <a:noFill/>
        </p:spPr>
        <p:txBody>
          <a:bodyPr wrap="square" rtlCol="0">
            <a:spAutoFit/>
          </a:bodyPr>
          <a:lstStyle/>
          <a:p>
            <a:r>
              <a:rPr lang="en-US" dirty="0"/>
              <a:t>10-4</a:t>
            </a:r>
          </a:p>
        </p:txBody>
      </p:sp>
    </p:spTree>
    <p:extLst>
      <p:ext uri="{BB962C8B-B14F-4D97-AF65-F5344CB8AC3E}">
        <p14:creationId xmlns:p14="http://schemas.microsoft.com/office/powerpoint/2010/main" val="12041200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524ad0c7-9790-4458-8f0e-c2845600c11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430FC8-2DD5-4D51-B898-B36A9010C6BE}"/>
              </a:ext>
            </a:extLst>
          </p:cNvPr>
          <p:cNvSpPr>
            <a:spLocks noGrp="1"/>
          </p:cNvSpPr>
          <p:nvPr>
            <p:ph type="title"/>
          </p:nvPr>
        </p:nvSpPr>
        <p:spPr/>
        <p:txBody>
          <a:bodyPr/>
          <a:lstStyle/>
          <a:p>
            <a:r>
              <a:rPr lang="en-US" dirty="0"/>
              <a:t>Face API</a:t>
            </a:r>
          </a:p>
        </p:txBody>
      </p:sp>
      <p:grpSp>
        <p:nvGrpSpPr>
          <p:cNvPr id="3" name="Group 2" descr="Example Face API request">
            <a:extLst>
              <a:ext uri="{FF2B5EF4-FFF2-40B4-BE49-F238E27FC236}">
                <a16:creationId xmlns:a16="http://schemas.microsoft.com/office/drawing/2014/main" id="{4157D1EB-986E-456E-B9A5-3E4EF8EF39F0}"/>
              </a:ext>
            </a:extLst>
          </p:cNvPr>
          <p:cNvGrpSpPr/>
          <p:nvPr/>
        </p:nvGrpSpPr>
        <p:grpSpPr>
          <a:xfrm>
            <a:off x="1192240" y="1152963"/>
            <a:ext cx="7162800" cy="5476875"/>
            <a:chOff x="1192240" y="1152963"/>
            <a:chExt cx="7162800" cy="5476875"/>
          </a:xfrm>
        </p:grpSpPr>
        <p:pic>
          <p:nvPicPr>
            <p:cNvPr id="4" name="Picture 2" descr="Overview - Face Detection">
              <a:extLst>
                <a:ext uri="{FF2B5EF4-FFF2-40B4-BE49-F238E27FC236}">
                  <a16:creationId xmlns:a16="http://schemas.microsoft.com/office/drawing/2014/main" id="{1DB7BCCE-1190-44E0-8054-506A04A85F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44640" y="2438838"/>
              <a:ext cx="5524500" cy="2533650"/>
            </a:xfrm>
            <a:prstGeom prst="rect">
              <a:avLst/>
            </a:prstGeom>
            <a:noFill/>
            <a:extLst>
              <a:ext uri="{909E8E84-426E-40DD-AFC4-6F175D3DCCD1}">
                <a14:hiddenFill xmlns:a14="http://schemas.microsoft.com/office/drawing/2010/main">
                  <a:solidFill>
                    <a:srgbClr val="FFFFFF"/>
                  </a:solidFill>
                </a14:hiddenFill>
              </a:ext>
            </a:extLst>
          </p:spPr>
        </p:pic>
        <p:sp>
          <p:nvSpPr>
            <p:cNvPr id="5" name="Callout: Line 4">
              <a:extLst>
                <a:ext uri="{FF2B5EF4-FFF2-40B4-BE49-F238E27FC236}">
                  <a16:creationId xmlns:a16="http://schemas.microsoft.com/office/drawing/2014/main" id="{85E96A1C-1DB0-49AA-8CA1-B1CC754EA9EC}"/>
                </a:ext>
              </a:extLst>
            </p:cNvPr>
            <p:cNvSpPr/>
            <p:nvPr/>
          </p:nvSpPr>
          <p:spPr bwMode="auto">
            <a:xfrm>
              <a:off x="1954240" y="5715438"/>
              <a:ext cx="1219200" cy="914400"/>
            </a:xfrm>
            <a:prstGeom prst="borderCallout1">
              <a:avLst>
                <a:gd name="adj1" fmla="val -8701"/>
                <a:gd name="adj2" fmla="val 49020"/>
                <a:gd name="adj3" fmla="val -110049"/>
                <a:gd name="adj4" fmla="val 66814"/>
              </a:avLst>
            </a:prstGeom>
            <a:solidFill>
              <a:srgbClr val="FFFFFF"/>
            </a:solidFill>
            <a:ln w="10795" cap="flat" cmpd="sng" algn="ctr">
              <a:solidFill>
                <a:srgbClr val="D83B01"/>
              </a:solidFill>
              <a:prstDash val="soli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lvl="0" algn="ctr" defTabSz="932472" fontAlgn="auto">
                <a:lnSpc>
                  <a:spcPct val="90000"/>
                </a:lnSpc>
                <a:spcBef>
                  <a:spcPts val="0"/>
                </a:spcBef>
                <a:spcAft>
                  <a:spcPts val="0"/>
                </a:spcAft>
                <a:defRPr/>
              </a:pPr>
              <a:r>
                <a:rPr lang="en-US" sz="1400" b="0" kern="0" dirty="0">
                  <a:solidFill>
                    <a:sysClr val="windowText" lastClr="000000"/>
                  </a:solidFill>
                  <a:latin typeface="Segoe UI Semilight"/>
                  <a:ea typeface="Segoe UI" pitchFamily="34" charset="0"/>
                  <a:cs typeface="Segoe UI" pitchFamily="34" charset="0"/>
                </a:rPr>
                <a:t>Metadata about face</a:t>
              </a:r>
            </a:p>
          </p:txBody>
        </p:sp>
        <p:sp>
          <p:nvSpPr>
            <p:cNvPr id="6" name="Callout: Line 5">
              <a:extLst>
                <a:ext uri="{FF2B5EF4-FFF2-40B4-BE49-F238E27FC236}">
                  <a16:creationId xmlns:a16="http://schemas.microsoft.com/office/drawing/2014/main" id="{A8D85693-660E-4C55-AF7F-C783D0A7993F}"/>
                </a:ext>
              </a:extLst>
            </p:cNvPr>
            <p:cNvSpPr/>
            <p:nvPr/>
          </p:nvSpPr>
          <p:spPr bwMode="auto">
            <a:xfrm>
              <a:off x="1192240" y="1152963"/>
              <a:ext cx="1219200" cy="914400"/>
            </a:xfrm>
            <a:prstGeom prst="borderCallout1">
              <a:avLst>
                <a:gd name="adj1" fmla="val 110907"/>
                <a:gd name="adj2" fmla="val 73285"/>
                <a:gd name="adj3" fmla="val 197794"/>
                <a:gd name="adj4" fmla="val 113138"/>
              </a:avLst>
            </a:prstGeom>
            <a:solidFill>
              <a:srgbClr val="FFFFFF"/>
            </a:solidFill>
            <a:ln w="10795" cap="flat" cmpd="sng" algn="ctr">
              <a:solidFill>
                <a:srgbClr val="D83B01"/>
              </a:solidFill>
              <a:prstDash val="soli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lvl="0" algn="ctr" defTabSz="932472" fontAlgn="auto">
                <a:lnSpc>
                  <a:spcPct val="90000"/>
                </a:lnSpc>
                <a:spcBef>
                  <a:spcPts val="0"/>
                </a:spcBef>
                <a:spcAft>
                  <a:spcPts val="0"/>
                </a:spcAft>
                <a:defRPr/>
              </a:pPr>
              <a:r>
                <a:rPr lang="en-US" sz="1400" b="0" kern="0" dirty="0">
                  <a:solidFill>
                    <a:sysClr val="windowText" lastClr="000000"/>
                  </a:solidFill>
                  <a:latin typeface="Segoe UI Semilight"/>
                  <a:ea typeface="Segoe UI" pitchFamily="34" charset="0"/>
                  <a:cs typeface="Segoe UI" pitchFamily="34" charset="0"/>
                </a:rPr>
                <a:t>Face location</a:t>
              </a:r>
            </a:p>
          </p:txBody>
        </p:sp>
        <p:sp>
          <p:nvSpPr>
            <p:cNvPr id="7" name="Callout: Line 6">
              <a:extLst>
                <a:ext uri="{FF2B5EF4-FFF2-40B4-BE49-F238E27FC236}">
                  <a16:creationId xmlns:a16="http://schemas.microsoft.com/office/drawing/2014/main" id="{988A4AD7-648F-4A48-BBF1-E413C377978F}"/>
                </a:ext>
              </a:extLst>
            </p:cNvPr>
            <p:cNvSpPr/>
            <p:nvPr/>
          </p:nvSpPr>
          <p:spPr bwMode="auto">
            <a:xfrm>
              <a:off x="7135840" y="3505638"/>
              <a:ext cx="1219200" cy="914400"/>
            </a:xfrm>
            <a:prstGeom prst="borderCallout1">
              <a:avLst>
                <a:gd name="adj1" fmla="val 51103"/>
                <a:gd name="adj2" fmla="val -6862"/>
                <a:gd name="adj3" fmla="val -22794"/>
                <a:gd name="adj4" fmla="val -50098"/>
              </a:avLst>
            </a:prstGeom>
            <a:solidFill>
              <a:srgbClr val="FFFFFF"/>
            </a:solidFill>
            <a:ln w="10795" cap="flat" cmpd="sng" algn="ctr">
              <a:solidFill>
                <a:srgbClr val="D83B01"/>
              </a:solidFill>
              <a:prstDash val="soli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lvl="0" algn="ctr" defTabSz="932472" fontAlgn="auto">
                <a:lnSpc>
                  <a:spcPct val="90000"/>
                </a:lnSpc>
                <a:spcBef>
                  <a:spcPts val="0"/>
                </a:spcBef>
                <a:spcAft>
                  <a:spcPts val="0"/>
                </a:spcAft>
                <a:defRPr/>
              </a:pPr>
              <a:r>
                <a:rPr lang="en-US" sz="1400" b="0" kern="0" dirty="0">
                  <a:solidFill>
                    <a:sysClr val="windowText" lastClr="000000"/>
                  </a:solidFill>
                  <a:latin typeface="Segoe UI Semilight"/>
                  <a:ea typeface="Segoe UI" pitchFamily="34" charset="0"/>
                  <a:cs typeface="Segoe UI" pitchFamily="34" charset="0"/>
                </a:rPr>
                <a:t>Submitted faces</a:t>
              </a:r>
            </a:p>
          </p:txBody>
        </p:sp>
      </p:grpSp>
      <p:sp>
        <p:nvSpPr>
          <p:cNvPr id="8" name="TextBox 7">
            <a:extLst>
              <a:ext uri="{FF2B5EF4-FFF2-40B4-BE49-F238E27FC236}">
                <a16:creationId xmlns:a16="http://schemas.microsoft.com/office/drawing/2014/main" id="{4FB83DE8-B83A-4513-B64E-98D309999F25}"/>
              </a:ext>
            </a:extLst>
          </p:cNvPr>
          <p:cNvSpPr txBox="1"/>
          <p:nvPr/>
        </p:nvSpPr>
        <p:spPr>
          <a:xfrm>
            <a:off x="222422" y="6301946"/>
            <a:ext cx="955589" cy="369332"/>
          </a:xfrm>
          <a:prstGeom prst="rect">
            <a:avLst/>
          </a:prstGeom>
          <a:noFill/>
        </p:spPr>
        <p:txBody>
          <a:bodyPr wrap="square" rtlCol="0">
            <a:spAutoFit/>
          </a:bodyPr>
          <a:lstStyle/>
          <a:p>
            <a:r>
              <a:rPr lang="en-US" dirty="0"/>
              <a:t>10-4</a:t>
            </a:r>
          </a:p>
        </p:txBody>
      </p:sp>
    </p:spTree>
    <p:extLst>
      <p:ext uri="{BB962C8B-B14F-4D97-AF65-F5344CB8AC3E}">
        <p14:creationId xmlns:p14="http://schemas.microsoft.com/office/powerpoint/2010/main" val="25033108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0486c91a-52a4-4d3f-8a2a-e97e6cffbf1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9FD150-F05D-48C4-8792-CD9FDF41C9F9}"/>
              </a:ext>
            </a:extLst>
          </p:cNvPr>
          <p:cNvSpPr>
            <a:spLocks noGrp="1"/>
          </p:cNvSpPr>
          <p:nvPr>
            <p:ph type="title"/>
          </p:nvPr>
        </p:nvSpPr>
        <p:spPr/>
        <p:txBody>
          <a:bodyPr/>
          <a:lstStyle/>
          <a:p>
            <a:r>
              <a:rPr lang="en-US" dirty="0"/>
              <a:t>Face API</a:t>
            </a:r>
          </a:p>
        </p:txBody>
      </p:sp>
      <p:sp>
        <p:nvSpPr>
          <p:cNvPr id="4" name="Content Placeholder 2">
            <a:extLst>
              <a:ext uri="{FF2B5EF4-FFF2-40B4-BE49-F238E27FC236}">
                <a16:creationId xmlns:a16="http://schemas.microsoft.com/office/drawing/2014/main" id="{D586CBB4-736B-4833-9A57-3C5947DE3A4D}"/>
              </a:ext>
            </a:extLst>
          </p:cNvPr>
          <p:cNvSpPr txBox="1">
            <a:spLocks/>
          </p:cNvSpPr>
          <p:nvPr/>
        </p:nvSpPr>
        <p:spPr>
          <a:xfrm>
            <a:off x="458788" y="1021215"/>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lvl="0"/>
            <a:r>
              <a:rPr lang="en-US" b="0" kern="0" dirty="0">
                <a:solidFill>
                  <a:srgbClr val="000000"/>
                </a:solidFill>
              </a:rPr>
              <a:t>Face Verification:</a:t>
            </a:r>
          </a:p>
          <a:p>
            <a:pPr lvl="1"/>
            <a:r>
              <a:rPr lang="en-US" b="0" kern="0" dirty="0">
                <a:solidFill>
                  <a:srgbClr val="000000"/>
                </a:solidFill>
              </a:rPr>
              <a:t>Authentication using a face</a:t>
            </a:r>
          </a:p>
          <a:p>
            <a:pPr lvl="0"/>
            <a:r>
              <a:rPr lang="en-US" b="0" kern="0" dirty="0">
                <a:solidFill>
                  <a:srgbClr val="000000"/>
                </a:solidFill>
              </a:rPr>
              <a:t>Finding Similar Faces:</a:t>
            </a:r>
          </a:p>
          <a:p>
            <a:pPr lvl="1"/>
            <a:r>
              <a:rPr lang="en-US" b="0" kern="0" dirty="0">
                <a:solidFill>
                  <a:srgbClr val="000000"/>
                </a:solidFill>
              </a:rPr>
              <a:t>Find faces that look most similar</a:t>
            </a:r>
          </a:p>
          <a:p>
            <a:pPr lvl="0"/>
            <a:r>
              <a:rPr lang="en-US" b="0" kern="0" dirty="0">
                <a:solidFill>
                  <a:srgbClr val="000000"/>
                </a:solidFill>
              </a:rPr>
              <a:t>Face Grouping:</a:t>
            </a:r>
          </a:p>
          <a:p>
            <a:pPr lvl="1"/>
            <a:r>
              <a:rPr lang="en-US" b="0" kern="0" dirty="0">
                <a:solidFill>
                  <a:srgbClr val="000000"/>
                </a:solidFill>
              </a:rPr>
              <a:t>Groups faces based on similarities</a:t>
            </a:r>
          </a:p>
          <a:p>
            <a:pPr lvl="0"/>
            <a:r>
              <a:rPr lang="en-US" b="0" kern="0" dirty="0">
                <a:solidFill>
                  <a:srgbClr val="000000"/>
                </a:solidFill>
              </a:rPr>
              <a:t>Face Identification:</a:t>
            </a:r>
          </a:p>
          <a:p>
            <a:pPr lvl="1"/>
            <a:r>
              <a:rPr lang="en-US" b="0" kern="0" dirty="0">
                <a:solidFill>
                  <a:srgbClr val="000000"/>
                </a:solidFill>
              </a:rPr>
              <a:t>Detect a face based on a “known people” database</a:t>
            </a:r>
          </a:p>
          <a:p>
            <a:pPr lvl="1"/>
            <a:endParaRPr lang="en-US" b="0" kern="0" dirty="0">
              <a:solidFill>
                <a:srgbClr val="000000"/>
              </a:solidFill>
            </a:endParaRPr>
          </a:p>
          <a:p>
            <a:pPr lvl="0"/>
            <a:endParaRPr lang="en-US" b="0" kern="0" dirty="0">
              <a:solidFill>
                <a:srgbClr val="000000"/>
              </a:solidFill>
            </a:endParaRPr>
          </a:p>
        </p:txBody>
      </p:sp>
      <p:sp>
        <p:nvSpPr>
          <p:cNvPr id="5" name="TextBox 4">
            <a:extLst>
              <a:ext uri="{FF2B5EF4-FFF2-40B4-BE49-F238E27FC236}">
                <a16:creationId xmlns:a16="http://schemas.microsoft.com/office/drawing/2014/main" id="{EF212A5C-D605-45B4-A6F6-A7B9B5931FBE}"/>
              </a:ext>
            </a:extLst>
          </p:cNvPr>
          <p:cNvSpPr txBox="1"/>
          <p:nvPr/>
        </p:nvSpPr>
        <p:spPr>
          <a:xfrm>
            <a:off x="222422" y="6301946"/>
            <a:ext cx="955589" cy="369332"/>
          </a:xfrm>
          <a:prstGeom prst="rect">
            <a:avLst/>
          </a:prstGeom>
          <a:noFill/>
        </p:spPr>
        <p:txBody>
          <a:bodyPr wrap="square" rtlCol="0">
            <a:spAutoFit/>
          </a:bodyPr>
          <a:lstStyle/>
          <a:p>
            <a:r>
              <a:rPr lang="en-US" dirty="0"/>
              <a:t>10-4</a:t>
            </a:r>
          </a:p>
        </p:txBody>
      </p:sp>
    </p:spTree>
    <p:extLst>
      <p:ext uri="{BB962C8B-B14F-4D97-AF65-F5344CB8AC3E}">
        <p14:creationId xmlns:p14="http://schemas.microsoft.com/office/powerpoint/2010/main" val="28184924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d5201fde-386c-43c5-b312-3aeac56b4e9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E086AB-3849-4046-A79D-B628FCC87AC8}"/>
              </a:ext>
            </a:extLst>
          </p:cNvPr>
          <p:cNvSpPr>
            <a:spLocks noGrp="1"/>
          </p:cNvSpPr>
          <p:nvPr>
            <p:ph type="title"/>
          </p:nvPr>
        </p:nvSpPr>
        <p:spPr/>
        <p:txBody>
          <a:bodyPr/>
          <a:lstStyle/>
          <a:p>
            <a:r>
              <a:rPr lang="en-US" dirty="0"/>
              <a:t>Speech Translation</a:t>
            </a:r>
          </a:p>
        </p:txBody>
      </p:sp>
      <p:sp>
        <p:nvSpPr>
          <p:cNvPr id="4" name="Content Placeholder 2">
            <a:extLst>
              <a:ext uri="{FF2B5EF4-FFF2-40B4-BE49-F238E27FC236}">
                <a16:creationId xmlns:a16="http://schemas.microsoft.com/office/drawing/2014/main" id="{FD58CF6E-DF3C-492A-8A98-5EAD3AB159DF}"/>
              </a:ext>
            </a:extLst>
          </p:cNvPr>
          <p:cNvSpPr txBox="1">
            <a:spLocks/>
          </p:cNvSpPr>
          <p:nvPr/>
        </p:nvSpPr>
        <p:spPr>
          <a:xfrm>
            <a:off x="458788" y="1021215"/>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lvl="0"/>
            <a:r>
              <a:rPr lang="en-US" b="0" kern="0" dirty="0">
                <a:solidFill>
                  <a:srgbClr val="000000"/>
                </a:solidFill>
              </a:rPr>
              <a:t>Machine Speech Translation:</a:t>
            </a:r>
          </a:p>
          <a:p>
            <a:pPr lvl="1"/>
            <a:r>
              <a:rPr lang="en-US" b="0" kern="0" dirty="0">
                <a:solidFill>
                  <a:srgbClr val="000000"/>
                </a:solidFill>
              </a:rPr>
              <a:t>Send voice</a:t>
            </a:r>
          </a:p>
          <a:p>
            <a:pPr lvl="1"/>
            <a:r>
              <a:rPr lang="en-US" b="0" kern="0" dirty="0">
                <a:solidFill>
                  <a:srgbClr val="000000"/>
                </a:solidFill>
              </a:rPr>
              <a:t>Receive translated text</a:t>
            </a:r>
          </a:p>
          <a:p>
            <a:pPr lvl="1"/>
            <a:r>
              <a:rPr lang="en-US" b="0" kern="0" dirty="0">
                <a:solidFill>
                  <a:srgbClr val="000000"/>
                </a:solidFill>
              </a:rPr>
              <a:t>Receive text-to-speech translation</a:t>
            </a:r>
          </a:p>
          <a:p>
            <a:pPr lvl="0"/>
            <a:r>
              <a:rPr lang="en-US" b="0" kern="0" dirty="0">
                <a:solidFill>
                  <a:srgbClr val="000000"/>
                </a:solidFill>
              </a:rPr>
              <a:t>Optimized for conversations:</a:t>
            </a:r>
          </a:p>
          <a:p>
            <a:pPr lvl="1"/>
            <a:r>
              <a:rPr lang="en-US" b="0" kern="0" dirty="0">
                <a:solidFill>
                  <a:srgbClr val="000000"/>
                </a:solidFill>
              </a:rPr>
              <a:t>Full conversations handling</a:t>
            </a:r>
          </a:p>
          <a:p>
            <a:pPr lvl="1"/>
            <a:r>
              <a:rPr lang="en-US" b="0" kern="0" dirty="0">
                <a:solidFill>
                  <a:srgbClr val="000000"/>
                </a:solidFill>
              </a:rPr>
              <a:t>Handles more than simple utterances</a:t>
            </a:r>
          </a:p>
          <a:p>
            <a:pPr lvl="0"/>
            <a:r>
              <a:rPr lang="en-US" b="0" kern="0" dirty="0">
                <a:solidFill>
                  <a:srgbClr val="000000"/>
                </a:solidFill>
              </a:rPr>
              <a:t>Multiple Languages supported</a:t>
            </a:r>
          </a:p>
          <a:p>
            <a:pPr lvl="0"/>
            <a:endParaRPr lang="en-US" b="0" kern="0" dirty="0">
              <a:solidFill>
                <a:srgbClr val="000000"/>
              </a:solidFill>
            </a:endParaRPr>
          </a:p>
        </p:txBody>
      </p:sp>
      <p:sp>
        <p:nvSpPr>
          <p:cNvPr id="5" name="TextBox 4">
            <a:extLst>
              <a:ext uri="{FF2B5EF4-FFF2-40B4-BE49-F238E27FC236}">
                <a16:creationId xmlns:a16="http://schemas.microsoft.com/office/drawing/2014/main" id="{0F7139CC-3C55-4215-8EE3-07862568C106}"/>
              </a:ext>
            </a:extLst>
          </p:cNvPr>
          <p:cNvSpPr txBox="1"/>
          <p:nvPr/>
        </p:nvSpPr>
        <p:spPr>
          <a:xfrm>
            <a:off x="222422" y="6301946"/>
            <a:ext cx="955589" cy="369332"/>
          </a:xfrm>
          <a:prstGeom prst="rect">
            <a:avLst/>
          </a:prstGeom>
          <a:noFill/>
        </p:spPr>
        <p:txBody>
          <a:bodyPr wrap="square" rtlCol="0">
            <a:spAutoFit/>
          </a:bodyPr>
          <a:lstStyle/>
          <a:p>
            <a:r>
              <a:rPr lang="en-US" dirty="0"/>
              <a:t>10-4</a:t>
            </a:r>
          </a:p>
        </p:txBody>
      </p:sp>
    </p:spTree>
    <p:extLst>
      <p:ext uri="{BB962C8B-B14F-4D97-AF65-F5344CB8AC3E}">
        <p14:creationId xmlns:p14="http://schemas.microsoft.com/office/powerpoint/2010/main" val="29740720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2de11403-5404-4120-b9dc-cc323a9c3b0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402D36-A710-4DF2-8CA1-74B5CDACBA8D}"/>
              </a:ext>
            </a:extLst>
          </p:cNvPr>
          <p:cNvSpPr>
            <a:spLocks noGrp="1"/>
          </p:cNvSpPr>
          <p:nvPr>
            <p:ph type="title"/>
          </p:nvPr>
        </p:nvSpPr>
        <p:spPr/>
        <p:txBody>
          <a:bodyPr/>
          <a:lstStyle/>
          <a:p>
            <a:r>
              <a:rPr lang="en-US" dirty="0"/>
              <a:t>Module Overview</a:t>
            </a:r>
          </a:p>
        </p:txBody>
      </p:sp>
      <p:sp>
        <p:nvSpPr>
          <p:cNvPr id="3" name="Text Placeholder 2">
            <a:extLst>
              <a:ext uri="{FF2B5EF4-FFF2-40B4-BE49-F238E27FC236}">
                <a16:creationId xmlns:a16="http://schemas.microsoft.com/office/drawing/2014/main" id="{BA36C950-C41A-405C-B83B-192724C5F31E}"/>
              </a:ext>
            </a:extLst>
          </p:cNvPr>
          <p:cNvSpPr>
            <a:spLocks noGrp="1"/>
          </p:cNvSpPr>
          <p:nvPr>
            <p:ph type="body" idx="1"/>
          </p:nvPr>
        </p:nvSpPr>
        <p:spPr/>
        <p:txBody>
          <a:bodyPr/>
          <a:lstStyle/>
          <a:p>
            <a:r>
              <a:rPr lang="en-US" dirty="0"/>
              <a:t>Cognitive Services
Bot Services
Machine Learning
Media Processing</a:t>
            </a:r>
          </a:p>
        </p:txBody>
      </p:sp>
      <p:sp>
        <p:nvSpPr>
          <p:cNvPr id="4" name="TextBox 3">
            <a:extLst>
              <a:ext uri="{FF2B5EF4-FFF2-40B4-BE49-F238E27FC236}">
                <a16:creationId xmlns:a16="http://schemas.microsoft.com/office/drawing/2014/main" id="{2D79871D-86BD-48EE-9CE7-CAE7DC32895A}"/>
              </a:ext>
            </a:extLst>
          </p:cNvPr>
          <p:cNvSpPr txBox="1"/>
          <p:nvPr/>
        </p:nvSpPr>
        <p:spPr>
          <a:xfrm>
            <a:off x="222422" y="6301946"/>
            <a:ext cx="955589" cy="369332"/>
          </a:xfrm>
          <a:prstGeom prst="rect">
            <a:avLst/>
          </a:prstGeom>
          <a:noFill/>
        </p:spPr>
        <p:txBody>
          <a:bodyPr wrap="square" rtlCol="0">
            <a:spAutoFit/>
          </a:bodyPr>
          <a:lstStyle/>
          <a:p>
            <a:r>
              <a:rPr lang="en-US" dirty="0"/>
              <a:t>10-1</a:t>
            </a:r>
          </a:p>
        </p:txBody>
      </p:sp>
    </p:spTree>
    <p:extLst>
      <p:ext uri="{BB962C8B-B14F-4D97-AF65-F5344CB8AC3E}">
        <p14:creationId xmlns:p14="http://schemas.microsoft.com/office/powerpoint/2010/main" val="1266462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949a8021-2ce5-47d8-9204-b75b769c713b">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8FF14F-422D-43E7-ADCA-E7580F992E28}"/>
              </a:ext>
            </a:extLst>
          </p:cNvPr>
          <p:cNvSpPr>
            <a:spLocks noGrp="1"/>
          </p:cNvSpPr>
          <p:nvPr>
            <p:ph type="title"/>
          </p:nvPr>
        </p:nvSpPr>
        <p:spPr/>
        <p:txBody>
          <a:bodyPr/>
          <a:lstStyle/>
          <a:p>
            <a:r>
              <a:rPr lang="en-US" dirty="0"/>
              <a:t>Speech Translation</a:t>
            </a:r>
          </a:p>
        </p:txBody>
      </p:sp>
      <p:sp>
        <p:nvSpPr>
          <p:cNvPr id="18" name="TextBox 17">
            <a:extLst>
              <a:ext uri="{FF2B5EF4-FFF2-40B4-BE49-F238E27FC236}">
                <a16:creationId xmlns:a16="http://schemas.microsoft.com/office/drawing/2014/main" id="{BCE2598C-08E2-4FF4-B29A-7AE2119CE3C5}"/>
              </a:ext>
            </a:extLst>
          </p:cNvPr>
          <p:cNvSpPr txBox="1"/>
          <p:nvPr/>
        </p:nvSpPr>
        <p:spPr>
          <a:xfrm>
            <a:off x="4968081" y="6413612"/>
            <a:ext cx="1002632" cy="387798"/>
          </a:xfrm>
          <a:prstGeom prst="rect">
            <a:avLst/>
          </a:prstGeom>
          <a:noFill/>
        </p:spPr>
        <p:txBody>
          <a:bodyPr wrap="square" lIns="0" tIns="0" rIns="0" bIns="0" rtlCol="0" anchor="ctr">
            <a:spAutoFit/>
          </a:bodyPr>
          <a:lstStyle/>
          <a:p>
            <a:pPr lvl="0" defTabSz="932742" fontAlgn="auto">
              <a:lnSpc>
                <a:spcPct val="90000"/>
              </a:lnSpc>
              <a:spcBef>
                <a:spcPts val="0"/>
              </a:spcBef>
              <a:spcAft>
                <a:spcPts val="600"/>
              </a:spcAft>
            </a:pPr>
            <a:r>
              <a:rPr lang="en-US" sz="1400" b="0" dirty="0">
                <a:solidFill>
                  <a:srgbClr val="00B050"/>
                </a:solidFill>
                <a:latin typeface="Segoe UI Semilight"/>
              </a:rPr>
              <a:t>Machine Translation</a:t>
            </a:r>
          </a:p>
        </p:txBody>
      </p:sp>
      <p:grpSp>
        <p:nvGrpSpPr>
          <p:cNvPr id="3" name="Group 2" descr="Speech to translated text using Cognitive Services">
            <a:extLst>
              <a:ext uri="{FF2B5EF4-FFF2-40B4-BE49-F238E27FC236}">
                <a16:creationId xmlns:a16="http://schemas.microsoft.com/office/drawing/2014/main" id="{666F1609-50F8-45B3-9070-53FC2F0AE74B}"/>
              </a:ext>
            </a:extLst>
          </p:cNvPr>
          <p:cNvGrpSpPr/>
          <p:nvPr/>
        </p:nvGrpSpPr>
        <p:grpSpPr>
          <a:xfrm>
            <a:off x="480504" y="1273174"/>
            <a:ext cx="8365555" cy="5043488"/>
            <a:chOff x="480504" y="1273174"/>
            <a:chExt cx="8365555" cy="5043488"/>
          </a:xfrm>
        </p:grpSpPr>
        <p:pic>
          <p:nvPicPr>
            <p:cNvPr id="4" name="Picture 3">
              <a:extLst>
                <a:ext uri="{FF2B5EF4-FFF2-40B4-BE49-F238E27FC236}">
                  <a16:creationId xmlns:a16="http://schemas.microsoft.com/office/drawing/2014/main" id="{DE71D176-E8E5-443F-8E8E-616A60871ADD}"/>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l="12374" t="36319" b="41832"/>
            <a:stretch/>
          </p:blipFill>
          <p:spPr>
            <a:xfrm>
              <a:off x="480504" y="1858960"/>
              <a:ext cx="1242219" cy="990601"/>
            </a:xfrm>
            <a:prstGeom prst="rect">
              <a:avLst/>
            </a:prstGeom>
          </p:spPr>
        </p:pic>
        <p:pic>
          <p:nvPicPr>
            <p:cNvPr id="5" name="Picture 4">
              <a:extLst>
                <a:ext uri="{FF2B5EF4-FFF2-40B4-BE49-F238E27FC236}">
                  <a16:creationId xmlns:a16="http://schemas.microsoft.com/office/drawing/2014/main" id="{4B86BF5C-8EB3-4044-8716-9340E5491E68}"/>
                </a:ext>
              </a:extLst>
            </p:cNvPr>
            <p:cNvPicPr>
              <a:picLocks noChangeAspect="1"/>
            </p:cNvPicPr>
            <p:nvPr/>
          </p:nvPicPr>
          <p:blipFill>
            <a:blip r:embed="rId4"/>
            <a:stretch>
              <a:fillRect/>
            </a:stretch>
          </p:blipFill>
          <p:spPr>
            <a:xfrm>
              <a:off x="2569888" y="1273174"/>
              <a:ext cx="1638300" cy="2162175"/>
            </a:xfrm>
            <a:prstGeom prst="rect">
              <a:avLst/>
            </a:prstGeom>
          </p:spPr>
        </p:pic>
        <p:pic>
          <p:nvPicPr>
            <p:cNvPr id="6" name="Picture 5">
              <a:extLst>
                <a:ext uri="{FF2B5EF4-FFF2-40B4-BE49-F238E27FC236}">
                  <a16:creationId xmlns:a16="http://schemas.microsoft.com/office/drawing/2014/main" id="{9481C885-DFE5-4F18-87BE-5C1A1674FFE2}"/>
                </a:ext>
              </a:extLst>
            </p:cNvPr>
            <p:cNvPicPr>
              <a:picLocks noChangeAspect="1"/>
            </p:cNvPicPr>
            <p:nvPr/>
          </p:nvPicPr>
          <p:blipFill>
            <a:blip r:embed="rId5"/>
            <a:stretch>
              <a:fillRect/>
            </a:stretch>
          </p:blipFill>
          <p:spPr>
            <a:xfrm>
              <a:off x="6989488" y="1710314"/>
              <a:ext cx="1798476" cy="1287892"/>
            </a:xfrm>
            <a:prstGeom prst="rect">
              <a:avLst/>
            </a:prstGeom>
          </p:spPr>
        </p:pic>
        <p:pic>
          <p:nvPicPr>
            <p:cNvPr id="7" name="Picture 6">
              <a:extLst>
                <a:ext uri="{FF2B5EF4-FFF2-40B4-BE49-F238E27FC236}">
                  <a16:creationId xmlns:a16="http://schemas.microsoft.com/office/drawing/2014/main" id="{DF088FC9-C63A-442F-A63D-35343E6294CC}"/>
                </a:ext>
              </a:extLst>
            </p:cNvPr>
            <p:cNvPicPr>
              <a:picLocks noChangeAspect="1"/>
            </p:cNvPicPr>
            <p:nvPr/>
          </p:nvPicPr>
          <p:blipFill>
            <a:blip r:embed="rId6"/>
            <a:stretch>
              <a:fillRect/>
            </a:stretch>
          </p:blipFill>
          <p:spPr>
            <a:xfrm>
              <a:off x="4767818" y="3817085"/>
              <a:ext cx="1699407" cy="2499577"/>
            </a:xfrm>
            <a:prstGeom prst="rect">
              <a:avLst/>
            </a:prstGeom>
          </p:spPr>
        </p:pic>
        <p:cxnSp>
          <p:nvCxnSpPr>
            <p:cNvPr id="8" name="Straight Arrow Connector 7">
              <a:extLst>
                <a:ext uri="{FF2B5EF4-FFF2-40B4-BE49-F238E27FC236}">
                  <a16:creationId xmlns:a16="http://schemas.microsoft.com/office/drawing/2014/main" id="{5FF62BA2-59A0-4449-83C8-68F8552C502C}"/>
                </a:ext>
              </a:extLst>
            </p:cNvPr>
            <p:cNvCxnSpPr/>
            <p:nvPr/>
          </p:nvCxnSpPr>
          <p:spPr>
            <a:xfrm>
              <a:off x="1722723" y="2354261"/>
              <a:ext cx="847165" cy="1"/>
            </a:xfrm>
            <a:prstGeom prst="straightConnector1">
              <a:avLst/>
            </a:prstGeom>
            <a:noFill/>
            <a:ln w="19050" cap="flat" cmpd="sng" algn="ctr">
              <a:solidFill>
                <a:srgbClr val="00B050"/>
              </a:solidFill>
              <a:prstDash val="lgDash"/>
              <a:headEnd type="none"/>
              <a:tailEnd type="triangle"/>
            </a:ln>
            <a:effectLst/>
          </p:spPr>
        </p:cxnSp>
        <p:cxnSp>
          <p:nvCxnSpPr>
            <p:cNvPr id="9" name="Straight Arrow Connector 8">
              <a:extLst>
                <a:ext uri="{FF2B5EF4-FFF2-40B4-BE49-F238E27FC236}">
                  <a16:creationId xmlns:a16="http://schemas.microsoft.com/office/drawing/2014/main" id="{122113A6-523B-42A5-AD47-E5CE004D65BD}"/>
                </a:ext>
              </a:extLst>
            </p:cNvPr>
            <p:cNvCxnSpPr>
              <a:cxnSpLocks/>
            </p:cNvCxnSpPr>
            <p:nvPr/>
          </p:nvCxnSpPr>
          <p:spPr>
            <a:xfrm flipV="1">
              <a:off x="4208188" y="2354260"/>
              <a:ext cx="438150" cy="2"/>
            </a:xfrm>
            <a:prstGeom prst="straightConnector1">
              <a:avLst/>
            </a:prstGeom>
            <a:noFill/>
            <a:ln w="19050" cap="flat" cmpd="sng" algn="ctr">
              <a:solidFill>
                <a:srgbClr val="00B050"/>
              </a:solidFill>
              <a:prstDash val="lgDash"/>
              <a:headEnd type="none"/>
              <a:tailEnd type="triangle"/>
            </a:ln>
            <a:effectLst/>
          </p:spPr>
        </p:cxnSp>
        <p:cxnSp>
          <p:nvCxnSpPr>
            <p:cNvPr id="10" name="Straight Arrow Connector 9">
              <a:extLst>
                <a:ext uri="{FF2B5EF4-FFF2-40B4-BE49-F238E27FC236}">
                  <a16:creationId xmlns:a16="http://schemas.microsoft.com/office/drawing/2014/main" id="{92FE9824-3CA6-4003-A73B-5614D07CEE10}"/>
                </a:ext>
              </a:extLst>
            </p:cNvPr>
            <p:cNvCxnSpPr>
              <a:cxnSpLocks/>
            </p:cNvCxnSpPr>
            <p:nvPr/>
          </p:nvCxnSpPr>
          <p:spPr>
            <a:xfrm>
              <a:off x="7888726" y="2998206"/>
              <a:ext cx="4833" cy="1725768"/>
            </a:xfrm>
            <a:prstGeom prst="straightConnector1">
              <a:avLst/>
            </a:prstGeom>
            <a:noFill/>
            <a:ln w="19050" cap="flat" cmpd="sng" algn="ctr">
              <a:solidFill>
                <a:srgbClr val="00B050"/>
              </a:solidFill>
              <a:prstDash val="lgDash"/>
              <a:headEnd type="none"/>
              <a:tailEnd type="triangle"/>
            </a:ln>
            <a:effectLst/>
          </p:spPr>
        </p:cxnSp>
        <p:cxnSp>
          <p:nvCxnSpPr>
            <p:cNvPr id="11" name="Straight Arrow Connector 10">
              <a:extLst>
                <a:ext uri="{FF2B5EF4-FFF2-40B4-BE49-F238E27FC236}">
                  <a16:creationId xmlns:a16="http://schemas.microsoft.com/office/drawing/2014/main" id="{1C9649D9-B8B3-4CA8-8DA1-0D26F41851FD}"/>
                </a:ext>
              </a:extLst>
            </p:cNvPr>
            <p:cNvCxnSpPr>
              <a:cxnSpLocks/>
            </p:cNvCxnSpPr>
            <p:nvPr/>
          </p:nvCxnSpPr>
          <p:spPr>
            <a:xfrm flipH="1" flipV="1">
              <a:off x="4054846" y="5066873"/>
              <a:ext cx="712972" cy="1"/>
            </a:xfrm>
            <a:prstGeom prst="straightConnector1">
              <a:avLst/>
            </a:prstGeom>
            <a:noFill/>
            <a:ln w="19050" cap="flat" cmpd="sng" algn="ctr">
              <a:solidFill>
                <a:srgbClr val="00B050"/>
              </a:solidFill>
              <a:prstDash val="lgDash"/>
              <a:headEnd type="none"/>
              <a:tailEnd type="triangle"/>
            </a:ln>
            <a:effectLst/>
          </p:spPr>
        </p:cxnSp>
        <p:sp>
          <p:nvSpPr>
            <p:cNvPr id="12" name="Thought Bubble: Cloud 11">
              <a:extLst>
                <a:ext uri="{FF2B5EF4-FFF2-40B4-BE49-F238E27FC236}">
                  <a16:creationId xmlns:a16="http://schemas.microsoft.com/office/drawing/2014/main" id="{E9DCD9D5-2D29-48BD-8800-7C4C97605D1C}"/>
                </a:ext>
              </a:extLst>
            </p:cNvPr>
            <p:cNvSpPr/>
            <p:nvPr/>
          </p:nvSpPr>
          <p:spPr bwMode="auto">
            <a:xfrm>
              <a:off x="1390068" y="4304873"/>
              <a:ext cx="2667000" cy="1524000"/>
            </a:xfrm>
            <a:prstGeom prst="cloudCallout">
              <a:avLst/>
            </a:prstGeom>
            <a:solidFill>
              <a:srgbClr val="00B05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lvl="0" algn="ctr" defTabSz="932472" fontAlgn="auto">
                <a:lnSpc>
                  <a:spcPct val="90000"/>
                </a:lnSpc>
                <a:spcBef>
                  <a:spcPts val="0"/>
                </a:spcBef>
                <a:spcAft>
                  <a:spcPts val="0"/>
                </a:spcAft>
                <a:defRPr/>
              </a:pPr>
              <a:r>
                <a:rPr lang="ja-JP" altLang="en-US" sz="3200" b="0" kern="0">
                  <a:gradFill>
                    <a:gsLst>
                      <a:gs pos="0">
                        <a:srgbClr val="FFFFFF"/>
                      </a:gs>
                      <a:gs pos="100000">
                        <a:srgbClr val="FFFFFF"/>
                      </a:gs>
                    </a:gsLst>
                    <a:lin ang="5400000" scaled="0"/>
                  </a:gradFill>
                  <a:latin typeface="Segoe UI Semilight"/>
                  <a:ea typeface="Segoe UI" pitchFamily="34" charset="0"/>
                  <a:cs typeface="Segoe UI" pitchFamily="34" charset="0"/>
                </a:rPr>
                <a:t>聞こえますか</a:t>
              </a:r>
              <a:endParaRPr lang="en-US" sz="3200" b="0"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3" name="Speech Bubble: Oval 12">
              <a:extLst>
                <a:ext uri="{FF2B5EF4-FFF2-40B4-BE49-F238E27FC236}">
                  <a16:creationId xmlns:a16="http://schemas.microsoft.com/office/drawing/2014/main" id="{55B98EE4-C329-469D-8311-C5040B8951C8}"/>
                </a:ext>
              </a:extLst>
            </p:cNvPr>
            <p:cNvSpPr/>
            <p:nvPr/>
          </p:nvSpPr>
          <p:spPr bwMode="auto">
            <a:xfrm>
              <a:off x="4646338" y="2011360"/>
              <a:ext cx="1905000" cy="685800"/>
            </a:xfrm>
            <a:prstGeom prst="wedgeEllipseCallout">
              <a:avLst>
                <a:gd name="adj1" fmla="val -33290"/>
                <a:gd name="adj2" fmla="val 84349"/>
              </a:avLst>
            </a:prstGeom>
            <a:solidFill>
              <a:srgbClr val="FFFFFF"/>
            </a:solidFill>
            <a:ln w="10795" cap="flat" cmpd="sng" algn="ctr">
              <a:solidFill>
                <a:srgbClr val="0078D7"/>
              </a:solidFill>
              <a:prstDash val="soli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lvl="0" algn="ctr" defTabSz="932472" fontAlgn="auto">
                <a:lnSpc>
                  <a:spcPct val="90000"/>
                </a:lnSpc>
                <a:spcBef>
                  <a:spcPts val="0"/>
                </a:spcBef>
                <a:spcAft>
                  <a:spcPts val="0"/>
                </a:spcAft>
                <a:defRPr/>
              </a:pPr>
              <a:r>
                <a:rPr lang="en-US" sz="1600" b="0" kern="0" dirty="0">
                  <a:solidFill>
                    <a:srgbClr val="0078D7"/>
                  </a:solidFill>
                  <a:latin typeface="Segoe UI Semilight"/>
                  <a:ea typeface="Segoe UI" pitchFamily="34" charset="0"/>
                  <a:cs typeface="Segoe UI" pitchFamily="34" charset="0"/>
                </a:rPr>
                <a:t>can can you here me</a:t>
              </a:r>
            </a:p>
          </p:txBody>
        </p:sp>
        <p:cxnSp>
          <p:nvCxnSpPr>
            <p:cNvPr id="14" name="Straight Arrow Connector 13">
              <a:extLst>
                <a:ext uri="{FF2B5EF4-FFF2-40B4-BE49-F238E27FC236}">
                  <a16:creationId xmlns:a16="http://schemas.microsoft.com/office/drawing/2014/main" id="{3D31D1C5-317B-4AE0-A487-62BE9D5D83DD}"/>
                </a:ext>
              </a:extLst>
            </p:cNvPr>
            <p:cNvCxnSpPr>
              <a:cxnSpLocks/>
            </p:cNvCxnSpPr>
            <p:nvPr/>
          </p:nvCxnSpPr>
          <p:spPr>
            <a:xfrm>
              <a:off x="6551338" y="2354260"/>
              <a:ext cx="438150" cy="0"/>
            </a:xfrm>
            <a:prstGeom prst="straightConnector1">
              <a:avLst/>
            </a:prstGeom>
            <a:noFill/>
            <a:ln w="19050" cap="flat" cmpd="sng" algn="ctr">
              <a:solidFill>
                <a:srgbClr val="00B050"/>
              </a:solidFill>
              <a:prstDash val="lgDash"/>
              <a:headEnd type="none"/>
              <a:tailEnd type="triangle"/>
            </a:ln>
            <a:effectLst/>
          </p:spPr>
        </p:cxnSp>
        <p:sp>
          <p:nvSpPr>
            <p:cNvPr id="15" name="Speech Bubble: Oval 14">
              <a:extLst>
                <a:ext uri="{FF2B5EF4-FFF2-40B4-BE49-F238E27FC236}">
                  <a16:creationId xmlns:a16="http://schemas.microsoft.com/office/drawing/2014/main" id="{627C7763-5942-4D7B-85BF-7584DA42F1B9}"/>
                </a:ext>
              </a:extLst>
            </p:cNvPr>
            <p:cNvSpPr/>
            <p:nvPr/>
          </p:nvSpPr>
          <p:spPr bwMode="auto">
            <a:xfrm>
              <a:off x="6941059" y="4723974"/>
              <a:ext cx="1905000" cy="685800"/>
            </a:xfrm>
            <a:prstGeom prst="wedgeEllipseCallout">
              <a:avLst>
                <a:gd name="adj1" fmla="val -33290"/>
                <a:gd name="adj2" fmla="val 84349"/>
              </a:avLst>
            </a:prstGeom>
            <a:solidFill>
              <a:srgbClr val="FFFFFF"/>
            </a:solidFill>
            <a:ln w="10795" cap="flat" cmpd="sng" algn="ctr">
              <a:solidFill>
                <a:srgbClr val="0078D7"/>
              </a:solidFill>
              <a:prstDash val="soli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lvl="0" algn="ctr" defTabSz="932472" fontAlgn="auto">
                <a:lnSpc>
                  <a:spcPct val="90000"/>
                </a:lnSpc>
                <a:spcBef>
                  <a:spcPts val="0"/>
                </a:spcBef>
                <a:spcAft>
                  <a:spcPts val="0"/>
                </a:spcAft>
                <a:defRPr/>
              </a:pPr>
              <a:r>
                <a:rPr lang="en-US" sz="1600" b="0" kern="0" dirty="0">
                  <a:solidFill>
                    <a:srgbClr val="0078D7"/>
                  </a:solidFill>
                  <a:latin typeface="Segoe UI Semilight"/>
                  <a:ea typeface="Segoe UI" pitchFamily="34" charset="0"/>
                  <a:cs typeface="Segoe UI" pitchFamily="34" charset="0"/>
                </a:rPr>
                <a:t>Can you hear me?</a:t>
              </a:r>
            </a:p>
          </p:txBody>
        </p:sp>
        <p:cxnSp>
          <p:nvCxnSpPr>
            <p:cNvPr id="16" name="Straight Arrow Connector 15">
              <a:extLst>
                <a:ext uri="{FF2B5EF4-FFF2-40B4-BE49-F238E27FC236}">
                  <a16:creationId xmlns:a16="http://schemas.microsoft.com/office/drawing/2014/main" id="{F394C021-08F5-49BE-BB21-C71459CEBA8A}"/>
                </a:ext>
              </a:extLst>
            </p:cNvPr>
            <p:cNvCxnSpPr>
              <a:cxnSpLocks/>
            </p:cNvCxnSpPr>
            <p:nvPr/>
          </p:nvCxnSpPr>
          <p:spPr>
            <a:xfrm flipH="1">
              <a:off x="6467225" y="5066874"/>
              <a:ext cx="473834" cy="0"/>
            </a:xfrm>
            <a:prstGeom prst="straightConnector1">
              <a:avLst/>
            </a:prstGeom>
            <a:noFill/>
            <a:ln w="19050" cap="flat" cmpd="sng" algn="ctr">
              <a:solidFill>
                <a:srgbClr val="00B050"/>
              </a:solidFill>
              <a:prstDash val="lgDash"/>
              <a:headEnd type="none"/>
              <a:tailEnd type="triangle"/>
            </a:ln>
            <a:effectLst/>
          </p:spPr>
        </p:cxnSp>
        <p:sp>
          <p:nvSpPr>
            <p:cNvPr id="17" name="TextBox 16">
              <a:extLst>
                <a:ext uri="{FF2B5EF4-FFF2-40B4-BE49-F238E27FC236}">
                  <a16:creationId xmlns:a16="http://schemas.microsoft.com/office/drawing/2014/main" id="{6E56268D-94D8-4C1E-8204-CA0D678A5C31}"/>
                </a:ext>
              </a:extLst>
            </p:cNvPr>
            <p:cNvSpPr txBox="1"/>
            <p:nvPr/>
          </p:nvSpPr>
          <p:spPr>
            <a:xfrm>
              <a:off x="2577166" y="3357364"/>
              <a:ext cx="1002632" cy="581698"/>
            </a:xfrm>
            <a:prstGeom prst="rect">
              <a:avLst/>
            </a:prstGeom>
            <a:noFill/>
          </p:spPr>
          <p:txBody>
            <a:bodyPr wrap="square" lIns="0" tIns="0" rIns="0" bIns="0" rtlCol="0" anchor="ctr">
              <a:spAutoFit/>
            </a:bodyPr>
            <a:lstStyle/>
            <a:p>
              <a:pPr lvl="0" defTabSz="932742" fontAlgn="auto">
                <a:lnSpc>
                  <a:spcPct val="90000"/>
                </a:lnSpc>
                <a:spcBef>
                  <a:spcPts val="0"/>
                </a:spcBef>
                <a:spcAft>
                  <a:spcPts val="600"/>
                </a:spcAft>
              </a:pPr>
              <a:r>
                <a:rPr lang="en-US" sz="1400" b="0" dirty="0">
                  <a:solidFill>
                    <a:srgbClr val="00B050"/>
                  </a:solidFill>
                  <a:latin typeface="Segoe UI Semilight"/>
                </a:rPr>
                <a:t>Automatic Speech Recognition</a:t>
              </a:r>
            </a:p>
          </p:txBody>
        </p:sp>
        <p:sp>
          <p:nvSpPr>
            <p:cNvPr id="19" name="TextBox 18">
              <a:extLst>
                <a:ext uri="{FF2B5EF4-FFF2-40B4-BE49-F238E27FC236}">
                  <a16:creationId xmlns:a16="http://schemas.microsoft.com/office/drawing/2014/main" id="{A9CC06D3-0D97-410F-B834-FABA37CEAC4F}"/>
                </a:ext>
              </a:extLst>
            </p:cNvPr>
            <p:cNvSpPr txBox="1"/>
            <p:nvPr/>
          </p:nvSpPr>
          <p:spPr>
            <a:xfrm>
              <a:off x="7101681" y="1613364"/>
              <a:ext cx="1002632" cy="193899"/>
            </a:xfrm>
            <a:prstGeom prst="rect">
              <a:avLst/>
            </a:prstGeom>
            <a:noFill/>
          </p:spPr>
          <p:txBody>
            <a:bodyPr wrap="square" lIns="0" tIns="0" rIns="0" bIns="0" rtlCol="0" anchor="ctr">
              <a:spAutoFit/>
            </a:bodyPr>
            <a:lstStyle/>
            <a:p>
              <a:pPr lvl="0" defTabSz="932742" fontAlgn="auto">
                <a:lnSpc>
                  <a:spcPct val="90000"/>
                </a:lnSpc>
                <a:spcBef>
                  <a:spcPts val="0"/>
                </a:spcBef>
                <a:spcAft>
                  <a:spcPts val="600"/>
                </a:spcAft>
              </a:pPr>
              <a:r>
                <a:rPr lang="en-US" sz="1400" b="0" dirty="0">
                  <a:solidFill>
                    <a:srgbClr val="00B050"/>
                  </a:solidFill>
                  <a:latin typeface="Segoe UI Semilight"/>
                </a:rPr>
                <a:t>TrueText</a:t>
              </a:r>
            </a:p>
          </p:txBody>
        </p:sp>
      </p:grpSp>
      <p:sp>
        <p:nvSpPr>
          <p:cNvPr id="20" name="TextBox 19">
            <a:extLst>
              <a:ext uri="{FF2B5EF4-FFF2-40B4-BE49-F238E27FC236}">
                <a16:creationId xmlns:a16="http://schemas.microsoft.com/office/drawing/2014/main" id="{461EA79A-B1E1-4600-BF24-7C5FE1A790CD}"/>
              </a:ext>
            </a:extLst>
          </p:cNvPr>
          <p:cNvSpPr txBox="1"/>
          <p:nvPr/>
        </p:nvSpPr>
        <p:spPr>
          <a:xfrm>
            <a:off x="222422" y="6301946"/>
            <a:ext cx="955589" cy="369332"/>
          </a:xfrm>
          <a:prstGeom prst="rect">
            <a:avLst/>
          </a:prstGeom>
          <a:noFill/>
        </p:spPr>
        <p:txBody>
          <a:bodyPr wrap="square" rtlCol="0">
            <a:spAutoFit/>
          </a:bodyPr>
          <a:lstStyle/>
          <a:p>
            <a:r>
              <a:rPr lang="en-US" dirty="0"/>
              <a:t>10-4</a:t>
            </a:r>
          </a:p>
        </p:txBody>
      </p:sp>
    </p:spTree>
    <p:extLst>
      <p:ext uri="{BB962C8B-B14F-4D97-AF65-F5344CB8AC3E}">
        <p14:creationId xmlns:p14="http://schemas.microsoft.com/office/powerpoint/2010/main" val="35721054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733fd065-c2ff-478d-a1f2-06dd40bde7c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C59974-3275-4887-9DC4-478712E69284}"/>
              </a:ext>
            </a:extLst>
          </p:cNvPr>
          <p:cNvSpPr>
            <a:spLocks noGrp="1"/>
          </p:cNvSpPr>
          <p:nvPr>
            <p:ph type="title"/>
          </p:nvPr>
        </p:nvSpPr>
        <p:spPr/>
        <p:txBody>
          <a:bodyPr/>
          <a:lstStyle/>
          <a:p>
            <a:r>
              <a:rPr lang="en-US" dirty="0"/>
              <a:t>Speech Translation</a:t>
            </a:r>
          </a:p>
        </p:txBody>
      </p:sp>
      <p:grpSp>
        <p:nvGrpSpPr>
          <p:cNvPr id="3" name="Group 2" descr="Speech to translated and spoken speech using Cognitive Services">
            <a:extLst>
              <a:ext uri="{FF2B5EF4-FFF2-40B4-BE49-F238E27FC236}">
                <a16:creationId xmlns:a16="http://schemas.microsoft.com/office/drawing/2014/main" id="{7DCC2853-35AE-45A1-8E21-4FE84A2F38A0}"/>
              </a:ext>
            </a:extLst>
          </p:cNvPr>
          <p:cNvGrpSpPr/>
          <p:nvPr/>
        </p:nvGrpSpPr>
        <p:grpSpPr>
          <a:xfrm>
            <a:off x="480504" y="1273174"/>
            <a:ext cx="8365555" cy="5507486"/>
            <a:chOff x="480504" y="1273174"/>
            <a:chExt cx="8365555" cy="5507486"/>
          </a:xfrm>
        </p:grpSpPr>
        <p:pic>
          <p:nvPicPr>
            <p:cNvPr id="4" name="Picture 3">
              <a:extLst>
                <a:ext uri="{FF2B5EF4-FFF2-40B4-BE49-F238E27FC236}">
                  <a16:creationId xmlns:a16="http://schemas.microsoft.com/office/drawing/2014/main" id="{BBE38D15-5D16-4636-A46A-042C038B8088}"/>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l="12374" t="36319" b="41832"/>
            <a:stretch/>
          </p:blipFill>
          <p:spPr>
            <a:xfrm>
              <a:off x="480504" y="1858960"/>
              <a:ext cx="1242219" cy="990601"/>
            </a:xfrm>
            <a:prstGeom prst="rect">
              <a:avLst/>
            </a:prstGeom>
          </p:spPr>
        </p:pic>
        <p:pic>
          <p:nvPicPr>
            <p:cNvPr id="5" name="Picture 4">
              <a:extLst>
                <a:ext uri="{FF2B5EF4-FFF2-40B4-BE49-F238E27FC236}">
                  <a16:creationId xmlns:a16="http://schemas.microsoft.com/office/drawing/2014/main" id="{F75DBE02-29CD-44EF-B754-A8FA13D76991}"/>
                </a:ext>
              </a:extLst>
            </p:cNvPr>
            <p:cNvPicPr>
              <a:picLocks noChangeAspect="1"/>
            </p:cNvPicPr>
            <p:nvPr/>
          </p:nvPicPr>
          <p:blipFill>
            <a:blip r:embed="rId4"/>
            <a:stretch>
              <a:fillRect/>
            </a:stretch>
          </p:blipFill>
          <p:spPr>
            <a:xfrm>
              <a:off x="2569888" y="1273174"/>
              <a:ext cx="1638300" cy="2162175"/>
            </a:xfrm>
            <a:prstGeom prst="rect">
              <a:avLst/>
            </a:prstGeom>
          </p:spPr>
        </p:pic>
        <p:pic>
          <p:nvPicPr>
            <p:cNvPr id="6" name="Picture 5">
              <a:extLst>
                <a:ext uri="{FF2B5EF4-FFF2-40B4-BE49-F238E27FC236}">
                  <a16:creationId xmlns:a16="http://schemas.microsoft.com/office/drawing/2014/main" id="{E1A9600C-D4B8-4569-97BA-51F87DE3D8C4}"/>
                </a:ext>
              </a:extLst>
            </p:cNvPr>
            <p:cNvPicPr>
              <a:picLocks noChangeAspect="1"/>
            </p:cNvPicPr>
            <p:nvPr/>
          </p:nvPicPr>
          <p:blipFill>
            <a:blip r:embed="rId5"/>
            <a:stretch>
              <a:fillRect/>
            </a:stretch>
          </p:blipFill>
          <p:spPr>
            <a:xfrm>
              <a:off x="6989488" y="1710314"/>
              <a:ext cx="1798476" cy="1287892"/>
            </a:xfrm>
            <a:prstGeom prst="rect">
              <a:avLst/>
            </a:prstGeom>
          </p:spPr>
        </p:pic>
        <p:pic>
          <p:nvPicPr>
            <p:cNvPr id="7" name="Picture 6">
              <a:extLst>
                <a:ext uri="{FF2B5EF4-FFF2-40B4-BE49-F238E27FC236}">
                  <a16:creationId xmlns:a16="http://schemas.microsoft.com/office/drawing/2014/main" id="{3115248C-4D64-445E-8B6A-1B66D67CEBCE}"/>
                </a:ext>
              </a:extLst>
            </p:cNvPr>
            <p:cNvPicPr>
              <a:picLocks noChangeAspect="1"/>
            </p:cNvPicPr>
            <p:nvPr/>
          </p:nvPicPr>
          <p:blipFill>
            <a:blip r:embed="rId6"/>
            <a:stretch>
              <a:fillRect/>
            </a:stretch>
          </p:blipFill>
          <p:spPr>
            <a:xfrm>
              <a:off x="5021274" y="3817085"/>
              <a:ext cx="1699407" cy="2499577"/>
            </a:xfrm>
            <a:prstGeom prst="rect">
              <a:avLst/>
            </a:prstGeom>
          </p:spPr>
        </p:pic>
        <p:cxnSp>
          <p:nvCxnSpPr>
            <p:cNvPr id="8" name="Straight Arrow Connector 7">
              <a:extLst>
                <a:ext uri="{FF2B5EF4-FFF2-40B4-BE49-F238E27FC236}">
                  <a16:creationId xmlns:a16="http://schemas.microsoft.com/office/drawing/2014/main" id="{F29AA67B-B60F-4658-A65A-1DDD7C30B07F}"/>
                </a:ext>
              </a:extLst>
            </p:cNvPr>
            <p:cNvCxnSpPr/>
            <p:nvPr/>
          </p:nvCxnSpPr>
          <p:spPr>
            <a:xfrm>
              <a:off x="1722723" y="2354261"/>
              <a:ext cx="847165" cy="1"/>
            </a:xfrm>
            <a:prstGeom prst="straightConnector1">
              <a:avLst/>
            </a:prstGeom>
            <a:noFill/>
            <a:ln w="19050" cap="flat" cmpd="sng" algn="ctr">
              <a:solidFill>
                <a:srgbClr val="00B050"/>
              </a:solidFill>
              <a:prstDash val="lgDash"/>
              <a:headEnd type="none"/>
              <a:tailEnd type="triangle"/>
            </a:ln>
            <a:effectLst/>
          </p:spPr>
        </p:cxnSp>
        <p:cxnSp>
          <p:nvCxnSpPr>
            <p:cNvPr id="9" name="Straight Arrow Connector 8">
              <a:extLst>
                <a:ext uri="{FF2B5EF4-FFF2-40B4-BE49-F238E27FC236}">
                  <a16:creationId xmlns:a16="http://schemas.microsoft.com/office/drawing/2014/main" id="{6ADAB02A-1002-4507-AC47-7BB859661E76}"/>
                </a:ext>
              </a:extLst>
            </p:cNvPr>
            <p:cNvCxnSpPr>
              <a:cxnSpLocks/>
            </p:cNvCxnSpPr>
            <p:nvPr/>
          </p:nvCxnSpPr>
          <p:spPr>
            <a:xfrm flipV="1">
              <a:off x="4208188" y="2354260"/>
              <a:ext cx="438150" cy="2"/>
            </a:xfrm>
            <a:prstGeom prst="straightConnector1">
              <a:avLst/>
            </a:prstGeom>
            <a:noFill/>
            <a:ln w="19050" cap="flat" cmpd="sng" algn="ctr">
              <a:solidFill>
                <a:srgbClr val="00B050"/>
              </a:solidFill>
              <a:prstDash val="lgDash"/>
              <a:headEnd type="none"/>
              <a:tailEnd type="triangle"/>
            </a:ln>
            <a:effectLst/>
          </p:spPr>
        </p:cxnSp>
        <p:cxnSp>
          <p:nvCxnSpPr>
            <p:cNvPr id="10" name="Straight Arrow Connector 9">
              <a:extLst>
                <a:ext uri="{FF2B5EF4-FFF2-40B4-BE49-F238E27FC236}">
                  <a16:creationId xmlns:a16="http://schemas.microsoft.com/office/drawing/2014/main" id="{335B4C87-A582-4623-AF38-425024A4C49D}"/>
                </a:ext>
              </a:extLst>
            </p:cNvPr>
            <p:cNvCxnSpPr>
              <a:cxnSpLocks/>
            </p:cNvCxnSpPr>
            <p:nvPr/>
          </p:nvCxnSpPr>
          <p:spPr>
            <a:xfrm>
              <a:off x="7888726" y="2998206"/>
              <a:ext cx="4833" cy="1725768"/>
            </a:xfrm>
            <a:prstGeom prst="straightConnector1">
              <a:avLst/>
            </a:prstGeom>
            <a:noFill/>
            <a:ln w="19050" cap="flat" cmpd="sng" algn="ctr">
              <a:solidFill>
                <a:srgbClr val="00B050"/>
              </a:solidFill>
              <a:prstDash val="lgDash"/>
              <a:headEnd type="none"/>
              <a:tailEnd type="triangle"/>
            </a:ln>
            <a:effectLst/>
          </p:spPr>
        </p:cxnSp>
        <p:cxnSp>
          <p:nvCxnSpPr>
            <p:cNvPr id="11" name="Straight Arrow Connector 10">
              <a:extLst>
                <a:ext uri="{FF2B5EF4-FFF2-40B4-BE49-F238E27FC236}">
                  <a16:creationId xmlns:a16="http://schemas.microsoft.com/office/drawing/2014/main" id="{9B9F9B1C-2B05-449B-A2C1-ECA53F29AB67}"/>
                </a:ext>
              </a:extLst>
            </p:cNvPr>
            <p:cNvCxnSpPr>
              <a:cxnSpLocks/>
            </p:cNvCxnSpPr>
            <p:nvPr/>
          </p:nvCxnSpPr>
          <p:spPr>
            <a:xfrm flipH="1" flipV="1">
              <a:off x="4890357" y="5066872"/>
              <a:ext cx="130917" cy="2"/>
            </a:xfrm>
            <a:prstGeom prst="straightConnector1">
              <a:avLst/>
            </a:prstGeom>
            <a:noFill/>
            <a:ln w="19050" cap="flat" cmpd="sng" algn="ctr">
              <a:solidFill>
                <a:srgbClr val="00B050"/>
              </a:solidFill>
              <a:prstDash val="lgDash"/>
              <a:headEnd type="none"/>
              <a:tailEnd type="triangle"/>
            </a:ln>
            <a:effectLst/>
          </p:spPr>
        </p:cxnSp>
        <p:sp>
          <p:nvSpPr>
            <p:cNvPr id="12" name="Thought Bubble: Cloud 11">
              <a:extLst>
                <a:ext uri="{FF2B5EF4-FFF2-40B4-BE49-F238E27FC236}">
                  <a16:creationId xmlns:a16="http://schemas.microsoft.com/office/drawing/2014/main" id="{1F459920-FCF4-497D-BC08-12FC98369D54}"/>
                </a:ext>
              </a:extLst>
            </p:cNvPr>
            <p:cNvSpPr/>
            <p:nvPr/>
          </p:nvSpPr>
          <p:spPr bwMode="auto">
            <a:xfrm>
              <a:off x="3063081" y="4609672"/>
              <a:ext cx="1828800" cy="914400"/>
            </a:xfrm>
            <a:prstGeom prst="cloudCallout">
              <a:avLst/>
            </a:prstGeom>
            <a:solidFill>
              <a:srgbClr val="00B05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lvl="0" algn="ctr" defTabSz="932472" fontAlgn="auto">
                <a:lnSpc>
                  <a:spcPct val="90000"/>
                </a:lnSpc>
                <a:spcBef>
                  <a:spcPts val="0"/>
                </a:spcBef>
                <a:spcAft>
                  <a:spcPts val="0"/>
                </a:spcAft>
                <a:defRPr/>
              </a:pPr>
              <a:r>
                <a:rPr lang="ja-JP" altLang="en-US" b="0" kern="0">
                  <a:gradFill>
                    <a:gsLst>
                      <a:gs pos="0">
                        <a:srgbClr val="FFFFFF"/>
                      </a:gs>
                      <a:gs pos="100000">
                        <a:srgbClr val="FFFFFF"/>
                      </a:gs>
                    </a:gsLst>
                    <a:lin ang="5400000" scaled="0"/>
                  </a:gradFill>
                  <a:latin typeface="Segoe UI Semilight"/>
                  <a:ea typeface="Segoe UI" pitchFamily="34" charset="0"/>
                  <a:cs typeface="Segoe UI" pitchFamily="34" charset="0"/>
                </a:rPr>
                <a:t>聞こえますか</a:t>
              </a:r>
              <a:endParaRPr lang="en-US" b="0"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3" name="Speech Bubble: Oval 12">
              <a:extLst>
                <a:ext uri="{FF2B5EF4-FFF2-40B4-BE49-F238E27FC236}">
                  <a16:creationId xmlns:a16="http://schemas.microsoft.com/office/drawing/2014/main" id="{0ABE3FE1-0604-44B5-B51E-F9FA342FD2A8}"/>
                </a:ext>
              </a:extLst>
            </p:cNvPr>
            <p:cNvSpPr/>
            <p:nvPr/>
          </p:nvSpPr>
          <p:spPr bwMode="auto">
            <a:xfrm>
              <a:off x="4646338" y="2011360"/>
              <a:ext cx="1905000" cy="685800"/>
            </a:xfrm>
            <a:prstGeom prst="wedgeEllipseCallout">
              <a:avLst>
                <a:gd name="adj1" fmla="val -33290"/>
                <a:gd name="adj2" fmla="val 84349"/>
              </a:avLst>
            </a:prstGeom>
            <a:solidFill>
              <a:srgbClr val="FFFFFF"/>
            </a:solidFill>
            <a:ln w="10795" cap="flat" cmpd="sng" algn="ctr">
              <a:solidFill>
                <a:srgbClr val="0078D7"/>
              </a:solidFill>
              <a:prstDash val="soli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lvl="0" algn="ctr" defTabSz="932472" fontAlgn="auto">
                <a:lnSpc>
                  <a:spcPct val="90000"/>
                </a:lnSpc>
                <a:spcBef>
                  <a:spcPts val="0"/>
                </a:spcBef>
                <a:spcAft>
                  <a:spcPts val="0"/>
                </a:spcAft>
                <a:defRPr/>
              </a:pPr>
              <a:r>
                <a:rPr lang="en-US" sz="1600" b="0" kern="0" dirty="0">
                  <a:solidFill>
                    <a:srgbClr val="0078D7"/>
                  </a:solidFill>
                  <a:latin typeface="Segoe UI Semilight"/>
                  <a:ea typeface="Segoe UI" pitchFamily="34" charset="0"/>
                  <a:cs typeface="Segoe UI" pitchFamily="34" charset="0"/>
                </a:rPr>
                <a:t>can can you here me</a:t>
              </a:r>
            </a:p>
          </p:txBody>
        </p:sp>
        <p:cxnSp>
          <p:nvCxnSpPr>
            <p:cNvPr id="14" name="Straight Arrow Connector 13">
              <a:extLst>
                <a:ext uri="{FF2B5EF4-FFF2-40B4-BE49-F238E27FC236}">
                  <a16:creationId xmlns:a16="http://schemas.microsoft.com/office/drawing/2014/main" id="{F70A3526-5E1A-4422-AF82-EABCFD4052D6}"/>
                </a:ext>
              </a:extLst>
            </p:cNvPr>
            <p:cNvCxnSpPr>
              <a:cxnSpLocks/>
            </p:cNvCxnSpPr>
            <p:nvPr/>
          </p:nvCxnSpPr>
          <p:spPr>
            <a:xfrm>
              <a:off x="6551338" y="2354260"/>
              <a:ext cx="438150" cy="0"/>
            </a:xfrm>
            <a:prstGeom prst="straightConnector1">
              <a:avLst/>
            </a:prstGeom>
            <a:noFill/>
            <a:ln w="19050" cap="flat" cmpd="sng" algn="ctr">
              <a:solidFill>
                <a:srgbClr val="00B050"/>
              </a:solidFill>
              <a:prstDash val="lgDash"/>
              <a:headEnd type="none"/>
              <a:tailEnd type="triangle"/>
            </a:ln>
            <a:effectLst/>
          </p:spPr>
        </p:cxnSp>
        <p:sp>
          <p:nvSpPr>
            <p:cNvPr id="15" name="Speech Bubble: Oval 14">
              <a:extLst>
                <a:ext uri="{FF2B5EF4-FFF2-40B4-BE49-F238E27FC236}">
                  <a16:creationId xmlns:a16="http://schemas.microsoft.com/office/drawing/2014/main" id="{856F7188-6CEF-46F7-8D6F-EF530FE7C256}"/>
                </a:ext>
              </a:extLst>
            </p:cNvPr>
            <p:cNvSpPr/>
            <p:nvPr/>
          </p:nvSpPr>
          <p:spPr bwMode="auto">
            <a:xfrm>
              <a:off x="6941059" y="4723974"/>
              <a:ext cx="1905000" cy="685800"/>
            </a:xfrm>
            <a:prstGeom prst="wedgeEllipseCallout">
              <a:avLst>
                <a:gd name="adj1" fmla="val -33290"/>
                <a:gd name="adj2" fmla="val 84349"/>
              </a:avLst>
            </a:prstGeom>
            <a:solidFill>
              <a:srgbClr val="FFFFFF"/>
            </a:solidFill>
            <a:ln w="10795" cap="flat" cmpd="sng" algn="ctr">
              <a:solidFill>
                <a:srgbClr val="0078D7"/>
              </a:solidFill>
              <a:prstDash val="soli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lvl="0" algn="ctr" defTabSz="932472" fontAlgn="auto">
                <a:lnSpc>
                  <a:spcPct val="90000"/>
                </a:lnSpc>
                <a:spcBef>
                  <a:spcPts val="0"/>
                </a:spcBef>
                <a:spcAft>
                  <a:spcPts val="0"/>
                </a:spcAft>
                <a:defRPr/>
              </a:pPr>
              <a:r>
                <a:rPr lang="en-US" sz="1600" b="0" kern="0" dirty="0">
                  <a:solidFill>
                    <a:srgbClr val="0078D7"/>
                  </a:solidFill>
                  <a:latin typeface="Segoe UI Semilight"/>
                  <a:ea typeface="Segoe UI" pitchFamily="34" charset="0"/>
                  <a:cs typeface="Segoe UI" pitchFamily="34" charset="0"/>
                </a:rPr>
                <a:t>Can you hear me?</a:t>
              </a:r>
            </a:p>
          </p:txBody>
        </p:sp>
        <p:cxnSp>
          <p:nvCxnSpPr>
            <p:cNvPr id="16" name="Straight Arrow Connector 15">
              <a:extLst>
                <a:ext uri="{FF2B5EF4-FFF2-40B4-BE49-F238E27FC236}">
                  <a16:creationId xmlns:a16="http://schemas.microsoft.com/office/drawing/2014/main" id="{B79860C0-D77A-4DF5-87B2-CCCA2CBBA472}"/>
                </a:ext>
              </a:extLst>
            </p:cNvPr>
            <p:cNvCxnSpPr>
              <a:cxnSpLocks/>
            </p:cNvCxnSpPr>
            <p:nvPr/>
          </p:nvCxnSpPr>
          <p:spPr>
            <a:xfrm flipH="1">
              <a:off x="6720681" y="5066874"/>
              <a:ext cx="220378" cy="0"/>
            </a:xfrm>
            <a:prstGeom prst="straightConnector1">
              <a:avLst/>
            </a:prstGeom>
            <a:noFill/>
            <a:ln w="19050" cap="flat" cmpd="sng" algn="ctr">
              <a:solidFill>
                <a:srgbClr val="00B050"/>
              </a:solidFill>
              <a:prstDash val="lgDash"/>
              <a:headEnd type="none"/>
              <a:tailEnd type="triangle"/>
            </a:ln>
            <a:effectLst/>
          </p:spPr>
        </p:cxnSp>
        <p:sp>
          <p:nvSpPr>
            <p:cNvPr id="17" name="TextBox 16">
              <a:extLst>
                <a:ext uri="{FF2B5EF4-FFF2-40B4-BE49-F238E27FC236}">
                  <a16:creationId xmlns:a16="http://schemas.microsoft.com/office/drawing/2014/main" id="{0BF1F5BC-A84B-41D2-9A56-4562D7C43169}"/>
                </a:ext>
              </a:extLst>
            </p:cNvPr>
            <p:cNvSpPr txBox="1"/>
            <p:nvPr/>
          </p:nvSpPr>
          <p:spPr>
            <a:xfrm>
              <a:off x="2577166" y="3357364"/>
              <a:ext cx="1002632" cy="581698"/>
            </a:xfrm>
            <a:prstGeom prst="rect">
              <a:avLst/>
            </a:prstGeom>
            <a:noFill/>
          </p:spPr>
          <p:txBody>
            <a:bodyPr wrap="square" lIns="0" tIns="0" rIns="0" bIns="0" rtlCol="0" anchor="ctr">
              <a:spAutoFit/>
            </a:bodyPr>
            <a:lstStyle/>
            <a:p>
              <a:pPr lvl="0" defTabSz="932742" fontAlgn="auto">
                <a:lnSpc>
                  <a:spcPct val="90000"/>
                </a:lnSpc>
                <a:spcBef>
                  <a:spcPts val="0"/>
                </a:spcBef>
                <a:spcAft>
                  <a:spcPts val="600"/>
                </a:spcAft>
              </a:pPr>
              <a:r>
                <a:rPr lang="en-US" sz="1400" b="0" dirty="0">
                  <a:solidFill>
                    <a:srgbClr val="00B050"/>
                  </a:solidFill>
                  <a:latin typeface="Segoe UI Semilight"/>
                </a:rPr>
                <a:t>Automatic Speech Recognition</a:t>
              </a:r>
            </a:p>
          </p:txBody>
        </p:sp>
        <p:sp>
          <p:nvSpPr>
            <p:cNvPr id="18" name="TextBox 17">
              <a:extLst>
                <a:ext uri="{FF2B5EF4-FFF2-40B4-BE49-F238E27FC236}">
                  <a16:creationId xmlns:a16="http://schemas.microsoft.com/office/drawing/2014/main" id="{764301AD-02BC-4BD7-B758-8B8187F7B4BA}"/>
                </a:ext>
              </a:extLst>
            </p:cNvPr>
            <p:cNvSpPr txBox="1"/>
            <p:nvPr/>
          </p:nvSpPr>
          <p:spPr>
            <a:xfrm>
              <a:off x="5196681" y="6392862"/>
              <a:ext cx="1002632" cy="387798"/>
            </a:xfrm>
            <a:prstGeom prst="rect">
              <a:avLst/>
            </a:prstGeom>
            <a:noFill/>
          </p:spPr>
          <p:txBody>
            <a:bodyPr wrap="square" lIns="0" tIns="0" rIns="0" bIns="0" rtlCol="0" anchor="ctr">
              <a:spAutoFit/>
            </a:bodyPr>
            <a:lstStyle/>
            <a:p>
              <a:pPr lvl="0" defTabSz="932742" fontAlgn="auto">
                <a:lnSpc>
                  <a:spcPct val="90000"/>
                </a:lnSpc>
                <a:spcBef>
                  <a:spcPts val="0"/>
                </a:spcBef>
                <a:spcAft>
                  <a:spcPts val="600"/>
                </a:spcAft>
              </a:pPr>
              <a:r>
                <a:rPr lang="en-US" sz="1400" b="0" dirty="0">
                  <a:solidFill>
                    <a:srgbClr val="00B050"/>
                  </a:solidFill>
                  <a:latin typeface="Segoe UI Semilight"/>
                </a:rPr>
                <a:t>Machine Translation</a:t>
              </a:r>
            </a:p>
          </p:txBody>
        </p:sp>
        <p:sp>
          <p:nvSpPr>
            <p:cNvPr id="19" name="TextBox 18">
              <a:extLst>
                <a:ext uri="{FF2B5EF4-FFF2-40B4-BE49-F238E27FC236}">
                  <a16:creationId xmlns:a16="http://schemas.microsoft.com/office/drawing/2014/main" id="{6A84300A-4F1E-4464-BC7F-8DB95EE4BD08}"/>
                </a:ext>
              </a:extLst>
            </p:cNvPr>
            <p:cNvSpPr txBox="1"/>
            <p:nvPr/>
          </p:nvSpPr>
          <p:spPr>
            <a:xfrm>
              <a:off x="7101681" y="1613364"/>
              <a:ext cx="1002632" cy="193899"/>
            </a:xfrm>
            <a:prstGeom prst="rect">
              <a:avLst/>
            </a:prstGeom>
            <a:noFill/>
          </p:spPr>
          <p:txBody>
            <a:bodyPr wrap="square" lIns="0" tIns="0" rIns="0" bIns="0" rtlCol="0" anchor="ctr">
              <a:spAutoFit/>
            </a:bodyPr>
            <a:lstStyle/>
            <a:p>
              <a:pPr lvl="0" defTabSz="932742" fontAlgn="auto">
                <a:lnSpc>
                  <a:spcPct val="90000"/>
                </a:lnSpc>
                <a:spcBef>
                  <a:spcPts val="0"/>
                </a:spcBef>
                <a:spcAft>
                  <a:spcPts val="600"/>
                </a:spcAft>
              </a:pPr>
              <a:r>
                <a:rPr lang="en-US" sz="1400" b="0" dirty="0">
                  <a:solidFill>
                    <a:srgbClr val="00B050"/>
                  </a:solidFill>
                  <a:latin typeface="Segoe UI Semilight"/>
                </a:rPr>
                <a:t>TrueText</a:t>
              </a:r>
            </a:p>
          </p:txBody>
        </p:sp>
        <p:pic>
          <p:nvPicPr>
            <p:cNvPr id="20" name="Picture 19">
              <a:extLst>
                <a:ext uri="{FF2B5EF4-FFF2-40B4-BE49-F238E27FC236}">
                  <a16:creationId xmlns:a16="http://schemas.microsoft.com/office/drawing/2014/main" id="{5C1900AC-F5DE-4BA7-86F8-D7C53B505C60}"/>
                </a:ext>
              </a:extLst>
            </p:cNvPr>
            <p:cNvPicPr>
              <a:picLocks noChangeAspect="1"/>
            </p:cNvPicPr>
            <p:nvPr/>
          </p:nvPicPr>
          <p:blipFill rotWithShape="1">
            <a:blip r:embed="rId7"/>
            <a:srcRect l="8715" r="5355"/>
            <a:stretch/>
          </p:blipFill>
          <p:spPr>
            <a:xfrm flipH="1">
              <a:off x="1920080" y="4758236"/>
              <a:ext cx="838201" cy="617273"/>
            </a:xfrm>
            <a:prstGeom prst="rect">
              <a:avLst/>
            </a:prstGeom>
          </p:spPr>
        </p:pic>
        <p:cxnSp>
          <p:nvCxnSpPr>
            <p:cNvPr id="21" name="Straight Arrow Connector 20">
              <a:extLst>
                <a:ext uri="{FF2B5EF4-FFF2-40B4-BE49-F238E27FC236}">
                  <a16:creationId xmlns:a16="http://schemas.microsoft.com/office/drawing/2014/main" id="{9988E9D2-A511-4FD5-8083-2A0DA1A3420C}"/>
                </a:ext>
              </a:extLst>
            </p:cNvPr>
            <p:cNvCxnSpPr>
              <a:cxnSpLocks/>
            </p:cNvCxnSpPr>
            <p:nvPr/>
          </p:nvCxnSpPr>
          <p:spPr>
            <a:xfrm flipH="1">
              <a:off x="2758281" y="5066872"/>
              <a:ext cx="310473" cy="1"/>
            </a:xfrm>
            <a:prstGeom prst="straightConnector1">
              <a:avLst/>
            </a:prstGeom>
            <a:noFill/>
            <a:ln w="19050" cap="flat" cmpd="sng" algn="ctr">
              <a:solidFill>
                <a:srgbClr val="00B050"/>
              </a:solidFill>
              <a:prstDash val="lgDash"/>
              <a:headEnd type="none"/>
              <a:tailEnd type="triangle"/>
            </a:ln>
            <a:effectLst/>
          </p:spPr>
        </p:cxnSp>
        <p:pic>
          <p:nvPicPr>
            <p:cNvPr id="22" name="Picture 21">
              <a:extLst>
                <a:ext uri="{FF2B5EF4-FFF2-40B4-BE49-F238E27FC236}">
                  <a16:creationId xmlns:a16="http://schemas.microsoft.com/office/drawing/2014/main" id="{1CD21174-E39D-42DC-9834-1FEDAE1B82DB}"/>
                </a:ext>
              </a:extLst>
            </p:cNvPr>
            <p:cNvPicPr>
              <a:picLocks noChangeAspect="1"/>
            </p:cNvPicPr>
            <p:nvPr/>
          </p:nvPicPr>
          <p:blipFill>
            <a:blip r:embed="rId8"/>
            <a:stretch>
              <a:fillRect/>
            </a:stretch>
          </p:blipFill>
          <p:spPr>
            <a:xfrm>
              <a:off x="480504" y="4823011"/>
              <a:ext cx="1120237" cy="487722"/>
            </a:xfrm>
            <a:prstGeom prst="rect">
              <a:avLst/>
            </a:prstGeom>
          </p:spPr>
        </p:pic>
        <p:cxnSp>
          <p:nvCxnSpPr>
            <p:cNvPr id="23" name="Straight Arrow Connector 22">
              <a:extLst>
                <a:ext uri="{FF2B5EF4-FFF2-40B4-BE49-F238E27FC236}">
                  <a16:creationId xmlns:a16="http://schemas.microsoft.com/office/drawing/2014/main" id="{B55FF06D-0D3B-45C5-81E1-9D4DA032412D}"/>
                </a:ext>
              </a:extLst>
            </p:cNvPr>
            <p:cNvCxnSpPr>
              <a:cxnSpLocks/>
            </p:cNvCxnSpPr>
            <p:nvPr/>
          </p:nvCxnSpPr>
          <p:spPr>
            <a:xfrm flipH="1" flipV="1">
              <a:off x="1600741" y="5066872"/>
              <a:ext cx="319339" cy="1"/>
            </a:xfrm>
            <a:prstGeom prst="straightConnector1">
              <a:avLst/>
            </a:prstGeom>
            <a:noFill/>
            <a:ln w="19050" cap="flat" cmpd="sng" algn="ctr">
              <a:solidFill>
                <a:srgbClr val="00B050"/>
              </a:solidFill>
              <a:prstDash val="lgDash"/>
              <a:headEnd type="none"/>
              <a:tailEnd type="triangle"/>
            </a:ln>
            <a:effectLst/>
          </p:spPr>
        </p:cxnSp>
        <p:sp>
          <p:nvSpPr>
            <p:cNvPr id="24" name="TextBox 23">
              <a:extLst>
                <a:ext uri="{FF2B5EF4-FFF2-40B4-BE49-F238E27FC236}">
                  <a16:creationId xmlns:a16="http://schemas.microsoft.com/office/drawing/2014/main" id="{D786BC37-566E-4F3D-8A27-A08C710713D4}"/>
                </a:ext>
              </a:extLst>
            </p:cNvPr>
            <p:cNvSpPr txBox="1"/>
            <p:nvPr/>
          </p:nvSpPr>
          <p:spPr>
            <a:xfrm>
              <a:off x="2075850" y="5375509"/>
              <a:ext cx="1002632" cy="387798"/>
            </a:xfrm>
            <a:prstGeom prst="rect">
              <a:avLst/>
            </a:prstGeom>
            <a:noFill/>
          </p:spPr>
          <p:txBody>
            <a:bodyPr wrap="square" lIns="0" tIns="0" rIns="0" bIns="0" rtlCol="0" anchor="ctr">
              <a:spAutoFit/>
            </a:bodyPr>
            <a:lstStyle/>
            <a:p>
              <a:pPr lvl="0" defTabSz="932742" fontAlgn="auto">
                <a:lnSpc>
                  <a:spcPct val="90000"/>
                </a:lnSpc>
                <a:spcBef>
                  <a:spcPts val="0"/>
                </a:spcBef>
                <a:spcAft>
                  <a:spcPts val="600"/>
                </a:spcAft>
              </a:pPr>
              <a:r>
                <a:rPr lang="en-US" sz="1400" b="0" dirty="0">
                  <a:solidFill>
                    <a:srgbClr val="00B050"/>
                  </a:solidFill>
                  <a:latin typeface="Segoe UI Semilight"/>
                </a:rPr>
                <a:t>Text to Speech</a:t>
              </a:r>
            </a:p>
          </p:txBody>
        </p:sp>
      </p:grpSp>
      <p:sp>
        <p:nvSpPr>
          <p:cNvPr id="25" name="TextBox 24">
            <a:extLst>
              <a:ext uri="{FF2B5EF4-FFF2-40B4-BE49-F238E27FC236}">
                <a16:creationId xmlns:a16="http://schemas.microsoft.com/office/drawing/2014/main" id="{B59AD75C-8D6E-477E-BCC9-1B209C47751E}"/>
              </a:ext>
            </a:extLst>
          </p:cNvPr>
          <p:cNvSpPr txBox="1"/>
          <p:nvPr/>
        </p:nvSpPr>
        <p:spPr>
          <a:xfrm>
            <a:off x="222422" y="6301946"/>
            <a:ext cx="955589" cy="369332"/>
          </a:xfrm>
          <a:prstGeom prst="rect">
            <a:avLst/>
          </a:prstGeom>
          <a:noFill/>
        </p:spPr>
        <p:txBody>
          <a:bodyPr wrap="square" rtlCol="0">
            <a:spAutoFit/>
          </a:bodyPr>
          <a:lstStyle/>
          <a:p>
            <a:r>
              <a:rPr lang="en-US" dirty="0"/>
              <a:t>10-4</a:t>
            </a:r>
          </a:p>
        </p:txBody>
      </p:sp>
    </p:spTree>
    <p:extLst>
      <p:ext uri="{BB962C8B-B14F-4D97-AF65-F5344CB8AC3E}">
        <p14:creationId xmlns:p14="http://schemas.microsoft.com/office/powerpoint/2010/main" val="8288445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dd37f7a7-2518-404d-8d80-33bd41134faf">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3CE8F4-515E-40CB-A587-4D7CE65E11A9}"/>
              </a:ext>
            </a:extLst>
          </p:cNvPr>
          <p:cNvSpPr>
            <a:spLocks noGrp="1"/>
          </p:cNvSpPr>
          <p:nvPr>
            <p:ph type="title"/>
          </p:nvPr>
        </p:nvSpPr>
        <p:spPr/>
        <p:txBody>
          <a:bodyPr/>
          <a:lstStyle/>
          <a:p>
            <a:r>
              <a:rPr lang="en-US" dirty="0"/>
              <a:t>Discussion</a:t>
            </a:r>
          </a:p>
        </p:txBody>
      </p:sp>
      <p:sp>
        <p:nvSpPr>
          <p:cNvPr id="4" name="Title 1">
            <a:extLst>
              <a:ext uri="{FF2B5EF4-FFF2-40B4-BE49-F238E27FC236}">
                <a16:creationId xmlns:a16="http://schemas.microsoft.com/office/drawing/2014/main" id="{87A541BF-B5EE-4781-A03F-909B4E5F538E}"/>
              </a:ext>
            </a:extLst>
          </p:cNvPr>
          <p:cNvSpPr txBox="1">
            <a:spLocks/>
          </p:cNvSpPr>
          <p:nvPr/>
        </p:nvSpPr>
        <p:spPr>
          <a:xfrm>
            <a:off x="561752" y="1229710"/>
            <a:ext cx="3505886" cy="4398580"/>
          </a:xfrm>
          <a:prstGeom prst="rect">
            <a:avLst/>
          </a:prstGeom>
        </p:spPr>
        <p:txBody>
          <a:bodyPr anchor="ctr"/>
          <a:lstStyle>
            <a:lvl1pPr marL="0" marR="0" indent="0" algn="l" defTabSz="914400" rtl="0" eaLnBrk="1" fontAlgn="base" latinLnBrk="0" hangingPunct="1">
              <a:lnSpc>
                <a:spcPct val="100000"/>
              </a:lnSpc>
              <a:spcBef>
                <a:spcPct val="0"/>
              </a:spcBef>
              <a:spcAft>
                <a:spcPct val="0"/>
              </a:spcAft>
              <a:buClr>
                <a:srgbClr val="DC0081"/>
              </a:buClr>
              <a:buFont typeface="Wingdings" pitchFamily="2" charset="2"/>
              <a:tabLst/>
              <a:defRPr lang="en-US" sz="2800" b="1" kern="1200">
                <a:solidFill>
                  <a:schemeClr val="accent3"/>
                </a:solidFill>
                <a:effectLst/>
                <a:latin typeface="Verdana" pitchFamily="34" charset="0"/>
                <a:ea typeface="Segoe UI" pitchFamily="34" charset="0"/>
                <a:cs typeface="Arial" charset="0"/>
              </a:defRPr>
            </a:lvl1pPr>
            <a:lvl2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2pPr>
            <a:lvl3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3pPr>
            <a:lvl4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4pPr>
            <a:lvl5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5pPr>
            <a:lvl6pPr marL="4572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6pPr>
            <a:lvl7pPr marL="9144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7pPr>
            <a:lvl8pPr marL="13716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8pPr>
            <a:lvl9pPr marL="18288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9pPr>
          </a:lstStyle>
          <a:p>
            <a:pPr lvl="0" algn="ctr">
              <a:buClrTx/>
            </a:pPr>
            <a:r>
              <a:rPr lang="en-US" sz="1800" b="0" dirty="0">
                <a:solidFill>
                  <a:srgbClr val="000000"/>
                </a:solidFill>
                <a:latin typeface="Segoe UI" panose="020B0502040204020203" pitchFamily="34" charset="0"/>
                <a:ea typeface="+mn-ea"/>
                <a:cs typeface="Segoe UI" panose="020B0502040204020203" pitchFamily="34" charset="0"/>
              </a:rPr>
              <a:t>If you were building a mobile app that manages real estate listings, what are some of the LUIS intents you could create?</a:t>
            </a:r>
          </a:p>
        </p:txBody>
      </p:sp>
      <p:pic>
        <p:nvPicPr>
          <p:cNvPr id="5" name="Picture 4" descr="Question">
            <a:extLst>
              <a:ext uri="{FF2B5EF4-FFF2-40B4-BE49-F238E27FC236}">
                <a16:creationId xmlns:a16="http://schemas.microsoft.com/office/drawing/2014/main" id="{BFF222DF-136D-45A3-948E-E3FC8CDF80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2919" y="2204336"/>
            <a:ext cx="2449329" cy="2449329"/>
          </a:xfrm>
          <a:prstGeom prst="rect">
            <a:avLst/>
          </a:prstGeom>
        </p:spPr>
      </p:pic>
      <p:sp>
        <p:nvSpPr>
          <p:cNvPr id="6" name="TextBox 5">
            <a:extLst>
              <a:ext uri="{FF2B5EF4-FFF2-40B4-BE49-F238E27FC236}">
                <a16:creationId xmlns:a16="http://schemas.microsoft.com/office/drawing/2014/main" id="{986E65A1-C657-440C-B59D-7D9E97AE1A5F}"/>
              </a:ext>
            </a:extLst>
          </p:cNvPr>
          <p:cNvSpPr txBox="1"/>
          <p:nvPr/>
        </p:nvSpPr>
        <p:spPr>
          <a:xfrm>
            <a:off x="222422" y="6301946"/>
            <a:ext cx="955589" cy="369332"/>
          </a:xfrm>
          <a:prstGeom prst="rect">
            <a:avLst/>
          </a:prstGeom>
          <a:noFill/>
        </p:spPr>
        <p:txBody>
          <a:bodyPr wrap="square" rtlCol="0">
            <a:spAutoFit/>
          </a:bodyPr>
          <a:lstStyle/>
          <a:p>
            <a:r>
              <a:rPr lang="en-US" dirty="0"/>
              <a:t>10-4</a:t>
            </a:r>
          </a:p>
        </p:txBody>
      </p:sp>
    </p:spTree>
    <p:extLst>
      <p:ext uri="{BB962C8B-B14F-4D97-AF65-F5344CB8AC3E}">
        <p14:creationId xmlns:p14="http://schemas.microsoft.com/office/powerpoint/2010/main" val="17743843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5519e9d4-6aca-488a-83ff-34891af5888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F3D726-21F3-4858-97A8-A3B14546E6B3}"/>
              </a:ext>
            </a:extLst>
          </p:cNvPr>
          <p:cNvSpPr>
            <a:spLocks noGrp="1"/>
          </p:cNvSpPr>
          <p:nvPr>
            <p:ph type="title"/>
          </p:nvPr>
        </p:nvSpPr>
        <p:spPr/>
        <p:txBody>
          <a:bodyPr/>
          <a:lstStyle/>
          <a:p>
            <a:r>
              <a:rPr lang="en-US" dirty="0"/>
              <a:t>Lesson 2: Bot Services</a:t>
            </a:r>
          </a:p>
        </p:txBody>
      </p:sp>
      <p:sp>
        <p:nvSpPr>
          <p:cNvPr id="3" name="Text Placeholder 2">
            <a:extLst>
              <a:ext uri="{FF2B5EF4-FFF2-40B4-BE49-F238E27FC236}">
                <a16:creationId xmlns:a16="http://schemas.microsoft.com/office/drawing/2014/main" id="{3F60C4BD-1EF4-4E47-8F30-816728AFB848}"/>
              </a:ext>
            </a:extLst>
          </p:cNvPr>
          <p:cNvSpPr>
            <a:spLocks noGrp="1"/>
          </p:cNvSpPr>
          <p:nvPr>
            <p:ph type="body" idx="1"/>
          </p:nvPr>
        </p:nvSpPr>
        <p:spPr/>
        <p:txBody>
          <a:bodyPr/>
          <a:lstStyle/>
          <a:p>
            <a:r>
              <a:rPr lang="en-US" dirty="0"/>
              <a:t>Bot Services
QnA Maker</a:t>
            </a:r>
          </a:p>
        </p:txBody>
      </p:sp>
      <p:sp>
        <p:nvSpPr>
          <p:cNvPr id="4" name="TextBox 3">
            <a:extLst>
              <a:ext uri="{FF2B5EF4-FFF2-40B4-BE49-F238E27FC236}">
                <a16:creationId xmlns:a16="http://schemas.microsoft.com/office/drawing/2014/main" id="{4F5FE69C-2D79-4D72-B0C1-0361511A2C0E}"/>
              </a:ext>
            </a:extLst>
          </p:cNvPr>
          <p:cNvSpPr txBox="1"/>
          <p:nvPr/>
        </p:nvSpPr>
        <p:spPr>
          <a:xfrm>
            <a:off x="222422" y="6301946"/>
            <a:ext cx="955589" cy="369332"/>
          </a:xfrm>
          <a:prstGeom prst="rect">
            <a:avLst/>
          </a:prstGeom>
          <a:noFill/>
        </p:spPr>
        <p:txBody>
          <a:bodyPr wrap="square" rtlCol="0">
            <a:spAutoFit/>
          </a:bodyPr>
          <a:lstStyle/>
          <a:p>
            <a:r>
              <a:rPr lang="en-US" dirty="0"/>
              <a:t>10-5</a:t>
            </a:r>
          </a:p>
        </p:txBody>
      </p:sp>
    </p:spTree>
    <p:extLst>
      <p:ext uri="{BB962C8B-B14F-4D97-AF65-F5344CB8AC3E}">
        <p14:creationId xmlns:p14="http://schemas.microsoft.com/office/powerpoint/2010/main" val="29785724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cbaf14bf-b870-475b-b06d-496e8f8413a9">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381F1F-83D5-41D9-A123-6F4512720065}"/>
              </a:ext>
            </a:extLst>
          </p:cNvPr>
          <p:cNvSpPr>
            <a:spLocks noGrp="1"/>
          </p:cNvSpPr>
          <p:nvPr>
            <p:ph type="title"/>
          </p:nvPr>
        </p:nvSpPr>
        <p:spPr/>
        <p:txBody>
          <a:bodyPr/>
          <a:lstStyle/>
          <a:p>
            <a:r>
              <a:rPr lang="en-US" dirty="0"/>
              <a:t>Bot Services</a:t>
            </a:r>
          </a:p>
        </p:txBody>
      </p:sp>
      <p:pic>
        <p:nvPicPr>
          <p:cNvPr id="4" name="Picture 3" descr="Bot example">
            <a:extLst>
              <a:ext uri="{FF2B5EF4-FFF2-40B4-BE49-F238E27FC236}">
                <a16:creationId xmlns:a16="http://schemas.microsoft.com/office/drawing/2014/main" id="{02108BCD-4BF3-4F0F-9851-031536054E88}"/>
              </a:ext>
            </a:extLst>
          </p:cNvPr>
          <p:cNvPicPr>
            <a:picLocks noChangeAspect="1"/>
          </p:cNvPicPr>
          <p:nvPr/>
        </p:nvPicPr>
        <p:blipFill rotWithShape="1">
          <a:blip r:embed="rId3"/>
          <a:srcRect l="50932" t="30856"/>
          <a:stretch/>
        </p:blipFill>
        <p:spPr>
          <a:xfrm>
            <a:off x="1612548" y="1211262"/>
            <a:ext cx="6101467" cy="4836259"/>
          </a:xfrm>
          <a:prstGeom prst="rect">
            <a:avLst/>
          </a:prstGeom>
        </p:spPr>
      </p:pic>
      <p:sp>
        <p:nvSpPr>
          <p:cNvPr id="5" name="TextBox 4">
            <a:extLst>
              <a:ext uri="{FF2B5EF4-FFF2-40B4-BE49-F238E27FC236}">
                <a16:creationId xmlns:a16="http://schemas.microsoft.com/office/drawing/2014/main" id="{452F70A8-1ADA-45BA-9757-9D595F4F66ED}"/>
              </a:ext>
            </a:extLst>
          </p:cNvPr>
          <p:cNvSpPr txBox="1"/>
          <p:nvPr/>
        </p:nvSpPr>
        <p:spPr>
          <a:xfrm>
            <a:off x="222422" y="6301946"/>
            <a:ext cx="955589" cy="369332"/>
          </a:xfrm>
          <a:prstGeom prst="rect">
            <a:avLst/>
          </a:prstGeom>
          <a:noFill/>
        </p:spPr>
        <p:txBody>
          <a:bodyPr wrap="square" rtlCol="0">
            <a:spAutoFit/>
          </a:bodyPr>
          <a:lstStyle/>
          <a:p>
            <a:r>
              <a:rPr lang="en-US" dirty="0"/>
              <a:t>10-5</a:t>
            </a:r>
          </a:p>
        </p:txBody>
      </p:sp>
    </p:spTree>
    <p:extLst>
      <p:ext uri="{BB962C8B-B14F-4D97-AF65-F5344CB8AC3E}">
        <p14:creationId xmlns:p14="http://schemas.microsoft.com/office/powerpoint/2010/main" val="21818302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d528b9c5-8e97-40cd-bfc5-944d15ee7fc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E4409F-9E35-4588-9726-0197240B9258}"/>
              </a:ext>
            </a:extLst>
          </p:cNvPr>
          <p:cNvSpPr>
            <a:spLocks noGrp="1"/>
          </p:cNvSpPr>
          <p:nvPr>
            <p:ph type="title"/>
          </p:nvPr>
        </p:nvSpPr>
        <p:spPr/>
        <p:txBody>
          <a:bodyPr/>
          <a:lstStyle/>
          <a:p>
            <a:r>
              <a:rPr lang="en-US" dirty="0"/>
              <a:t>Bot Framework</a:t>
            </a:r>
          </a:p>
        </p:txBody>
      </p:sp>
      <p:sp>
        <p:nvSpPr>
          <p:cNvPr id="4" name="Content Placeholder 2">
            <a:extLst>
              <a:ext uri="{FF2B5EF4-FFF2-40B4-BE49-F238E27FC236}">
                <a16:creationId xmlns:a16="http://schemas.microsoft.com/office/drawing/2014/main" id="{0C74D24F-43CA-408E-99DD-9B6A0999FD99}"/>
              </a:ext>
            </a:extLst>
          </p:cNvPr>
          <p:cNvSpPr txBox="1">
            <a:spLocks/>
          </p:cNvSpPr>
          <p:nvPr/>
        </p:nvSpPr>
        <p:spPr>
          <a:xfrm>
            <a:off x="458788" y="1021215"/>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lvl="0"/>
            <a:r>
              <a:rPr lang="en-US" b="0" kern="0" dirty="0">
                <a:solidFill>
                  <a:srgbClr val="000000"/>
                </a:solidFill>
              </a:rPr>
              <a:t>Tools for building bots:</a:t>
            </a:r>
          </a:p>
          <a:p>
            <a:pPr lvl="1"/>
            <a:r>
              <a:rPr lang="en-US" b="0" kern="0" dirty="0">
                <a:solidFill>
                  <a:srgbClr val="000000"/>
                </a:solidFill>
              </a:rPr>
              <a:t>Build web sites with card-based UI</a:t>
            </a:r>
          </a:p>
          <a:p>
            <a:pPr lvl="1"/>
            <a:r>
              <a:rPr lang="en-US" b="0" kern="0" dirty="0">
                <a:solidFill>
                  <a:srgbClr val="000000"/>
                </a:solidFill>
              </a:rPr>
              <a:t>Build services to enrich existing applications</a:t>
            </a:r>
          </a:p>
          <a:p>
            <a:pPr lvl="1"/>
            <a:r>
              <a:rPr lang="en-US" b="0" kern="0" dirty="0">
                <a:solidFill>
                  <a:srgbClr val="000000"/>
                </a:solidFill>
              </a:rPr>
              <a:t>Implement mechanisms to receive events and act </a:t>
            </a:r>
            <a:br>
              <a:rPr lang="en-US" b="0" kern="0" dirty="0">
                <a:solidFill>
                  <a:srgbClr val="000000"/>
                </a:solidFill>
              </a:rPr>
            </a:br>
            <a:r>
              <a:rPr lang="en-US" b="0" kern="0" dirty="0">
                <a:solidFill>
                  <a:srgbClr val="000000"/>
                </a:solidFill>
              </a:rPr>
              <a:t>on them</a:t>
            </a:r>
          </a:p>
          <a:p>
            <a:pPr lvl="0"/>
            <a:r>
              <a:rPr lang="en-US" b="0" kern="0" dirty="0">
                <a:solidFill>
                  <a:srgbClr val="000000"/>
                </a:solidFill>
              </a:rPr>
              <a:t>Uses industry-standard protocols</a:t>
            </a:r>
          </a:p>
          <a:p>
            <a:pPr lvl="0"/>
            <a:r>
              <a:rPr lang="en-US" b="0" kern="0" dirty="0">
                <a:solidFill>
                  <a:srgbClr val="000000"/>
                </a:solidFill>
              </a:rPr>
              <a:t>Built-in conversation modeling tools</a:t>
            </a:r>
          </a:p>
          <a:p>
            <a:pPr lvl="0"/>
            <a:r>
              <a:rPr lang="en-US" b="0" kern="0" dirty="0">
                <a:solidFill>
                  <a:srgbClr val="000000"/>
                </a:solidFill>
              </a:rPr>
              <a:t>Integrated LUIS</a:t>
            </a:r>
          </a:p>
          <a:p>
            <a:pPr lvl="0"/>
            <a:r>
              <a:rPr lang="en-US" b="0" kern="0" dirty="0">
                <a:solidFill>
                  <a:srgbClr val="000000"/>
                </a:solidFill>
              </a:rPr>
              <a:t>Built-on common patterns</a:t>
            </a:r>
          </a:p>
          <a:p>
            <a:pPr lvl="0"/>
            <a:endParaRPr lang="en-US" b="0" kern="0" dirty="0">
              <a:solidFill>
                <a:srgbClr val="000000"/>
              </a:solidFill>
            </a:endParaRPr>
          </a:p>
        </p:txBody>
      </p:sp>
      <p:sp>
        <p:nvSpPr>
          <p:cNvPr id="5" name="TextBox 4">
            <a:extLst>
              <a:ext uri="{FF2B5EF4-FFF2-40B4-BE49-F238E27FC236}">
                <a16:creationId xmlns:a16="http://schemas.microsoft.com/office/drawing/2014/main" id="{E8D6C2CB-1059-48AD-B449-0E7545F4C009}"/>
              </a:ext>
            </a:extLst>
          </p:cNvPr>
          <p:cNvSpPr txBox="1"/>
          <p:nvPr/>
        </p:nvSpPr>
        <p:spPr>
          <a:xfrm>
            <a:off x="222422" y="6301946"/>
            <a:ext cx="955589" cy="369332"/>
          </a:xfrm>
          <a:prstGeom prst="rect">
            <a:avLst/>
          </a:prstGeom>
          <a:noFill/>
        </p:spPr>
        <p:txBody>
          <a:bodyPr wrap="square" rtlCol="0">
            <a:spAutoFit/>
          </a:bodyPr>
          <a:lstStyle/>
          <a:p>
            <a:r>
              <a:rPr lang="en-US" dirty="0"/>
              <a:t>10-5</a:t>
            </a:r>
          </a:p>
        </p:txBody>
      </p:sp>
    </p:spTree>
    <p:extLst>
      <p:ext uri="{BB962C8B-B14F-4D97-AF65-F5344CB8AC3E}">
        <p14:creationId xmlns:p14="http://schemas.microsoft.com/office/powerpoint/2010/main" val="1728369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7fa32059-698c-4189-81b2-c5e3d13dffc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AFF499-DEE1-4D34-9239-974D0BA0AC98}"/>
              </a:ext>
            </a:extLst>
          </p:cNvPr>
          <p:cNvSpPr>
            <a:spLocks noGrp="1"/>
          </p:cNvSpPr>
          <p:nvPr>
            <p:ph type="title"/>
          </p:nvPr>
        </p:nvSpPr>
        <p:spPr/>
        <p:txBody>
          <a:bodyPr/>
          <a:lstStyle/>
          <a:p>
            <a:r>
              <a:rPr lang="en-US" dirty="0"/>
              <a:t>Bot Framework</a:t>
            </a:r>
          </a:p>
        </p:txBody>
      </p:sp>
      <p:grpSp>
        <p:nvGrpSpPr>
          <p:cNvPr id="3" name="Group 2" descr="Bot framework conceptually">
            <a:extLst>
              <a:ext uri="{FF2B5EF4-FFF2-40B4-BE49-F238E27FC236}">
                <a16:creationId xmlns:a16="http://schemas.microsoft.com/office/drawing/2014/main" id="{5437B73C-91E5-4369-A510-0A7B68AC154C}"/>
              </a:ext>
            </a:extLst>
          </p:cNvPr>
          <p:cNvGrpSpPr/>
          <p:nvPr/>
        </p:nvGrpSpPr>
        <p:grpSpPr>
          <a:xfrm>
            <a:off x="319881" y="1368097"/>
            <a:ext cx="8686800" cy="4253493"/>
            <a:chOff x="319881" y="1368097"/>
            <a:chExt cx="8686800" cy="4253493"/>
          </a:xfrm>
        </p:grpSpPr>
        <p:sp>
          <p:nvSpPr>
            <p:cNvPr id="28" name="Circle: Hollow 27">
              <a:extLst>
                <a:ext uri="{FF2B5EF4-FFF2-40B4-BE49-F238E27FC236}">
                  <a16:creationId xmlns:a16="http://schemas.microsoft.com/office/drawing/2014/main" id="{28BC0001-7AEC-4734-A3F3-E5DE74C0B8D1}"/>
                </a:ext>
              </a:extLst>
            </p:cNvPr>
            <p:cNvSpPr/>
            <p:nvPr/>
          </p:nvSpPr>
          <p:spPr bwMode="auto">
            <a:xfrm>
              <a:off x="2688369" y="1905952"/>
              <a:ext cx="3448600" cy="3448600"/>
            </a:xfrm>
            <a:prstGeom prst="donut">
              <a:avLst>
                <a:gd name="adj" fmla="val 1118"/>
              </a:avLst>
            </a:prstGeom>
            <a:solidFill>
              <a:srgbClr val="D2D2D2"/>
            </a:solidFill>
            <a:ln w="3175" cap="flat" cmpd="sng" algn="ctr">
              <a:noFill/>
              <a:prstDash val="solid"/>
              <a:headEnd type="none" w="med" len="med"/>
              <a:tailEnd type="none" w="med" len="med"/>
            </a:ln>
            <a:effectLst/>
          </p:spPr>
          <p:txBody>
            <a:bodyPr rot="0" spcFirstLastPara="0" vert="horz" wrap="square" lIns="93260" tIns="46630" rIns="93260" bIns="46630"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5102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panose="020B0402040204020203" pitchFamily="34" charset="0"/>
                <a:ea typeface="Segoe UI" pitchFamily="34" charset="0"/>
                <a:cs typeface="Segoe UI Semilight" panose="020B0402040204020203" pitchFamily="34" charset="0"/>
              </a:endParaRPr>
            </a:p>
          </p:txBody>
        </p:sp>
        <p:sp>
          <p:nvSpPr>
            <p:cNvPr id="29" name="Circle: Hollow 28">
              <a:extLst>
                <a:ext uri="{FF2B5EF4-FFF2-40B4-BE49-F238E27FC236}">
                  <a16:creationId xmlns:a16="http://schemas.microsoft.com/office/drawing/2014/main" id="{972D4DB4-BE26-4FF8-8D41-FD1EBAE2DB23}"/>
                </a:ext>
              </a:extLst>
            </p:cNvPr>
            <p:cNvSpPr/>
            <p:nvPr/>
          </p:nvSpPr>
          <p:spPr bwMode="auto">
            <a:xfrm>
              <a:off x="2883175" y="2100758"/>
              <a:ext cx="3058987" cy="3058987"/>
            </a:xfrm>
            <a:prstGeom prst="donut">
              <a:avLst>
                <a:gd name="adj" fmla="val 3796"/>
              </a:avLst>
            </a:prstGeom>
            <a:solidFill>
              <a:srgbClr val="D2D2D2"/>
            </a:solidFill>
            <a:ln w="3175" cap="flat" cmpd="sng" algn="ctr">
              <a:noFill/>
              <a:prstDash val="solid"/>
              <a:headEnd type="none" w="med" len="med"/>
              <a:tailEnd type="none" w="med" len="med"/>
            </a:ln>
            <a:effectLst/>
          </p:spPr>
          <p:txBody>
            <a:bodyPr rot="0" spcFirstLastPara="0" vert="horz" wrap="square" lIns="93260" tIns="46630" rIns="93260" bIns="46630"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5102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panose="020B0402040204020203" pitchFamily="34" charset="0"/>
                <a:ea typeface="Segoe UI" pitchFamily="34" charset="0"/>
                <a:cs typeface="Segoe UI Semilight" panose="020B0402040204020203" pitchFamily="34" charset="0"/>
              </a:endParaRPr>
            </a:p>
          </p:txBody>
        </p:sp>
        <p:sp>
          <p:nvSpPr>
            <p:cNvPr id="30" name="Circle: Hollow 29">
              <a:extLst>
                <a:ext uri="{FF2B5EF4-FFF2-40B4-BE49-F238E27FC236}">
                  <a16:creationId xmlns:a16="http://schemas.microsoft.com/office/drawing/2014/main" id="{E9AEAF31-28E7-4A71-81DB-0FB1E38941A9}"/>
                </a:ext>
              </a:extLst>
            </p:cNvPr>
            <p:cNvSpPr/>
            <p:nvPr/>
          </p:nvSpPr>
          <p:spPr bwMode="auto">
            <a:xfrm>
              <a:off x="3123393" y="2340976"/>
              <a:ext cx="2578552" cy="2578552"/>
            </a:xfrm>
            <a:prstGeom prst="donut">
              <a:avLst>
                <a:gd name="adj" fmla="val 1118"/>
              </a:avLst>
            </a:prstGeom>
            <a:solidFill>
              <a:srgbClr val="D2D2D2"/>
            </a:solidFill>
            <a:ln w="3175" cap="flat" cmpd="sng" algn="ctr">
              <a:noFill/>
              <a:prstDash val="solid"/>
              <a:headEnd type="none" w="med" len="med"/>
              <a:tailEnd type="none" w="med" len="med"/>
            </a:ln>
            <a:effectLst/>
          </p:spPr>
          <p:txBody>
            <a:bodyPr rot="0" spcFirstLastPara="0" vert="horz" wrap="square" lIns="93260" tIns="46630" rIns="93260" bIns="46630"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5102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panose="020B0402040204020203" pitchFamily="34" charset="0"/>
                <a:ea typeface="Segoe UI" pitchFamily="34" charset="0"/>
                <a:cs typeface="Segoe UI Semilight" panose="020B0402040204020203" pitchFamily="34" charset="0"/>
              </a:endParaRPr>
            </a:p>
          </p:txBody>
        </p:sp>
        <p:sp>
          <p:nvSpPr>
            <p:cNvPr id="31" name="Freeform 167">
              <a:extLst>
                <a:ext uri="{FF2B5EF4-FFF2-40B4-BE49-F238E27FC236}">
                  <a16:creationId xmlns:a16="http://schemas.microsoft.com/office/drawing/2014/main" id="{EDA1BCA6-C63F-454C-88EA-8F277B421B1F}"/>
                </a:ext>
              </a:extLst>
            </p:cNvPr>
            <p:cNvSpPr>
              <a:spLocks/>
            </p:cNvSpPr>
            <p:nvPr/>
          </p:nvSpPr>
          <p:spPr bwMode="auto">
            <a:xfrm>
              <a:off x="3110453" y="4282658"/>
              <a:ext cx="2604434" cy="102570"/>
            </a:xfrm>
            <a:custGeom>
              <a:avLst/>
              <a:gdLst>
                <a:gd name="T0" fmla="*/ 0 w 1524"/>
                <a:gd name="T1" fmla="*/ 0 h 60"/>
                <a:gd name="T2" fmla="*/ 0 w 1524"/>
                <a:gd name="T3" fmla="*/ 4 h 60"/>
                <a:gd name="T4" fmla="*/ 56 w 1524"/>
                <a:gd name="T5" fmla="*/ 60 h 60"/>
                <a:gd name="T6" fmla="*/ 1468 w 1524"/>
                <a:gd name="T7" fmla="*/ 60 h 60"/>
                <a:gd name="T8" fmla="*/ 1524 w 1524"/>
                <a:gd name="T9" fmla="*/ 4 h 60"/>
                <a:gd name="T10" fmla="*/ 1524 w 1524"/>
                <a:gd name="T11" fmla="*/ 0 h 60"/>
                <a:gd name="T12" fmla="*/ 0 w 1524"/>
                <a:gd name="T13" fmla="*/ 0 h 60"/>
              </a:gdLst>
              <a:ahLst/>
              <a:cxnLst>
                <a:cxn ang="0">
                  <a:pos x="T0" y="T1"/>
                </a:cxn>
                <a:cxn ang="0">
                  <a:pos x="T2" y="T3"/>
                </a:cxn>
                <a:cxn ang="0">
                  <a:pos x="T4" y="T5"/>
                </a:cxn>
                <a:cxn ang="0">
                  <a:pos x="T6" y="T7"/>
                </a:cxn>
                <a:cxn ang="0">
                  <a:pos x="T8" y="T9"/>
                </a:cxn>
                <a:cxn ang="0">
                  <a:pos x="T10" y="T11"/>
                </a:cxn>
                <a:cxn ang="0">
                  <a:pos x="T12" y="T13"/>
                </a:cxn>
              </a:cxnLst>
              <a:rect l="0" t="0" r="r" b="b"/>
              <a:pathLst>
                <a:path w="1524" h="60">
                  <a:moveTo>
                    <a:pt x="0" y="0"/>
                  </a:moveTo>
                  <a:cubicBezTo>
                    <a:pt x="0" y="4"/>
                    <a:pt x="0" y="4"/>
                    <a:pt x="0" y="4"/>
                  </a:cubicBezTo>
                  <a:cubicBezTo>
                    <a:pt x="0" y="35"/>
                    <a:pt x="25" y="60"/>
                    <a:pt x="56" y="60"/>
                  </a:cubicBezTo>
                  <a:cubicBezTo>
                    <a:pt x="1468" y="60"/>
                    <a:pt x="1468" y="60"/>
                    <a:pt x="1468" y="60"/>
                  </a:cubicBezTo>
                  <a:cubicBezTo>
                    <a:pt x="1499" y="60"/>
                    <a:pt x="1524" y="35"/>
                    <a:pt x="1524" y="4"/>
                  </a:cubicBezTo>
                  <a:cubicBezTo>
                    <a:pt x="1524" y="0"/>
                    <a:pt x="1524" y="0"/>
                    <a:pt x="1524" y="0"/>
                  </a:cubicBezTo>
                  <a:lnTo>
                    <a:pt x="0" y="0"/>
                  </a:lnTo>
                  <a:close/>
                </a:path>
              </a:pathLst>
            </a:custGeom>
            <a:solidFill>
              <a:srgbClr val="353535">
                <a:lumMod val="6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353535"/>
                </a:solidFill>
                <a:effectLst/>
                <a:uLnTx/>
                <a:uFillTx/>
                <a:latin typeface="Segoe UI Semilight" panose="020B0402040204020203" pitchFamily="34" charset="0"/>
                <a:cs typeface="Segoe UI Semilight" panose="020B0402040204020203" pitchFamily="34" charset="0"/>
              </a:endParaRPr>
            </a:p>
          </p:txBody>
        </p:sp>
        <p:sp>
          <p:nvSpPr>
            <p:cNvPr id="32" name="Rectangle 31">
              <a:extLst>
                <a:ext uri="{FF2B5EF4-FFF2-40B4-BE49-F238E27FC236}">
                  <a16:creationId xmlns:a16="http://schemas.microsoft.com/office/drawing/2014/main" id="{37924884-AE5E-4E7C-A0FF-CE5C67752DBF}"/>
                </a:ext>
              </a:extLst>
            </p:cNvPr>
            <p:cNvSpPr>
              <a:spLocks noChangeArrowheads="1"/>
            </p:cNvSpPr>
            <p:nvPr/>
          </p:nvSpPr>
          <p:spPr bwMode="auto">
            <a:xfrm>
              <a:off x="3404929" y="2875276"/>
              <a:ext cx="2018073" cy="1372734"/>
            </a:xfrm>
            <a:prstGeom prst="rect">
              <a:avLst/>
            </a:prstGeom>
            <a:solidFill>
              <a:srgbClr val="FFFFFF">
                <a:lumMod val="5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353535"/>
                </a:solidFill>
                <a:effectLst/>
                <a:uLnTx/>
                <a:uFillTx/>
                <a:latin typeface="Segoe UI Semilight" panose="020B0402040204020203" pitchFamily="34" charset="0"/>
                <a:cs typeface="Segoe UI Semilight" panose="020B0402040204020203" pitchFamily="34" charset="0"/>
              </a:endParaRPr>
            </a:p>
          </p:txBody>
        </p:sp>
        <p:sp>
          <p:nvSpPr>
            <p:cNvPr id="33" name="Rectangle 32">
              <a:extLst>
                <a:ext uri="{FF2B5EF4-FFF2-40B4-BE49-F238E27FC236}">
                  <a16:creationId xmlns:a16="http://schemas.microsoft.com/office/drawing/2014/main" id="{0436974B-C339-4A0B-A383-EF33E08CEAE6}"/>
                </a:ext>
              </a:extLst>
            </p:cNvPr>
            <p:cNvSpPr>
              <a:spLocks noChangeArrowheads="1"/>
            </p:cNvSpPr>
            <p:nvPr/>
          </p:nvSpPr>
          <p:spPr bwMode="auto">
            <a:xfrm>
              <a:off x="3473310" y="2982975"/>
              <a:ext cx="1881312" cy="1203493"/>
            </a:xfrm>
            <a:prstGeom prst="rect">
              <a:avLst/>
            </a:prstGeom>
            <a:solidFill>
              <a:srgbClr val="7373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353535"/>
                </a:solidFill>
                <a:effectLst/>
                <a:uLnTx/>
                <a:uFillTx/>
                <a:latin typeface="Segoe UI Semilight" panose="020B0402040204020203" pitchFamily="34" charset="0"/>
                <a:cs typeface="Segoe UI Semilight" panose="020B0402040204020203" pitchFamily="34" charset="0"/>
              </a:endParaRPr>
            </a:p>
          </p:txBody>
        </p:sp>
        <p:sp>
          <p:nvSpPr>
            <p:cNvPr id="34" name="Oval 33">
              <a:extLst>
                <a:ext uri="{FF2B5EF4-FFF2-40B4-BE49-F238E27FC236}">
                  <a16:creationId xmlns:a16="http://schemas.microsoft.com/office/drawing/2014/main" id="{9F4EC0A1-0F4C-4047-91C7-56A08E4808E8}"/>
                </a:ext>
              </a:extLst>
            </p:cNvPr>
            <p:cNvSpPr>
              <a:spLocks noChangeArrowheads="1"/>
            </p:cNvSpPr>
            <p:nvPr/>
          </p:nvSpPr>
          <p:spPr bwMode="auto">
            <a:xfrm>
              <a:off x="4396443" y="2906047"/>
              <a:ext cx="35900" cy="3590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97" fontAlgn="auto">
                <a:spcBef>
                  <a:spcPts val="0"/>
                </a:spcBef>
                <a:spcAft>
                  <a:spcPts val="0"/>
                </a:spcAft>
              </a:pPr>
              <a:endParaRPr lang="en-US" sz="2000" b="0" dirty="0">
                <a:solidFill>
                  <a:srgbClr val="353535"/>
                </a:solidFill>
                <a:latin typeface="Segoe UI Semilight" panose="020B0402040204020203" pitchFamily="34" charset="0"/>
                <a:cs typeface="Segoe UI Semilight" panose="020B0402040204020203" pitchFamily="34" charset="0"/>
              </a:endParaRPr>
            </a:p>
          </p:txBody>
        </p:sp>
        <p:sp>
          <p:nvSpPr>
            <p:cNvPr id="35" name="Freeform 87">
              <a:extLst>
                <a:ext uri="{FF2B5EF4-FFF2-40B4-BE49-F238E27FC236}">
                  <a16:creationId xmlns:a16="http://schemas.microsoft.com/office/drawing/2014/main" id="{21744DB2-9778-40CB-9EBC-FD3819F95A36}"/>
                </a:ext>
              </a:extLst>
            </p:cNvPr>
            <p:cNvSpPr>
              <a:spLocks noEditPoints="1"/>
            </p:cNvSpPr>
            <p:nvPr/>
          </p:nvSpPr>
          <p:spPr bwMode="auto">
            <a:xfrm>
              <a:off x="3473309" y="3365327"/>
              <a:ext cx="916674" cy="110841"/>
            </a:xfrm>
            <a:custGeom>
              <a:avLst/>
              <a:gdLst>
                <a:gd name="T0" fmla="*/ 4 w 526"/>
                <a:gd name="T1" fmla="*/ 0 h 65"/>
                <a:gd name="T2" fmla="*/ 16 w 526"/>
                <a:gd name="T3" fmla="*/ 8 h 65"/>
                <a:gd name="T4" fmla="*/ 0 w 526"/>
                <a:gd name="T5" fmla="*/ 61 h 65"/>
                <a:gd name="T6" fmla="*/ 41 w 526"/>
                <a:gd name="T7" fmla="*/ 61 h 65"/>
                <a:gd name="T8" fmla="*/ 33 w 526"/>
                <a:gd name="T9" fmla="*/ 39 h 65"/>
                <a:gd name="T10" fmla="*/ 68 w 526"/>
                <a:gd name="T11" fmla="*/ 0 h 65"/>
                <a:gd name="T12" fmla="*/ 68 w 526"/>
                <a:gd name="T13" fmla="*/ 65 h 65"/>
                <a:gd name="T14" fmla="*/ 101 w 526"/>
                <a:gd name="T15" fmla="*/ 8 h 65"/>
                <a:gd name="T16" fmla="*/ 68 w 526"/>
                <a:gd name="T17" fmla="*/ 8 h 65"/>
                <a:gd name="T18" fmla="*/ 68 w 526"/>
                <a:gd name="T19" fmla="*/ 57 h 65"/>
                <a:gd name="T20" fmla="*/ 145 w 526"/>
                <a:gd name="T21" fmla="*/ 0 h 65"/>
                <a:gd name="T22" fmla="*/ 125 w 526"/>
                <a:gd name="T23" fmla="*/ 8 h 65"/>
                <a:gd name="T24" fmla="*/ 125 w 526"/>
                <a:gd name="T25" fmla="*/ 57 h 65"/>
                <a:gd name="T26" fmla="*/ 158 w 526"/>
                <a:gd name="T27" fmla="*/ 65 h 65"/>
                <a:gd name="T28" fmla="*/ 158 w 526"/>
                <a:gd name="T29" fmla="*/ 36 h 65"/>
                <a:gd name="T30" fmla="*/ 145 w 526"/>
                <a:gd name="T31" fmla="*/ 57 h 65"/>
                <a:gd name="T32" fmla="*/ 181 w 526"/>
                <a:gd name="T33" fmla="*/ 57 h 65"/>
                <a:gd name="T34" fmla="*/ 223 w 526"/>
                <a:gd name="T35" fmla="*/ 57 h 65"/>
                <a:gd name="T36" fmla="*/ 190 w 526"/>
                <a:gd name="T37" fmla="*/ 0 h 65"/>
                <a:gd name="T38" fmla="*/ 214 w 526"/>
                <a:gd name="T39" fmla="*/ 57 h 65"/>
                <a:gd name="T40" fmla="*/ 267 w 526"/>
                <a:gd name="T41" fmla="*/ 57 h 65"/>
                <a:gd name="T42" fmla="*/ 242 w 526"/>
                <a:gd name="T43" fmla="*/ 4 h 65"/>
                <a:gd name="T44" fmla="*/ 258 w 526"/>
                <a:gd name="T45" fmla="*/ 57 h 65"/>
                <a:gd name="T46" fmla="*/ 246 w 526"/>
                <a:gd name="T47" fmla="*/ 65 h 65"/>
                <a:gd name="T48" fmla="*/ 283 w 526"/>
                <a:gd name="T49" fmla="*/ 39 h 65"/>
                <a:gd name="T50" fmla="*/ 275 w 526"/>
                <a:gd name="T51" fmla="*/ 57 h 65"/>
                <a:gd name="T52" fmla="*/ 303 w 526"/>
                <a:gd name="T53" fmla="*/ 8 h 65"/>
                <a:gd name="T54" fmla="*/ 336 w 526"/>
                <a:gd name="T55" fmla="*/ 65 h 65"/>
                <a:gd name="T56" fmla="*/ 336 w 526"/>
                <a:gd name="T57" fmla="*/ 0 h 65"/>
                <a:gd name="T58" fmla="*/ 336 w 526"/>
                <a:gd name="T59" fmla="*/ 8 h 65"/>
                <a:gd name="T60" fmla="*/ 310 w 526"/>
                <a:gd name="T61" fmla="*/ 8 h 65"/>
                <a:gd name="T62" fmla="*/ 367 w 526"/>
                <a:gd name="T63" fmla="*/ 0 h 65"/>
                <a:gd name="T64" fmla="*/ 380 w 526"/>
                <a:gd name="T65" fmla="*/ 8 h 65"/>
                <a:gd name="T66" fmla="*/ 363 w 526"/>
                <a:gd name="T67" fmla="*/ 61 h 65"/>
                <a:gd name="T68" fmla="*/ 404 w 526"/>
                <a:gd name="T69" fmla="*/ 61 h 65"/>
                <a:gd name="T70" fmla="*/ 396 w 526"/>
                <a:gd name="T71" fmla="*/ 39 h 65"/>
                <a:gd name="T72" fmla="*/ 432 w 526"/>
                <a:gd name="T73" fmla="*/ 0 h 65"/>
                <a:gd name="T74" fmla="*/ 432 w 526"/>
                <a:gd name="T75" fmla="*/ 65 h 65"/>
                <a:gd name="T76" fmla="*/ 465 w 526"/>
                <a:gd name="T77" fmla="*/ 8 h 65"/>
                <a:gd name="T78" fmla="*/ 432 w 526"/>
                <a:gd name="T79" fmla="*/ 8 h 65"/>
                <a:gd name="T80" fmla="*/ 432 w 526"/>
                <a:gd name="T81" fmla="*/ 57 h 65"/>
                <a:gd name="T82" fmla="*/ 484 w 526"/>
                <a:gd name="T83" fmla="*/ 8 h 65"/>
                <a:gd name="T84" fmla="*/ 517 w 526"/>
                <a:gd name="T85" fmla="*/ 65 h 65"/>
                <a:gd name="T86" fmla="*/ 517 w 526"/>
                <a:gd name="T87" fmla="*/ 0 h 65"/>
                <a:gd name="T88" fmla="*/ 517 w 526"/>
                <a:gd name="T89" fmla="*/ 8 h 65"/>
                <a:gd name="T90" fmla="*/ 493 w 526"/>
                <a:gd name="T91" fmla="*/ 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6" h="65">
                  <a:moveTo>
                    <a:pt x="25" y="57"/>
                  </a:move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7"/>
                    <a:pt x="16" y="57"/>
                    <a:pt x="16" y="57"/>
                  </a:cubicBezTo>
                  <a:cubicBezTo>
                    <a:pt x="4" y="57"/>
                    <a:pt x="4" y="57"/>
                    <a:pt x="4" y="57"/>
                  </a:cubicBezTo>
                  <a:cubicBezTo>
                    <a:pt x="1" y="57"/>
                    <a:pt x="0" y="58"/>
                    <a:pt x="0" y="61"/>
                  </a:cubicBezTo>
                  <a:cubicBezTo>
                    <a:pt x="0" y="64"/>
                    <a:pt x="1" y="65"/>
                    <a:pt x="4" y="65"/>
                  </a:cubicBezTo>
                  <a:cubicBezTo>
                    <a:pt x="37" y="65"/>
                    <a:pt x="37" y="65"/>
                    <a:pt x="37" y="65"/>
                  </a:cubicBezTo>
                  <a:cubicBezTo>
                    <a:pt x="39" y="65"/>
                    <a:pt x="41" y="64"/>
                    <a:pt x="41" y="61"/>
                  </a:cubicBezTo>
                  <a:cubicBezTo>
                    <a:pt x="41" y="39"/>
                    <a:pt x="41" y="39"/>
                    <a:pt x="41" y="39"/>
                  </a:cubicBezTo>
                  <a:cubicBezTo>
                    <a:pt x="41" y="38"/>
                    <a:pt x="40" y="36"/>
                    <a:pt x="37" y="36"/>
                  </a:cubicBezTo>
                  <a:cubicBezTo>
                    <a:pt x="33" y="36"/>
                    <a:pt x="33" y="38"/>
                    <a:pt x="33" y="39"/>
                  </a:cubicBezTo>
                  <a:cubicBezTo>
                    <a:pt x="33" y="57"/>
                    <a:pt x="33" y="57"/>
                    <a:pt x="33" y="57"/>
                  </a:cubicBezTo>
                  <a:lnTo>
                    <a:pt x="25" y="57"/>
                  </a:lnTo>
                  <a:close/>
                  <a:moveTo>
                    <a:pt x="68" y="0"/>
                  </a:moveTo>
                  <a:cubicBezTo>
                    <a:pt x="64" y="0"/>
                    <a:pt x="60" y="4"/>
                    <a:pt x="60" y="8"/>
                  </a:cubicBezTo>
                  <a:cubicBezTo>
                    <a:pt x="60" y="57"/>
                    <a:pt x="60" y="57"/>
                    <a:pt x="60" y="57"/>
                  </a:cubicBezTo>
                  <a:cubicBezTo>
                    <a:pt x="60" y="61"/>
                    <a:pt x="64" y="65"/>
                    <a:pt x="68" y="65"/>
                  </a:cubicBezTo>
                  <a:cubicBezTo>
                    <a:pt x="93" y="65"/>
                    <a:pt x="93" y="65"/>
                    <a:pt x="93" y="65"/>
                  </a:cubicBezTo>
                  <a:cubicBezTo>
                    <a:pt x="98" y="65"/>
                    <a:pt x="101" y="61"/>
                    <a:pt x="101" y="57"/>
                  </a:cubicBezTo>
                  <a:cubicBezTo>
                    <a:pt x="101" y="8"/>
                    <a:pt x="101" y="8"/>
                    <a:pt x="101" y="8"/>
                  </a:cubicBezTo>
                  <a:cubicBezTo>
                    <a:pt x="101" y="4"/>
                    <a:pt x="98" y="0"/>
                    <a:pt x="93" y="0"/>
                  </a:cubicBezTo>
                  <a:lnTo>
                    <a:pt x="68" y="0"/>
                  </a:lnTo>
                  <a:close/>
                  <a:moveTo>
                    <a:pt x="68" y="8"/>
                  </a:moveTo>
                  <a:cubicBezTo>
                    <a:pt x="93" y="8"/>
                    <a:pt x="93" y="8"/>
                    <a:pt x="93" y="8"/>
                  </a:cubicBezTo>
                  <a:cubicBezTo>
                    <a:pt x="93" y="57"/>
                    <a:pt x="93" y="57"/>
                    <a:pt x="93" y="57"/>
                  </a:cubicBezTo>
                  <a:cubicBezTo>
                    <a:pt x="68" y="57"/>
                    <a:pt x="68" y="57"/>
                    <a:pt x="68" y="57"/>
                  </a:cubicBezTo>
                  <a:lnTo>
                    <a:pt x="68" y="8"/>
                  </a:lnTo>
                  <a:close/>
                  <a:moveTo>
                    <a:pt x="145" y="57"/>
                  </a:move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7"/>
                    <a:pt x="137" y="57"/>
                    <a:pt x="137" y="57"/>
                  </a:cubicBezTo>
                  <a:cubicBezTo>
                    <a:pt x="125" y="57"/>
                    <a:pt x="125" y="57"/>
                    <a:pt x="125" y="57"/>
                  </a:cubicBezTo>
                  <a:cubicBezTo>
                    <a:pt x="123" y="57"/>
                    <a:pt x="120" y="58"/>
                    <a:pt x="120" y="61"/>
                  </a:cubicBezTo>
                  <a:cubicBezTo>
                    <a:pt x="120" y="64"/>
                    <a:pt x="123" y="65"/>
                    <a:pt x="125" y="65"/>
                  </a:cubicBezTo>
                  <a:cubicBezTo>
                    <a:pt x="158" y="65"/>
                    <a:pt x="158" y="65"/>
                    <a:pt x="158" y="65"/>
                  </a:cubicBezTo>
                  <a:cubicBezTo>
                    <a:pt x="160" y="65"/>
                    <a:pt x="162" y="64"/>
                    <a:pt x="162" y="61"/>
                  </a:cubicBezTo>
                  <a:cubicBezTo>
                    <a:pt x="162" y="39"/>
                    <a:pt x="162" y="39"/>
                    <a:pt x="162" y="39"/>
                  </a:cubicBezTo>
                  <a:cubicBezTo>
                    <a:pt x="162" y="38"/>
                    <a:pt x="161" y="36"/>
                    <a:pt x="158" y="36"/>
                  </a:cubicBezTo>
                  <a:cubicBezTo>
                    <a:pt x="155" y="36"/>
                    <a:pt x="154" y="38"/>
                    <a:pt x="154" y="39"/>
                  </a:cubicBezTo>
                  <a:cubicBezTo>
                    <a:pt x="154" y="57"/>
                    <a:pt x="154" y="57"/>
                    <a:pt x="154" y="57"/>
                  </a:cubicBezTo>
                  <a:lnTo>
                    <a:pt x="145" y="57"/>
                  </a:lnTo>
                  <a:close/>
                  <a:moveTo>
                    <a:pt x="190" y="0"/>
                  </a:moveTo>
                  <a:cubicBezTo>
                    <a:pt x="184" y="0"/>
                    <a:pt x="181" y="4"/>
                    <a:pt x="181" y="8"/>
                  </a:cubicBezTo>
                  <a:cubicBezTo>
                    <a:pt x="181" y="57"/>
                    <a:pt x="181" y="57"/>
                    <a:pt x="181" y="57"/>
                  </a:cubicBezTo>
                  <a:cubicBezTo>
                    <a:pt x="181" y="61"/>
                    <a:pt x="184" y="65"/>
                    <a:pt x="190" y="65"/>
                  </a:cubicBezTo>
                  <a:cubicBezTo>
                    <a:pt x="214" y="65"/>
                    <a:pt x="214" y="65"/>
                    <a:pt x="214" y="65"/>
                  </a:cubicBezTo>
                  <a:cubicBezTo>
                    <a:pt x="219" y="65"/>
                    <a:pt x="223" y="61"/>
                    <a:pt x="223" y="57"/>
                  </a:cubicBezTo>
                  <a:cubicBezTo>
                    <a:pt x="223" y="8"/>
                    <a:pt x="223" y="8"/>
                    <a:pt x="223" y="8"/>
                  </a:cubicBezTo>
                  <a:cubicBezTo>
                    <a:pt x="223" y="4"/>
                    <a:pt x="219" y="0"/>
                    <a:pt x="214" y="0"/>
                  </a:cubicBezTo>
                  <a:lnTo>
                    <a:pt x="190" y="0"/>
                  </a:lnTo>
                  <a:close/>
                  <a:moveTo>
                    <a:pt x="190" y="8"/>
                  </a:moveTo>
                  <a:cubicBezTo>
                    <a:pt x="214" y="8"/>
                    <a:pt x="214" y="8"/>
                    <a:pt x="214" y="8"/>
                  </a:cubicBezTo>
                  <a:cubicBezTo>
                    <a:pt x="214" y="57"/>
                    <a:pt x="214" y="57"/>
                    <a:pt x="214" y="57"/>
                  </a:cubicBezTo>
                  <a:cubicBezTo>
                    <a:pt x="190" y="57"/>
                    <a:pt x="190" y="57"/>
                    <a:pt x="190" y="57"/>
                  </a:cubicBezTo>
                  <a:lnTo>
                    <a:pt x="190" y="8"/>
                  </a:lnTo>
                  <a:close/>
                  <a:moveTo>
                    <a:pt x="267" y="57"/>
                  </a:move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7"/>
                    <a:pt x="258" y="57"/>
                    <a:pt x="258" y="57"/>
                  </a:cubicBezTo>
                  <a:cubicBezTo>
                    <a:pt x="246" y="57"/>
                    <a:pt x="246" y="57"/>
                    <a:pt x="246" y="57"/>
                  </a:cubicBezTo>
                  <a:cubicBezTo>
                    <a:pt x="244" y="57"/>
                    <a:pt x="242" y="58"/>
                    <a:pt x="242" y="61"/>
                  </a:cubicBezTo>
                  <a:cubicBezTo>
                    <a:pt x="242" y="64"/>
                    <a:pt x="244" y="65"/>
                    <a:pt x="246" y="65"/>
                  </a:cubicBezTo>
                  <a:cubicBezTo>
                    <a:pt x="279" y="65"/>
                    <a:pt x="279" y="65"/>
                    <a:pt x="279" y="65"/>
                  </a:cubicBezTo>
                  <a:cubicBezTo>
                    <a:pt x="281" y="65"/>
                    <a:pt x="283" y="64"/>
                    <a:pt x="283" y="61"/>
                  </a:cubicBezTo>
                  <a:cubicBezTo>
                    <a:pt x="283" y="39"/>
                    <a:pt x="283" y="39"/>
                    <a:pt x="283" y="39"/>
                  </a:cubicBezTo>
                  <a:cubicBezTo>
                    <a:pt x="283" y="38"/>
                    <a:pt x="283" y="36"/>
                    <a:pt x="279" y="36"/>
                  </a:cubicBezTo>
                  <a:cubicBezTo>
                    <a:pt x="276" y="36"/>
                    <a:pt x="275" y="38"/>
                    <a:pt x="275" y="39"/>
                  </a:cubicBezTo>
                  <a:cubicBezTo>
                    <a:pt x="275" y="57"/>
                    <a:pt x="275" y="57"/>
                    <a:pt x="275" y="57"/>
                  </a:cubicBezTo>
                  <a:lnTo>
                    <a:pt x="267" y="57"/>
                  </a:lnTo>
                  <a:close/>
                  <a:moveTo>
                    <a:pt x="310" y="0"/>
                  </a:moveTo>
                  <a:cubicBezTo>
                    <a:pt x="306" y="0"/>
                    <a:pt x="303" y="4"/>
                    <a:pt x="303" y="8"/>
                  </a:cubicBezTo>
                  <a:cubicBezTo>
                    <a:pt x="303" y="57"/>
                    <a:pt x="303" y="57"/>
                    <a:pt x="303" y="57"/>
                  </a:cubicBezTo>
                  <a:cubicBezTo>
                    <a:pt x="303" y="61"/>
                    <a:pt x="306" y="65"/>
                    <a:pt x="310" y="65"/>
                  </a:cubicBezTo>
                  <a:cubicBezTo>
                    <a:pt x="336" y="65"/>
                    <a:pt x="336" y="65"/>
                    <a:pt x="336" y="65"/>
                  </a:cubicBezTo>
                  <a:cubicBezTo>
                    <a:pt x="340" y="65"/>
                    <a:pt x="344" y="61"/>
                    <a:pt x="344" y="57"/>
                  </a:cubicBezTo>
                  <a:cubicBezTo>
                    <a:pt x="344" y="8"/>
                    <a:pt x="344" y="8"/>
                    <a:pt x="344" y="8"/>
                  </a:cubicBezTo>
                  <a:cubicBezTo>
                    <a:pt x="344" y="4"/>
                    <a:pt x="340" y="0"/>
                    <a:pt x="336" y="0"/>
                  </a:cubicBezTo>
                  <a:lnTo>
                    <a:pt x="310" y="0"/>
                  </a:lnTo>
                  <a:close/>
                  <a:moveTo>
                    <a:pt x="310" y="8"/>
                  </a:moveTo>
                  <a:cubicBezTo>
                    <a:pt x="336" y="8"/>
                    <a:pt x="336" y="8"/>
                    <a:pt x="336" y="8"/>
                  </a:cubicBezTo>
                  <a:cubicBezTo>
                    <a:pt x="336" y="57"/>
                    <a:pt x="336" y="57"/>
                    <a:pt x="336" y="57"/>
                  </a:cubicBezTo>
                  <a:cubicBezTo>
                    <a:pt x="310" y="57"/>
                    <a:pt x="310" y="57"/>
                    <a:pt x="310" y="57"/>
                  </a:cubicBezTo>
                  <a:lnTo>
                    <a:pt x="310" y="8"/>
                  </a:lnTo>
                  <a:close/>
                  <a:moveTo>
                    <a:pt x="388" y="57"/>
                  </a:move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7"/>
                    <a:pt x="380" y="57"/>
                    <a:pt x="380" y="57"/>
                  </a:cubicBezTo>
                  <a:cubicBezTo>
                    <a:pt x="367" y="57"/>
                    <a:pt x="367" y="57"/>
                    <a:pt x="367" y="57"/>
                  </a:cubicBezTo>
                  <a:cubicBezTo>
                    <a:pt x="365" y="57"/>
                    <a:pt x="363" y="58"/>
                    <a:pt x="363" y="61"/>
                  </a:cubicBezTo>
                  <a:cubicBezTo>
                    <a:pt x="363" y="64"/>
                    <a:pt x="365" y="65"/>
                    <a:pt x="367" y="65"/>
                  </a:cubicBezTo>
                  <a:cubicBezTo>
                    <a:pt x="401" y="65"/>
                    <a:pt x="401" y="65"/>
                    <a:pt x="401" y="65"/>
                  </a:cubicBezTo>
                  <a:cubicBezTo>
                    <a:pt x="402" y="65"/>
                    <a:pt x="404" y="64"/>
                    <a:pt x="404" y="61"/>
                  </a:cubicBezTo>
                  <a:cubicBezTo>
                    <a:pt x="404" y="39"/>
                    <a:pt x="404" y="39"/>
                    <a:pt x="404" y="39"/>
                  </a:cubicBezTo>
                  <a:cubicBezTo>
                    <a:pt x="404" y="38"/>
                    <a:pt x="403" y="36"/>
                    <a:pt x="401" y="36"/>
                  </a:cubicBezTo>
                  <a:cubicBezTo>
                    <a:pt x="397" y="36"/>
                    <a:pt x="396" y="38"/>
                    <a:pt x="396" y="39"/>
                  </a:cubicBezTo>
                  <a:cubicBezTo>
                    <a:pt x="396" y="57"/>
                    <a:pt x="396" y="57"/>
                    <a:pt x="396" y="57"/>
                  </a:cubicBezTo>
                  <a:lnTo>
                    <a:pt x="388" y="57"/>
                  </a:lnTo>
                  <a:close/>
                  <a:moveTo>
                    <a:pt x="432" y="0"/>
                  </a:moveTo>
                  <a:cubicBezTo>
                    <a:pt x="428" y="0"/>
                    <a:pt x="423" y="4"/>
                    <a:pt x="423" y="8"/>
                  </a:cubicBezTo>
                  <a:cubicBezTo>
                    <a:pt x="423" y="57"/>
                    <a:pt x="423" y="57"/>
                    <a:pt x="423" y="57"/>
                  </a:cubicBezTo>
                  <a:cubicBezTo>
                    <a:pt x="423" y="61"/>
                    <a:pt x="427" y="65"/>
                    <a:pt x="432" y="65"/>
                  </a:cubicBezTo>
                  <a:cubicBezTo>
                    <a:pt x="457" y="65"/>
                    <a:pt x="457" y="65"/>
                    <a:pt x="457" y="65"/>
                  </a:cubicBezTo>
                  <a:cubicBezTo>
                    <a:pt x="461" y="65"/>
                    <a:pt x="465" y="61"/>
                    <a:pt x="465" y="57"/>
                  </a:cubicBezTo>
                  <a:cubicBezTo>
                    <a:pt x="465" y="8"/>
                    <a:pt x="465" y="8"/>
                    <a:pt x="465" y="8"/>
                  </a:cubicBezTo>
                  <a:cubicBezTo>
                    <a:pt x="465" y="4"/>
                    <a:pt x="461" y="0"/>
                    <a:pt x="457" y="0"/>
                  </a:cubicBezTo>
                  <a:lnTo>
                    <a:pt x="432" y="0"/>
                  </a:lnTo>
                  <a:close/>
                  <a:moveTo>
                    <a:pt x="432" y="8"/>
                  </a:moveTo>
                  <a:cubicBezTo>
                    <a:pt x="457" y="8"/>
                    <a:pt x="457" y="8"/>
                    <a:pt x="457" y="8"/>
                  </a:cubicBezTo>
                  <a:cubicBezTo>
                    <a:pt x="457" y="57"/>
                    <a:pt x="457" y="57"/>
                    <a:pt x="457" y="57"/>
                  </a:cubicBezTo>
                  <a:cubicBezTo>
                    <a:pt x="432" y="57"/>
                    <a:pt x="432" y="57"/>
                    <a:pt x="432" y="57"/>
                  </a:cubicBezTo>
                  <a:lnTo>
                    <a:pt x="432" y="8"/>
                  </a:lnTo>
                  <a:close/>
                  <a:moveTo>
                    <a:pt x="493" y="0"/>
                  </a:moveTo>
                  <a:cubicBezTo>
                    <a:pt x="488" y="0"/>
                    <a:pt x="484" y="4"/>
                    <a:pt x="484" y="8"/>
                  </a:cubicBezTo>
                  <a:cubicBezTo>
                    <a:pt x="484" y="57"/>
                    <a:pt x="484" y="57"/>
                    <a:pt x="484" y="57"/>
                  </a:cubicBezTo>
                  <a:cubicBezTo>
                    <a:pt x="484" y="61"/>
                    <a:pt x="488" y="65"/>
                    <a:pt x="493" y="65"/>
                  </a:cubicBezTo>
                  <a:cubicBezTo>
                    <a:pt x="517" y="65"/>
                    <a:pt x="517" y="65"/>
                    <a:pt x="517" y="65"/>
                  </a:cubicBezTo>
                  <a:cubicBezTo>
                    <a:pt x="522" y="65"/>
                    <a:pt x="526" y="61"/>
                    <a:pt x="526" y="57"/>
                  </a:cubicBezTo>
                  <a:cubicBezTo>
                    <a:pt x="526" y="8"/>
                    <a:pt x="526" y="8"/>
                    <a:pt x="526" y="8"/>
                  </a:cubicBezTo>
                  <a:cubicBezTo>
                    <a:pt x="526" y="4"/>
                    <a:pt x="522" y="0"/>
                    <a:pt x="517" y="0"/>
                  </a:cubicBezTo>
                  <a:lnTo>
                    <a:pt x="493" y="0"/>
                  </a:lnTo>
                  <a:close/>
                  <a:moveTo>
                    <a:pt x="493" y="8"/>
                  </a:moveTo>
                  <a:cubicBezTo>
                    <a:pt x="517" y="8"/>
                    <a:pt x="517" y="8"/>
                    <a:pt x="517" y="8"/>
                  </a:cubicBezTo>
                  <a:cubicBezTo>
                    <a:pt x="517" y="57"/>
                    <a:pt x="517" y="57"/>
                    <a:pt x="517" y="57"/>
                  </a:cubicBezTo>
                  <a:cubicBezTo>
                    <a:pt x="493" y="57"/>
                    <a:pt x="493" y="57"/>
                    <a:pt x="493" y="57"/>
                  </a:cubicBezTo>
                  <a:lnTo>
                    <a:pt x="493" y="8"/>
                  </a:lnTo>
                  <a:close/>
                </a:path>
              </a:pathLst>
            </a:custGeom>
            <a:solidFill>
              <a:srgbClr val="353535">
                <a:alpha val="33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353535"/>
                </a:solidFill>
                <a:effectLst/>
                <a:uLnTx/>
                <a:uFillTx/>
                <a:latin typeface="Segoe UI Semilight" panose="020B0402040204020203" pitchFamily="34" charset="0"/>
                <a:cs typeface="Segoe UI Semilight" panose="020B0402040204020203" pitchFamily="34" charset="0"/>
              </a:endParaRPr>
            </a:p>
          </p:txBody>
        </p:sp>
        <p:sp>
          <p:nvSpPr>
            <p:cNvPr id="36" name="Freeform 87">
              <a:extLst>
                <a:ext uri="{FF2B5EF4-FFF2-40B4-BE49-F238E27FC236}">
                  <a16:creationId xmlns:a16="http://schemas.microsoft.com/office/drawing/2014/main" id="{4280DE81-5267-458E-83D1-07474FA092DD}"/>
                </a:ext>
              </a:extLst>
            </p:cNvPr>
            <p:cNvSpPr>
              <a:spLocks noEditPoints="1"/>
            </p:cNvSpPr>
            <p:nvPr/>
          </p:nvSpPr>
          <p:spPr bwMode="auto">
            <a:xfrm>
              <a:off x="4437948" y="3365327"/>
              <a:ext cx="916674" cy="110841"/>
            </a:xfrm>
            <a:custGeom>
              <a:avLst/>
              <a:gdLst>
                <a:gd name="T0" fmla="*/ 4 w 526"/>
                <a:gd name="T1" fmla="*/ 0 h 65"/>
                <a:gd name="T2" fmla="*/ 16 w 526"/>
                <a:gd name="T3" fmla="*/ 8 h 65"/>
                <a:gd name="T4" fmla="*/ 0 w 526"/>
                <a:gd name="T5" fmla="*/ 61 h 65"/>
                <a:gd name="T6" fmla="*/ 41 w 526"/>
                <a:gd name="T7" fmla="*/ 61 h 65"/>
                <a:gd name="T8" fmla="*/ 33 w 526"/>
                <a:gd name="T9" fmla="*/ 39 h 65"/>
                <a:gd name="T10" fmla="*/ 68 w 526"/>
                <a:gd name="T11" fmla="*/ 0 h 65"/>
                <a:gd name="T12" fmla="*/ 68 w 526"/>
                <a:gd name="T13" fmla="*/ 65 h 65"/>
                <a:gd name="T14" fmla="*/ 101 w 526"/>
                <a:gd name="T15" fmla="*/ 8 h 65"/>
                <a:gd name="T16" fmla="*/ 68 w 526"/>
                <a:gd name="T17" fmla="*/ 8 h 65"/>
                <a:gd name="T18" fmla="*/ 68 w 526"/>
                <a:gd name="T19" fmla="*/ 57 h 65"/>
                <a:gd name="T20" fmla="*/ 145 w 526"/>
                <a:gd name="T21" fmla="*/ 0 h 65"/>
                <a:gd name="T22" fmla="*/ 125 w 526"/>
                <a:gd name="T23" fmla="*/ 8 h 65"/>
                <a:gd name="T24" fmla="*/ 125 w 526"/>
                <a:gd name="T25" fmla="*/ 57 h 65"/>
                <a:gd name="T26" fmla="*/ 158 w 526"/>
                <a:gd name="T27" fmla="*/ 65 h 65"/>
                <a:gd name="T28" fmla="*/ 158 w 526"/>
                <a:gd name="T29" fmla="*/ 36 h 65"/>
                <a:gd name="T30" fmla="*/ 145 w 526"/>
                <a:gd name="T31" fmla="*/ 57 h 65"/>
                <a:gd name="T32" fmla="*/ 181 w 526"/>
                <a:gd name="T33" fmla="*/ 57 h 65"/>
                <a:gd name="T34" fmla="*/ 223 w 526"/>
                <a:gd name="T35" fmla="*/ 57 h 65"/>
                <a:gd name="T36" fmla="*/ 190 w 526"/>
                <a:gd name="T37" fmla="*/ 0 h 65"/>
                <a:gd name="T38" fmla="*/ 214 w 526"/>
                <a:gd name="T39" fmla="*/ 57 h 65"/>
                <a:gd name="T40" fmla="*/ 267 w 526"/>
                <a:gd name="T41" fmla="*/ 57 h 65"/>
                <a:gd name="T42" fmla="*/ 242 w 526"/>
                <a:gd name="T43" fmla="*/ 4 h 65"/>
                <a:gd name="T44" fmla="*/ 258 w 526"/>
                <a:gd name="T45" fmla="*/ 57 h 65"/>
                <a:gd name="T46" fmla="*/ 246 w 526"/>
                <a:gd name="T47" fmla="*/ 65 h 65"/>
                <a:gd name="T48" fmla="*/ 283 w 526"/>
                <a:gd name="T49" fmla="*/ 39 h 65"/>
                <a:gd name="T50" fmla="*/ 275 w 526"/>
                <a:gd name="T51" fmla="*/ 57 h 65"/>
                <a:gd name="T52" fmla="*/ 303 w 526"/>
                <a:gd name="T53" fmla="*/ 8 h 65"/>
                <a:gd name="T54" fmla="*/ 336 w 526"/>
                <a:gd name="T55" fmla="*/ 65 h 65"/>
                <a:gd name="T56" fmla="*/ 336 w 526"/>
                <a:gd name="T57" fmla="*/ 0 h 65"/>
                <a:gd name="T58" fmla="*/ 336 w 526"/>
                <a:gd name="T59" fmla="*/ 8 h 65"/>
                <a:gd name="T60" fmla="*/ 310 w 526"/>
                <a:gd name="T61" fmla="*/ 8 h 65"/>
                <a:gd name="T62" fmla="*/ 367 w 526"/>
                <a:gd name="T63" fmla="*/ 0 h 65"/>
                <a:gd name="T64" fmla="*/ 380 w 526"/>
                <a:gd name="T65" fmla="*/ 8 h 65"/>
                <a:gd name="T66" fmla="*/ 363 w 526"/>
                <a:gd name="T67" fmla="*/ 61 h 65"/>
                <a:gd name="T68" fmla="*/ 404 w 526"/>
                <a:gd name="T69" fmla="*/ 61 h 65"/>
                <a:gd name="T70" fmla="*/ 396 w 526"/>
                <a:gd name="T71" fmla="*/ 39 h 65"/>
                <a:gd name="T72" fmla="*/ 432 w 526"/>
                <a:gd name="T73" fmla="*/ 0 h 65"/>
                <a:gd name="T74" fmla="*/ 432 w 526"/>
                <a:gd name="T75" fmla="*/ 65 h 65"/>
                <a:gd name="T76" fmla="*/ 465 w 526"/>
                <a:gd name="T77" fmla="*/ 8 h 65"/>
                <a:gd name="T78" fmla="*/ 432 w 526"/>
                <a:gd name="T79" fmla="*/ 8 h 65"/>
                <a:gd name="T80" fmla="*/ 432 w 526"/>
                <a:gd name="T81" fmla="*/ 57 h 65"/>
                <a:gd name="T82" fmla="*/ 484 w 526"/>
                <a:gd name="T83" fmla="*/ 8 h 65"/>
                <a:gd name="T84" fmla="*/ 517 w 526"/>
                <a:gd name="T85" fmla="*/ 65 h 65"/>
                <a:gd name="T86" fmla="*/ 517 w 526"/>
                <a:gd name="T87" fmla="*/ 0 h 65"/>
                <a:gd name="T88" fmla="*/ 517 w 526"/>
                <a:gd name="T89" fmla="*/ 8 h 65"/>
                <a:gd name="T90" fmla="*/ 493 w 526"/>
                <a:gd name="T91" fmla="*/ 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6" h="65">
                  <a:moveTo>
                    <a:pt x="25" y="57"/>
                  </a:move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7"/>
                    <a:pt x="16" y="57"/>
                    <a:pt x="16" y="57"/>
                  </a:cubicBezTo>
                  <a:cubicBezTo>
                    <a:pt x="4" y="57"/>
                    <a:pt x="4" y="57"/>
                    <a:pt x="4" y="57"/>
                  </a:cubicBezTo>
                  <a:cubicBezTo>
                    <a:pt x="1" y="57"/>
                    <a:pt x="0" y="58"/>
                    <a:pt x="0" y="61"/>
                  </a:cubicBezTo>
                  <a:cubicBezTo>
                    <a:pt x="0" y="64"/>
                    <a:pt x="1" y="65"/>
                    <a:pt x="4" y="65"/>
                  </a:cubicBezTo>
                  <a:cubicBezTo>
                    <a:pt x="37" y="65"/>
                    <a:pt x="37" y="65"/>
                    <a:pt x="37" y="65"/>
                  </a:cubicBezTo>
                  <a:cubicBezTo>
                    <a:pt x="39" y="65"/>
                    <a:pt x="41" y="64"/>
                    <a:pt x="41" y="61"/>
                  </a:cubicBezTo>
                  <a:cubicBezTo>
                    <a:pt x="41" y="39"/>
                    <a:pt x="41" y="39"/>
                    <a:pt x="41" y="39"/>
                  </a:cubicBezTo>
                  <a:cubicBezTo>
                    <a:pt x="41" y="38"/>
                    <a:pt x="40" y="36"/>
                    <a:pt x="37" y="36"/>
                  </a:cubicBezTo>
                  <a:cubicBezTo>
                    <a:pt x="33" y="36"/>
                    <a:pt x="33" y="38"/>
                    <a:pt x="33" y="39"/>
                  </a:cubicBezTo>
                  <a:cubicBezTo>
                    <a:pt x="33" y="57"/>
                    <a:pt x="33" y="57"/>
                    <a:pt x="33" y="57"/>
                  </a:cubicBezTo>
                  <a:lnTo>
                    <a:pt x="25" y="57"/>
                  </a:lnTo>
                  <a:close/>
                  <a:moveTo>
                    <a:pt x="68" y="0"/>
                  </a:moveTo>
                  <a:cubicBezTo>
                    <a:pt x="64" y="0"/>
                    <a:pt x="60" y="4"/>
                    <a:pt x="60" y="8"/>
                  </a:cubicBezTo>
                  <a:cubicBezTo>
                    <a:pt x="60" y="57"/>
                    <a:pt x="60" y="57"/>
                    <a:pt x="60" y="57"/>
                  </a:cubicBezTo>
                  <a:cubicBezTo>
                    <a:pt x="60" y="61"/>
                    <a:pt x="64" y="65"/>
                    <a:pt x="68" y="65"/>
                  </a:cubicBezTo>
                  <a:cubicBezTo>
                    <a:pt x="93" y="65"/>
                    <a:pt x="93" y="65"/>
                    <a:pt x="93" y="65"/>
                  </a:cubicBezTo>
                  <a:cubicBezTo>
                    <a:pt x="98" y="65"/>
                    <a:pt x="101" y="61"/>
                    <a:pt x="101" y="57"/>
                  </a:cubicBezTo>
                  <a:cubicBezTo>
                    <a:pt x="101" y="8"/>
                    <a:pt x="101" y="8"/>
                    <a:pt x="101" y="8"/>
                  </a:cubicBezTo>
                  <a:cubicBezTo>
                    <a:pt x="101" y="4"/>
                    <a:pt x="98" y="0"/>
                    <a:pt x="93" y="0"/>
                  </a:cubicBezTo>
                  <a:lnTo>
                    <a:pt x="68" y="0"/>
                  </a:lnTo>
                  <a:close/>
                  <a:moveTo>
                    <a:pt x="68" y="8"/>
                  </a:moveTo>
                  <a:cubicBezTo>
                    <a:pt x="93" y="8"/>
                    <a:pt x="93" y="8"/>
                    <a:pt x="93" y="8"/>
                  </a:cubicBezTo>
                  <a:cubicBezTo>
                    <a:pt x="93" y="57"/>
                    <a:pt x="93" y="57"/>
                    <a:pt x="93" y="57"/>
                  </a:cubicBezTo>
                  <a:cubicBezTo>
                    <a:pt x="68" y="57"/>
                    <a:pt x="68" y="57"/>
                    <a:pt x="68" y="57"/>
                  </a:cubicBezTo>
                  <a:lnTo>
                    <a:pt x="68" y="8"/>
                  </a:lnTo>
                  <a:close/>
                  <a:moveTo>
                    <a:pt x="145" y="57"/>
                  </a:move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7"/>
                    <a:pt x="137" y="57"/>
                    <a:pt x="137" y="57"/>
                  </a:cubicBezTo>
                  <a:cubicBezTo>
                    <a:pt x="125" y="57"/>
                    <a:pt x="125" y="57"/>
                    <a:pt x="125" y="57"/>
                  </a:cubicBezTo>
                  <a:cubicBezTo>
                    <a:pt x="123" y="57"/>
                    <a:pt x="120" y="58"/>
                    <a:pt x="120" y="61"/>
                  </a:cubicBezTo>
                  <a:cubicBezTo>
                    <a:pt x="120" y="64"/>
                    <a:pt x="123" y="65"/>
                    <a:pt x="125" y="65"/>
                  </a:cubicBezTo>
                  <a:cubicBezTo>
                    <a:pt x="158" y="65"/>
                    <a:pt x="158" y="65"/>
                    <a:pt x="158" y="65"/>
                  </a:cubicBezTo>
                  <a:cubicBezTo>
                    <a:pt x="160" y="65"/>
                    <a:pt x="162" y="64"/>
                    <a:pt x="162" y="61"/>
                  </a:cubicBezTo>
                  <a:cubicBezTo>
                    <a:pt x="162" y="39"/>
                    <a:pt x="162" y="39"/>
                    <a:pt x="162" y="39"/>
                  </a:cubicBezTo>
                  <a:cubicBezTo>
                    <a:pt x="162" y="38"/>
                    <a:pt x="161" y="36"/>
                    <a:pt x="158" y="36"/>
                  </a:cubicBezTo>
                  <a:cubicBezTo>
                    <a:pt x="155" y="36"/>
                    <a:pt x="154" y="38"/>
                    <a:pt x="154" y="39"/>
                  </a:cubicBezTo>
                  <a:cubicBezTo>
                    <a:pt x="154" y="57"/>
                    <a:pt x="154" y="57"/>
                    <a:pt x="154" y="57"/>
                  </a:cubicBezTo>
                  <a:lnTo>
                    <a:pt x="145" y="57"/>
                  </a:lnTo>
                  <a:close/>
                  <a:moveTo>
                    <a:pt x="190" y="0"/>
                  </a:moveTo>
                  <a:cubicBezTo>
                    <a:pt x="184" y="0"/>
                    <a:pt x="181" y="4"/>
                    <a:pt x="181" y="8"/>
                  </a:cubicBezTo>
                  <a:cubicBezTo>
                    <a:pt x="181" y="57"/>
                    <a:pt x="181" y="57"/>
                    <a:pt x="181" y="57"/>
                  </a:cubicBezTo>
                  <a:cubicBezTo>
                    <a:pt x="181" y="61"/>
                    <a:pt x="184" y="65"/>
                    <a:pt x="190" y="65"/>
                  </a:cubicBezTo>
                  <a:cubicBezTo>
                    <a:pt x="214" y="65"/>
                    <a:pt x="214" y="65"/>
                    <a:pt x="214" y="65"/>
                  </a:cubicBezTo>
                  <a:cubicBezTo>
                    <a:pt x="219" y="65"/>
                    <a:pt x="223" y="61"/>
                    <a:pt x="223" y="57"/>
                  </a:cubicBezTo>
                  <a:cubicBezTo>
                    <a:pt x="223" y="8"/>
                    <a:pt x="223" y="8"/>
                    <a:pt x="223" y="8"/>
                  </a:cubicBezTo>
                  <a:cubicBezTo>
                    <a:pt x="223" y="4"/>
                    <a:pt x="219" y="0"/>
                    <a:pt x="214" y="0"/>
                  </a:cubicBezTo>
                  <a:lnTo>
                    <a:pt x="190" y="0"/>
                  </a:lnTo>
                  <a:close/>
                  <a:moveTo>
                    <a:pt x="190" y="8"/>
                  </a:moveTo>
                  <a:cubicBezTo>
                    <a:pt x="214" y="8"/>
                    <a:pt x="214" y="8"/>
                    <a:pt x="214" y="8"/>
                  </a:cubicBezTo>
                  <a:cubicBezTo>
                    <a:pt x="214" y="57"/>
                    <a:pt x="214" y="57"/>
                    <a:pt x="214" y="57"/>
                  </a:cubicBezTo>
                  <a:cubicBezTo>
                    <a:pt x="190" y="57"/>
                    <a:pt x="190" y="57"/>
                    <a:pt x="190" y="57"/>
                  </a:cubicBezTo>
                  <a:lnTo>
                    <a:pt x="190" y="8"/>
                  </a:lnTo>
                  <a:close/>
                  <a:moveTo>
                    <a:pt x="267" y="57"/>
                  </a:move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7"/>
                    <a:pt x="258" y="57"/>
                    <a:pt x="258" y="57"/>
                  </a:cubicBezTo>
                  <a:cubicBezTo>
                    <a:pt x="246" y="57"/>
                    <a:pt x="246" y="57"/>
                    <a:pt x="246" y="57"/>
                  </a:cubicBezTo>
                  <a:cubicBezTo>
                    <a:pt x="244" y="57"/>
                    <a:pt x="242" y="58"/>
                    <a:pt x="242" y="61"/>
                  </a:cubicBezTo>
                  <a:cubicBezTo>
                    <a:pt x="242" y="64"/>
                    <a:pt x="244" y="65"/>
                    <a:pt x="246" y="65"/>
                  </a:cubicBezTo>
                  <a:cubicBezTo>
                    <a:pt x="279" y="65"/>
                    <a:pt x="279" y="65"/>
                    <a:pt x="279" y="65"/>
                  </a:cubicBezTo>
                  <a:cubicBezTo>
                    <a:pt x="281" y="65"/>
                    <a:pt x="283" y="64"/>
                    <a:pt x="283" y="61"/>
                  </a:cubicBezTo>
                  <a:cubicBezTo>
                    <a:pt x="283" y="39"/>
                    <a:pt x="283" y="39"/>
                    <a:pt x="283" y="39"/>
                  </a:cubicBezTo>
                  <a:cubicBezTo>
                    <a:pt x="283" y="38"/>
                    <a:pt x="283" y="36"/>
                    <a:pt x="279" y="36"/>
                  </a:cubicBezTo>
                  <a:cubicBezTo>
                    <a:pt x="276" y="36"/>
                    <a:pt x="275" y="38"/>
                    <a:pt x="275" y="39"/>
                  </a:cubicBezTo>
                  <a:cubicBezTo>
                    <a:pt x="275" y="57"/>
                    <a:pt x="275" y="57"/>
                    <a:pt x="275" y="57"/>
                  </a:cubicBezTo>
                  <a:lnTo>
                    <a:pt x="267" y="57"/>
                  </a:lnTo>
                  <a:close/>
                  <a:moveTo>
                    <a:pt x="310" y="0"/>
                  </a:moveTo>
                  <a:cubicBezTo>
                    <a:pt x="306" y="0"/>
                    <a:pt x="303" y="4"/>
                    <a:pt x="303" y="8"/>
                  </a:cubicBezTo>
                  <a:cubicBezTo>
                    <a:pt x="303" y="57"/>
                    <a:pt x="303" y="57"/>
                    <a:pt x="303" y="57"/>
                  </a:cubicBezTo>
                  <a:cubicBezTo>
                    <a:pt x="303" y="61"/>
                    <a:pt x="306" y="65"/>
                    <a:pt x="310" y="65"/>
                  </a:cubicBezTo>
                  <a:cubicBezTo>
                    <a:pt x="336" y="65"/>
                    <a:pt x="336" y="65"/>
                    <a:pt x="336" y="65"/>
                  </a:cubicBezTo>
                  <a:cubicBezTo>
                    <a:pt x="340" y="65"/>
                    <a:pt x="344" y="61"/>
                    <a:pt x="344" y="57"/>
                  </a:cubicBezTo>
                  <a:cubicBezTo>
                    <a:pt x="344" y="8"/>
                    <a:pt x="344" y="8"/>
                    <a:pt x="344" y="8"/>
                  </a:cubicBezTo>
                  <a:cubicBezTo>
                    <a:pt x="344" y="4"/>
                    <a:pt x="340" y="0"/>
                    <a:pt x="336" y="0"/>
                  </a:cubicBezTo>
                  <a:lnTo>
                    <a:pt x="310" y="0"/>
                  </a:lnTo>
                  <a:close/>
                  <a:moveTo>
                    <a:pt x="310" y="8"/>
                  </a:moveTo>
                  <a:cubicBezTo>
                    <a:pt x="336" y="8"/>
                    <a:pt x="336" y="8"/>
                    <a:pt x="336" y="8"/>
                  </a:cubicBezTo>
                  <a:cubicBezTo>
                    <a:pt x="336" y="57"/>
                    <a:pt x="336" y="57"/>
                    <a:pt x="336" y="57"/>
                  </a:cubicBezTo>
                  <a:cubicBezTo>
                    <a:pt x="310" y="57"/>
                    <a:pt x="310" y="57"/>
                    <a:pt x="310" y="57"/>
                  </a:cubicBezTo>
                  <a:lnTo>
                    <a:pt x="310" y="8"/>
                  </a:lnTo>
                  <a:close/>
                  <a:moveTo>
                    <a:pt x="388" y="57"/>
                  </a:move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7"/>
                    <a:pt x="380" y="57"/>
                    <a:pt x="380" y="57"/>
                  </a:cubicBezTo>
                  <a:cubicBezTo>
                    <a:pt x="367" y="57"/>
                    <a:pt x="367" y="57"/>
                    <a:pt x="367" y="57"/>
                  </a:cubicBezTo>
                  <a:cubicBezTo>
                    <a:pt x="365" y="57"/>
                    <a:pt x="363" y="58"/>
                    <a:pt x="363" y="61"/>
                  </a:cubicBezTo>
                  <a:cubicBezTo>
                    <a:pt x="363" y="64"/>
                    <a:pt x="365" y="65"/>
                    <a:pt x="367" y="65"/>
                  </a:cubicBezTo>
                  <a:cubicBezTo>
                    <a:pt x="401" y="65"/>
                    <a:pt x="401" y="65"/>
                    <a:pt x="401" y="65"/>
                  </a:cubicBezTo>
                  <a:cubicBezTo>
                    <a:pt x="402" y="65"/>
                    <a:pt x="404" y="64"/>
                    <a:pt x="404" y="61"/>
                  </a:cubicBezTo>
                  <a:cubicBezTo>
                    <a:pt x="404" y="39"/>
                    <a:pt x="404" y="39"/>
                    <a:pt x="404" y="39"/>
                  </a:cubicBezTo>
                  <a:cubicBezTo>
                    <a:pt x="404" y="38"/>
                    <a:pt x="403" y="36"/>
                    <a:pt x="401" y="36"/>
                  </a:cubicBezTo>
                  <a:cubicBezTo>
                    <a:pt x="397" y="36"/>
                    <a:pt x="396" y="38"/>
                    <a:pt x="396" y="39"/>
                  </a:cubicBezTo>
                  <a:cubicBezTo>
                    <a:pt x="396" y="57"/>
                    <a:pt x="396" y="57"/>
                    <a:pt x="396" y="57"/>
                  </a:cubicBezTo>
                  <a:lnTo>
                    <a:pt x="388" y="57"/>
                  </a:lnTo>
                  <a:close/>
                  <a:moveTo>
                    <a:pt x="432" y="0"/>
                  </a:moveTo>
                  <a:cubicBezTo>
                    <a:pt x="428" y="0"/>
                    <a:pt x="423" y="4"/>
                    <a:pt x="423" y="8"/>
                  </a:cubicBezTo>
                  <a:cubicBezTo>
                    <a:pt x="423" y="57"/>
                    <a:pt x="423" y="57"/>
                    <a:pt x="423" y="57"/>
                  </a:cubicBezTo>
                  <a:cubicBezTo>
                    <a:pt x="423" y="61"/>
                    <a:pt x="427" y="65"/>
                    <a:pt x="432" y="65"/>
                  </a:cubicBezTo>
                  <a:cubicBezTo>
                    <a:pt x="457" y="65"/>
                    <a:pt x="457" y="65"/>
                    <a:pt x="457" y="65"/>
                  </a:cubicBezTo>
                  <a:cubicBezTo>
                    <a:pt x="461" y="65"/>
                    <a:pt x="465" y="61"/>
                    <a:pt x="465" y="57"/>
                  </a:cubicBezTo>
                  <a:cubicBezTo>
                    <a:pt x="465" y="8"/>
                    <a:pt x="465" y="8"/>
                    <a:pt x="465" y="8"/>
                  </a:cubicBezTo>
                  <a:cubicBezTo>
                    <a:pt x="465" y="4"/>
                    <a:pt x="461" y="0"/>
                    <a:pt x="457" y="0"/>
                  </a:cubicBezTo>
                  <a:lnTo>
                    <a:pt x="432" y="0"/>
                  </a:lnTo>
                  <a:close/>
                  <a:moveTo>
                    <a:pt x="432" y="8"/>
                  </a:moveTo>
                  <a:cubicBezTo>
                    <a:pt x="457" y="8"/>
                    <a:pt x="457" y="8"/>
                    <a:pt x="457" y="8"/>
                  </a:cubicBezTo>
                  <a:cubicBezTo>
                    <a:pt x="457" y="57"/>
                    <a:pt x="457" y="57"/>
                    <a:pt x="457" y="57"/>
                  </a:cubicBezTo>
                  <a:cubicBezTo>
                    <a:pt x="432" y="57"/>
                    <a:pt x="432" y="57"/>
                    <a:pt x="432" y="57"/>
                  </a:cubicBezTo>
                  <a:lnTo>
                    <a:pt x="432" y="8"/>
                  </a:lnTo>
                  <a:close/>
                  <a:moveTo>
                    <a:pt x="493" y="0"/>
                  </a:moveTo>
                  <a:cubicBezTo>
                    <a:pt x="488" y="0"/>
                    <a:pt x="484" y="4"/>
                    <a:pt x="484" y="8"/>
                  </a:cubicBezTo>
                  <a:cubicBezTo>
                    <a:pt x="484" y="57"/>
                    <a:pt x="484" y="57"/>
                    <a:pt x="484" y="57"/>
                  </a:cubicBezTo>
                  <a:cubicBezTo>
                    <a:pt x="484" y="61"/>
                    <a:pt x="488" y="65"/>
                    <a:pt x="493" y="65"/>
                  </a:cubicBezTo>
                  <a:cubicBezTo>
                    <a:pt x="517" y="65"/>
                    <a:pt x="517" y="65"/>
                    <a:pt x="517" y="65"/>
                  </a:cubicBezTo>
                  <a:cubicBezTo>
                    <a:pt x="522" y="65"/>
                    <a:pt x="526" y="61"/>
                    <a:pt x="526" y="57"/>
                  </a:cubicBezTo>
                  <a:cubicBezTo>
                    <a:pt x="526" y="8"/>
                    <a:pt x="526" y="8"/>
                    <a:pt x="526" y="8"/>
                  </a:cubicBezTo>
                  <a:cubicBezTo>
                    <a:pt x="526" y="4"/>
                    <a:pt x="522" y="0"/>
                    <a:pt x="517" y="0"/>
                  </a:cubicBezTo>
                  <a:lnTo>
                    <a:pt x="493" y="0"/>
                  </a:lnTo>
                  <a:close/>
                  <a:moveTo>
                    <a:pt x="493" y="8"/>
                  </a:moveTo>
                  <a:cubicBezTo>
                    <a:pt x="517" y="8"/>
                    <a:pt x="517" y="8"/>
                    <a:pt x="517" y="8"/>
                  </a:cubicBezTo>
                  <a:cubicBezTo>
                    <a:pt x="517" y="57"/>
                    <a:pt x="517" y="57"/>
                    <a:pt x="517" y="57"/>
                  </a:cubicBezTo>
                  <a:cubicBezTo>
                    <a:pt x="493" y="57"/>
                    <a:pt x="493" y="57"/>
                    <a:pt x="493" y="57"/>
                  </a:cubicBezTo>
                  <a:lnTo>
                    <a:pt x="493" y="8"/>
                  </a:lnTo>
                  <a:close/>
                </a:path>
              </a:pathLst>
            </a:custGeom>
            <a:solidFill>
              <a:srgbClr val="353535">
                <a:alpha val="33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353535"/>
                </a:solidFill>
                <a:effectLst/>
                <a:uLnTx/>
                <a:uFillTx/>
                <a:latin typeface="Segoe UI Semilight" panose="020B0402040204020203" pitchFamily="34" charset="0"/>
                <a:cs typeface="Segoe UI Semilight" panose="020B0402040204020203" pitchFamily="34" charset="0"/>
              </a:endParaRPr>
            </a:p>
          </p:txBody>
        </p:sp>
        <p:sp>
          <p:nvSpPr>
            <p:cNvPr id="37" name="Freeform 88">
              <a:extLst>
                <a:ext uri="{FF2B5EF4-FFF2-40B4-BE49-F238E27FC236}">
                  <a16:creationId xmlns:a16="http://schemas.microsoft.com/office/drawing/2014/main" id="{A17147FF-BF45-434A-85F0-0C4D41B6C8D9}"/>
                </a:ext>
              </a:extLst>
            </p:cNvPr>
            <p:cNvSpPr>
              <a:spLocks noEditPoints="1"/>
            </p:cNvSpPr>
            <p:nvPr/>
          </p:nvSpPr>
          <p:spPr bwMode="auto">
            <a:xfrm>
              <a:off x="3473309" y="3186255"/>
              <a:ext cx="916674" cy="113835"/>
            </a:xfrm>
            <a:custGeom>
              <a:avLst/>
              <a:gdLst>
                <a:gd name="T0" fmla="*/ 0 w 526"/>
                <a:gd name="T1" fmla="*/ 57 h 65"/>
                <a:gd name="T2" fmla="*/ 41 w 526"/>
                <a:gd name="T3" fmla="*/ 57 h 65"/>
                <a:gd name="T4" fmla="*/ 7 w 526"/>
                <a:gd name="T5" fmla="*/ 0 h 65"/>
                <a:gd name="T6" fmla="*/ 33 w 526"/>
                <a:gd name="T7" fmla="*/ 57 h 65"/>
                <a:gd name="T8" fmla="*/ 68 w 526"/>
                <a:gd name="T9" fmla="*/ 0 h 65"/>
                <a:gd name="T10" fmla="*/ 68 w 526"/>
                <a:gd name="T11" fmla="*/ 65 h 65"/>
                <a:gd name="T12" fmla="*/ 101 w 526"/>
                <a:gd name="T13" fmla="*/ 9 h 65"/>
                <a:gd name="T14" fmla="*/ 68 w 526"/>
                <a:gd name="T15" fmla="*/ 9 h 65"/>
                <a:gd name="T16" fmla="*/ 68 w 526"/>
                <a:gd name="T17" fmla="*/ 57 h 65"/>
                <a:gd name="T18" fmla="*/ 145 w 526"/>
                <a:gd name="T19" fmla="*/ 0 h 65"/>
                <a:gd name="T20" fmla="*/ 125 w 526"/>
                <a:gd name="T21" fmla="*/ 9 h 65"/>
                <a:gd name="T22" fmla="*/ 125 w 526"/>
                <a:gd name="T23" fmla="*/ 57 h 65"/>
                <a:gd name="T24" fmla="*/ 158 w 526"/>
                <a:gd name="T25" fmla="*/ 65 h 65"/>
                <a:gd name="T26" fmla="*/ 158 w 526"/>
                <a:gd name="T27" fmla="*/ 36 h 65"/>
                <a:gd name="T28" fmla="*/ 145 w 526"/>
                <a:gd name="T29" fmla="*/ 57 h 65"/>
                <a:gd name="T30" fmla="*/ 181 w 526"/>
                <a:gd name="T31" fmla="*/ 57 h 65"/>
                <a:gd name="T32" fmla="*/ 223 w 526"/>
                <a:gd name="T33" fmla="*/ 57 h 65"/>
                <a:gd name="T34" fmla="*/ 190 w 526"/>
                <a:gd name="T35" fmla="*/ 0 h 65"/>
                <a:gd name="T36" fmla="*/ 214 w 526"/>
                <a:gd name="T37" fmla="*/ 57 h 65"/>
                <a:gd name="T38" fmla="*/ 267 w 526"/>
                <a:gd name="T39" fmla="*/ 57 h 65"/>
                <a:gd name="T40" fmla="*/ 242 w 526"/>
                <a:gd name="T41" fmla="*/ 5 h 65"/>
                <a:gd name="T42" fmla="*/ 258 w 526"/>
                <a:gd name="T43" fmla="*/ 57 h 65"/>
                <a:gd name="T44" fmla="*/ 246 w 526"/>
                <a:gd name="T45" fmla="*/ 65 h 65"/>
                <a:gd name="T46" fmla="*/ 283 w 526"/>
                <a:gd name="T47" fmla="*/ 40 h 65"/>
                <a:gd name="T48" fmla="*/ 275 w 526"/>
                <a:gd name="T49" fmla="*/ 57 h 65"/>
                <a:gd name="T50" fmla="*/ 303 w 526"/>
                <a:gd name="T51" fmla="*/ 9 h 65"/>
                <a:gd name="T52" fmla="*/ 336 w 526"/>
                <a:gd name="T53" fmla="*/ 65 h 65"/>
                <a:gd name="T54" fmla="*/ 336 w 526"/>
                <a:gd name="T55" fmla="*/ 0 h 65"/>
                <a:gd name="T56" fmla="*/ 336 w 526"/>
                <a:gd name="T57" fmla="*/ 9 h 65"/>
                <a:gd name="T58" fmla="*/ 310 w 526"/>
                <a:gd name="T59" fmla="*/ 9 h 65"/>
                <a:gd name="T60" fmla="*/ 367 w 526"/>
                <a:gd name="T61" fmla="*/ 0 h 65"/>
                <a:gd name="T62" fmla="*/ 380 w 526"/>
                <a:gd name="T63" fmla="*/ 9 h 65"/>
                <a:gd name="T64" fmla="*/ 363 w 526"/>
                <a:gd name="T65" fmla="*/ 61 h 65"/>
                <a:gd name="T66" fmla="*/ 404 w 526"/>
                <a:gd name="T67" fmla="*/ 61 h 65"/>
                <a:gd name="T68" fmla="*/ 396 w 526"/>
                <a:gd name="T69" fmla="*/ 40 h 65"/>
                <a:gd name="T70" fmla="*/ 432 w 526"/>
                <a:gd name="T71" fmla="*/ 0 h 65"/>
                <a:gd name="T72" fmla="*/ 432 w 526"/>
                <a:gd name="T73" fmla="*/ 65 h 65"/>
                <a:gd name="T74" fmla="*/ 465 w 526"/>
                <a:gd name="T75" fmla="*/ 9 h 65"/>
                <a:gd name="T76" fmla="*/ 432 w 526"/>
                <a:gd name="T77" fmla="*/ 9 h 65"/>
                <a:gd name="T78" fmla="*/ 432 w 526"/>
                <a:gd name="T79" fmla="*/ 57 h 65"/>
                <a:gd name="T80" fmla="*/ 509 w 526"/>
                <a:gd name="T81" fmla="*/ 0 h 65"/>
                <a:gd name="T82" fmla="*/ 488 w 526"/>
                <a:gd name="T83" fmla="*/ 9 h 65"/>
                <a:gd name="T84" fmla="*/ 488 w 526"/>
                <a:gd name="T85" fmla="*/ 57 h 65"/>
                <a:gd name="T86" fmla="*/ 521 w 526"/>
                <a:gd name="T87" fmla="*/ 65 h 65"/>
                <a:gd name="T88" fmla="*/ 521 w 526"/>
                <a:gd name="T89" fmla="*/ 36 h 65"/>
                <a:gd name="T90" fmla="*/ 509 w 526"/>
                <a:gd name="T91" fmla="*/ 57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6" h="65">
                  <a:moveTo>
                    <a:pt x="7" y="0"/>
                  </a:moveTo>
                  <a:cubicBezTo>
                    <a:pt x="3" y="0"/>
                    <a:pt x="0" y="4"/>
                    <a:pt x="0" y="9"/>
                  </a:cubicBezTo>
                  <a:cubicBezTo>
                    <a:pt x="0" y="57"/>
                    <a:pt x="0" y="57"/>
                    <a:pt x="0" y="57"/>
                  </a:cubicBezTo>
                  <a:cubicBezTo>
                    <a:pt x="0" y="62"/>
                    <a:pt x="3" y="65"/>
                    <a:pt x="7" y="65"/>
                  </a:cubicBezTo>
                  <a:cubicBezTo>
                    <a:pt x="33" y="65"/>
                    <a:pt x="33" y="65"/>
                    <a:pt x="33" y="65"/>
                  </a:cubicBezTo>
                  <a:cubicBezTo>
                    <a:pt x="37" y="65"/>
                    <a:pt x="41" y="62"/>
                    <a:pt x="41" y="57"/>
                  </a:cubicBezTo>
                  <a:cubicBezTo>
                    <a:pt x="41" y="9"/>
                    <a:pt x="41" y="9"/>
                    <a:pt x="41" y="9"/>
                  </a:cubicBezTo>
                  <a:cubicBezTo>
                    <a:pt x="41" y="4"/>
                    <a:pt x="37" y="0"/>
                    <a:pt x="33" y="0"/>
                  </a:cubicBezTo>
                  <a:lnTo>
                    <a:pt x="7" y="0"/>
                  </a:lnTo>
                  <a:close/>
                  <a:moveTo>
                    <a:pt x="7" y="9"/>
                  </a:moveTo>
                  <a:cubicBezTo>
                    <a:pt x="33" y="9"/>
                    <a:pt x="33" y="9"/>
                    <a:pt x="33" y="9"/>
                  </a:cubicBezTo>
                  <a:cubicBezTo>
                    <a:pt x="33" y="57"/>
                    <a:pt x="33" y="57"/>
                    <a:pt x="33" y="57"/>
                  </a:cubicBezTo>
                  <a:cubicBezTo>
                    <a:pt x="7" y="57"/>
                    <a:pt x="7" y="57"/>
                    <a:pt x="7" y="57"/>
                  </a:cubicBezTo>
                  <a:lnTo>
                    <a:pt x="7" y="9"/>
                  </a:lnTo>
                  <a:close/>
                  <a:moveTo>
                    <a:pt x="68" y="0"/>
                  </a:moveTo>
                  <a:cubicBezTo>
                    <a:pt x="64" y="0"/>
                    <a:pt x="60" y="4"/>
                    <a:pt x="60" y="9"/>
                  </a:cubicBezTo>
                  <a:cubicBezTo>
                    <a:pt x="60" y="57"/>
                    <a:pt x="60" y="57"/>
                    <a:pt x="60" y="57"/>
                  </a:cubicBezTo>
                  <a:cubicBezTo>
                    <a:pt x="60" y="62"/>
                    <a:pt x="64" y="65"/>
                    <a:pt x="68" y="65"/>
                  </a:cubicBezTo>
                  <a:cubicBezTo>
                    <a:pt x="93" y="65"/>
                    <a:pt x="93" y="65"/>
                    <a:pt x="93" y="65"/>
                  </a:cubicBezTo>
                  <a:cubicBezTo>
                    <a:pt x="98" y="65"/>
                    <a:pt x="101" y="62"/>
                    <a:pt x="101" y="57"/>
                  </a:cubicBezTo>
                  <a:cubicBezTo>
                    <a:pt x="101" y="9"/>
                    <a:pt x="101" y="9"/>
                    <a:pt x="101" y="9"/>
                  </a:cubicBezTo>
                  <a:cubicBezTo>
                    <a:pt x="101" y="4"/>
                    <a:pt x="98" y="0"/>
                    <a:pt x="93" y="0"/>
                  </a:cubicBezTo>
                  <a:lnTo>
                    <a:pt x="68" y="0"/>
                  </a:lnTo>
                  <a:close/>
                  <a:moveTo>
                    <a:pt x="68" y="9"/>
                  </a:moveTo>
                  <a:cubicBezTo>
                    <a:pt x="93" y="9"/>
                    <a:pt x="93" y="9"/>
                    <a:pt x="93" y="9"/>
                  </a:cubicBezTo>
                  <a:cubicBezTo>
                    <a:pt x="93" y="57"/>
                    <a:pt x="93" y="57"/>
                    <a:pt x="93" y="57"/>
                  </a:cubicBezTo>
                  <a:cubicBezTo>
                    <a:pt x="68" y="57"/>
                    <a:pt x="68" y="57"/>
                    <a:pt x="68" y="57"/>
                  </a:cubicBezTo>
                  <a:lnTo>
                    <a:pt x="68" y="9"/>
                  </a:lnTo>
                  <a:close/>
                  <a:moveTo>
                    <a:pt x="145" y="57"/>
                  </a:moveTo>
                  <a:cubicBezTo>
                    <a:pt x="145" y="0"/>
                    <a:pt x="145" y="0"/>
                    <a:pt x="145" y="0"/>
                  </a:cubicBezTo>
                  <a:cubicBezTo>
                    <a:pt x="125" y="0"/>
                    <a:pt x="125" y="0"/>
                    <a:pt x="125" y="0"/>
                  </a:cubicBezTo>
                  <a:cubicBezTo>
                    <a:pt x="123" y="0"/>
                    <a:pt x="120" y="1"/>
                    <a:pt x="120" y="5"/>
                  </a:cubicBezTo>
                  <a:cubicBezTo>
                    <a:pt x="120" y="7"/>
                    <a:pt x="123" y="9"/>
                    <a:pt x="125" y="9"/>
                  </a:cubicBezTo>
                  <a:cubicBezTo>
                    <a:pt x="137" y="9"/>
                    <a:pt x="137" y="9"/>
                    <a:pt x="137" y="9"/>
                  </a:cubicBezTo>
                  <a:cubicBezTo>
                    <a:pt x="137" y="57"/>
                    <a:pt x="137" y="57"/>
                    <a:pt x="137" y="57"/>
                  </a:cubicBezTo>
                  <a:cubicBezTo>
                    <a:pt x="125" y="57"/>
                    <a:pt x="125" y="57"/>
                    <a:pt x="125" y="57"/>
                  </a:cubicBezTo>
                  <a:cubicBezTo>
                    <a:pt x="123" y="57"/>
                    <a:pt x="120" y="58"/>
                    <a:pt x="120" y="61"/>
                  </a:cubicBezTo>
                  <a:cubicBezTo>
                    <a:pt x="120" y="64"/>
                    <a:pt x="123" y="65"/>
                    <a:pt x="125" y="65"/>
                  </a:cubicBezTo>
                  <a:cubicBezTo>
                    <a:pt x="158" y="65"/>
                    <a:pt x="158" y="65"/>
                    <a:pt x="158" y="65"/>
                  </a:cubicBezTo>
                  <a:cubicBezTo>
                    <a:pt x="160" y="65"/>
                    <a:pt x="162" y="64"/>
                    <a:pt x="162" y="61"/>
                  </a:cubicBezTo>
                  <a:cubicBezTo>
                    <a:pt x="162" y="40"/>
                    <a:pt x="162" y="40"/>
                    <a:pt x="162" y="40"/>
                  </a:cubicBezTo>
                  <a:cubicBezTo>
                    <a:pt x="162" y="38"/>
                    <a:pt x="161" y="36"/>
                    <a:pt x="158" y="36"/>
                  </a:cubicBezTo>
                  <a:cubicBezTo>
                    <a:pt x="155" y="36"/>
                    <a:pt x="154" y="38"/>
                    <a:pt x="154" y="40"/>
                  </a:cubicBezTo>
                  <a:cubicBezTo>
                    <a:pt x="154" y="57"/>
                    <a:pt x="154" y="57"/>
                    <a:pt x="154" y="57"/>
                  </a:cubicBezTo>
                  <a:lnTo>
                    <a:pt x="145" y="57"/>
                  </a:lnTo>
                  <a:close/>
                  <a:moveTo>
                    <a:pt x="190" y="0"/>
                  </a:moveTo>
                  <a:cubicBezTo>
                    <a:pt x="184" y="0"/>
                    <a:pt x="181" y="4"/>
                    <a:pt x="181" y="9"/>
                  </a:cubicBezTo>
                  <a:cubicBezTo>
                    <a:pt x="181" y="57"/>
                    <a:pt x="181" y="57"/>
                    <a:pt x="181" y="57"/>
                  </a:cubicBezTo>
                  <a:cubicBezTo>
                    <a:pt x="181" y="62"/>
                    <a:pt x="184" y="65"/>
                    <a:pt x="190" y="65"/>
                  </a:cubicBezTo>
                  <a:cubicBezTo>
                    <a:pt x="214" y="65"/>
                    <a:pt x="214" y="65"/>
                    <a:pt x="214" y="65"/>
                  </a:cubicBezTo>
                  <a:cubicBezTo>
                    <a:pt x="219" y="65"/>
                    <a:pt x="223" y="62"/>
                    <a:pt x="223" y="57"/>
                  </a:cubicBezTo>
                  <a:cubicBezTo>
                    <a:pt x="223" y="9"/>
                    <a:pt x="223" y="9"/>
                    <a:pt x="223" y="9"/>
                  </a:cubicBezTo>
                  <a:cubicBezTo>
                    <a:pt x="223" y="4"/>
                    <a:pt x="219" y="0"/>
                    <a:pt x="214" y="0"/>
                  </a:cubicBezTo>
                  <a:lnTo>
                    <a:pt x="190" y="0"/>
                  </a:lnTo>
                  <a:close/>
                  <a:moveTo>
                    <a:pt x="190" y="9"/>
                  </a:moveTo>
                  <a:cubicBezTo>
                    <a:pt x="214" y="9"/>
                    <a:pt x="214" y="9"/>
                    <a:pt x="214" y="9"/>
                  </a:cubicBezTo>
                  <a:cubicBezTo>
                    <a:pt x="214" y="57"/>
                    <a:pt x="214" y="57"/>
                    <a:pt x="214" y="57"/>
                  </a:cubicBezTo>
                  <a:cubicBezTo>
                    <a:pt x="190" y="57"/>
                    <a:pt x="190" y="57"/>
                    <a:pt x="190" y="57"/>
                  </a:cubicBezTo>
                  <a:lnTo>
                    <a:pt x="190" y="9"/>
                  </a:lnTo>
                  <a:close/>
                  <a:moveTo>
                    <a:pt x="267" y="57"/>
                  </a:moveTo>
                  <a:cubicBezTo>
                    <a:pt x="267" y="0"/>
                    <a:pt x="267" y="0"/>
                    <a:pt x="267" y="0"/>
                  </a:cubicBezTo>
                  <a:cubicBezTo>
                    <a:pt x="246" y="0"/>
                    <a:pt x="246" y="0"/>
                    <a:pt x="246" y="0"/>
                  </a:cubicBezTo>
                  <a:cubicBezTo>
                    <a:pt x="244" y="0"/>
                    <a:pt x="242" y="1"/>
                    <a:pt x="242" y="5"/>
                  </a:cubicBezTo>
                  <a:cubicBezTo>
                    <a:pt x="242" y="7"/>
                    <a:pt x="244" y="9"/>
                    <a:pt x="246" y="9"/>
                  </a:cubicBezTo>
                  <a:cubicBezTo>
                    <a:pt x="258" y="9"/>
                    <a:pt x="258" y="9"/>
                    <a:pt x="258" y="9"/>
                  </a:cubicBezTo>
                  <a:cubicBezTo>
                    <a:pt x="258" y="57"/>
                    <a:pt x="258" y="57"/>
                    <a:pt x="258" y="57"/>
                  </a:cubicBezTo>
                  <a:cubicBezTo>
                    <a:pt x="246" y="57"/>
                    <a:pt x="246" y="57"/>
                    <a:pt x="246" y="57"/>
                  </a:cubicBezTo>
                  <a:cubicBezTo>
                    <a:pt x="244" y="57"/>
                    <a:pt x="242" y="58"/>
                    <a:pt x="242" y="61"/>
                  </a:cubicBezTo>
                  <a:cubicBezTo>
                    <a:pt x="242" y="64"/>
                    <a:pt x="244" y="65"/>
                    <a:pt x="246" y="65"/>
                  </a:cubicBezTo>
                  <a:cubicBezTo>
                    <a:pt x="279" y="65"/>
                    <a:pt x="279" y="65"/>
                    <a:pt x="279" y="65"/>
                  </a:cubicBezTo>
                  <a:cubicBezTo>
                    <a:pt x="281" y="65"/>
                    <a:pt x="283" y="64"/>
                    <a:pt x="283" y="61"/>
                  </a:cubicBezTo>
                  <a:cubicBezTo>
                    <a:pt x="283" y="40"/>
                    <a:pt x="283" y="40"/>
                    <a:pt x="283" y="40"/>
                  </a:cubicBezTo>
                  <a:cubicBezTo>
                    <a:pt x="283" y="38"/>
                    <a:pt x="283" y="36"/>
                    <a:pt x="279" y="36"/>
                  </a:cubicBezTo>
                  <a:cubicBezTo>
                    <a:pt x="276" y="36"/>
                    <a:pt x="275" y="38"/>
                    <a:pt x="275" y="40"/>
                  </a:cubicBezTo>
                  <a:cubicBezTo>
                    <a:pt x="275" y="57"/>
                    <a:pt x="275" y="57"/>
                    <a:pt x="275" y="57"/>
                  </a:cubicBezTo>
                  <a:lnTo>
                    <a:pt x="267" y="57"/>
                  </a:lnTo>
                  <a:close/>
                  <a:moveTo>
                    <a:pt x="310" y="0"/>
                  </a:moveTo>
                  <a:cubicBezTo>
                    <a:pt x="306" y="0"/>
                    <a:pt x="303" y="4"/>
                    <a:pt x="303" y="9"/>
                  </a:cubicBezTo>
                  <a:cubicBezTo>
                    <a:pt x="303" y="57"/>
                    <a:pt x="303" y="57"/>
                    <a:pt x="303" y="57"/>
                  </a:cubicBezTo>
                  <a:cubicBezTo>
                    <a:pt x="303" y="62"/>
                    <a:pt x="306" y="65"/>
                    <a:pt x="310" y="65"/>
                  </a:cubicBezTo>
                  <a:cubicBezTo>
                    <a:pt x="336" y="65"/>
                    <a:pt x="336" y="65"/>
                    <a:pt x="336" y="65"/>
                  </a:cubicBezTo>
                  <a:cubicBezTo>
                    <a:pt x="340" y="65"/>
                    <a:pt x="344" y="62"/>
                    <a:pt x="344" y="57"/>
                  </a:cubicBezTo>
                  <a:cubicBezTo>
                    <a:pt x="344" y="9"/>
                    <a:pt x="344" y="9"/>
                    <a:pt x="344" y="9"/>
                  </a:cubicBezTo>
                  <a:cubicBezTo>
                    <a:pt x="344" y="4"/>
                    <a:pt x="340" y="0"/>
                    <a:pt x="336" y="0"/>
                  </a:cubicBezTo>
                  <a:lnTo>
                    <a:pt x="310" y="0"/>
                  </a:lnTo>
                  <a:close/>
                  <a:moveTo>
                    <a:pt x="310" y="9"/>
                  </a:moveTo>
                  <a:cubicBezTo>
                    <a:pt x="336" y="9"/>
                    <a:pt x="336" y="9"/>
                    <a:pt x="336" y="9"/>
                  </a:cubicBezTo>
                  <a:cubicBezTo>
                    <a:pt x="336" y="57"/>
                    <a:pt x="336" y="57"/>
                    <a:pt x="336" y="57"/>
                  </a:cubicBezTo>
                  <a:cubicBezTo>
                    <a:pt x="310" y="57"/>
                    <a:pt x="310" y="57"/>
                    <a:pt x="310" y="57"/>
                  </a:cubicBezTo>
                  <a:lnTo>
                    <a:pt x="310" y="9"/>
                  </a:lnTo>
                  <a:close/>
                  <a:moveTo>
                    <a:pt x="388" y="57"/>
                  </a:moveTo>
                  <a:cubicBezTo>
                    <a:pt x="388" y="0"/>
                    <a:pt x="388" y="0"/>
                    <a:pt x="388" y="0"/>
                  </a:cubicBezTo>
                  <a:cubicBezTo>
                    <a:pt x="367" y="0"/>
                    <a:pt x="367" y="0"/>
                    <a:pt x="367" y="0"/>
                  </a:cubicBezTo>
                  <a:cubicBezTo>
                    <a:pt x="365" y="0"/>
                    <a:pt x="363" y="1"/>
                    <a:pt x="363" y="5"/>
                  </a:cubicBezTo>
                  <a:cubicBezTo>
                    <a:pt x="363" y="7"/>
                    <a:pt x="365" y="9"/>
                    <a:pt x="367" y="9"/>
                  </a:cubicBezTo>
                  <a:cubicBezTo>
                    <a:pt x="380" y="9"/>
                    <a:pt x="380" y="9"/>
                    <a:pt x="380" y="9"/>
                  </a:cubicBezTo>
                  <a:cubicBezTo>
                    <a:pt x="380" y="57"/>
                    <a:pt x="380" y="57"/>
                    <a:pt x="380" y="57"/>
                  </a:cubicBezTo>
                  <a:cubicBezTo>
                    <a:pt x="367" y="57"/>
                    <a:pt x="367" y="57"/>
                    <a:pt x="367" y="57"/>
                  </a:cubicBezTo>
                  <a:cubicBezTo>
                    <a:pt x="365" y="57"/>
                    <a:pt x="363" y="58"/>
                    <a:pt x="363" y="61"/>
                  </a:cubicBezTo>
                  <a:cubicBezTo>
                    <a:pt x="363" y="64"/>
                    <a:pt x="365" y="65"/>
                    <a:pt x="367" y="65"/>
                  </a:cubicBezTo>
                  <a:cubicBezTo>
                    <a:pt x="401" y="65"/>
                    <a:pt x="401" y="65"/>
                    <a:pt x="401" y="65"/>
                  </a:cubicBezTo>
                  <a:cubicBezTo>
                    <a:pt x="402" y="65"/>
                    <a:pt x="404" y="64"/>
                    <a:pt x="404" y="61"/>
                  </a:cubicBezTo>
                  <a:cubicBezTo>
                    <a:pt x="404" y="40"/>
                    <a:pt x="404" y="40"/>
                    <a:pt x="404" y="40"/>
                  </a:cubicBezTo>
                  <a:cubicBezTo>
                    <a:pt x="404" y="38"/>
                    <a:pt x="403" y="36"/>
                    <a:pt x="401" y="36"/>
                  </a:cubicBezTo>
                  <a:cubicBezTo>
                    <a:pt x="397" y="36"/>
                    <a:pt x="396" y="38"/>
                    <a:pt x="396" y="40"/>
                  </a:cubicBezTo>
                  <a:cubicBezTo>
                    <a:pt x="396" y="57"/>
                    <a:pt x="396" y="57"/>
                    <a:pt x="396" y="57"/>
                  </a:cubicBezTo>
                  <a:lnTo>
                    <a:pt x="388" y="57"/>
                  </a:lnTo>
                  <a:close/>
                  <a:moveTo>
                    <a:pt x="432" y="0"/>
                  </a:moveTo>
                  <a:cubicBezTo>
                    <a:pt x="428" y="0"/>
                    <a:pt x="423" y="4"/>
                    <a:pt x="423" y="9"/>
                  </a:cubicBezTo>
                  <a:cubicBezTo>
                    <a:pt x="423" y="57"/>
                    <a:pt x="423" y="57"/>
                    <a:pt x="423" y="57"/>
                  </a:cubicBezTo>
                  <a:cubicBezTo>
                    <a:pt x="423" y="62"/>
                    <a:pt x="427" y="65"/>
                    <a:pt x="432" y="65"/>
                  </a:cubicBezTo>
                  <a:cubicBezTo>
                    <a:pt x="457" y="65"/>
                    <a:pt x="457" y="65"/>
                    <a:pt x="457" y="65"/>
                  </a:cubicBezTo>
                  <a:cubicBezTo>
                    <a:pt x="461" y="65"/>
                    <a:pt x="465" y="62"/>
                    <a:pt x="465" y="57"/>
                  </a:cubicBezTo>
                  <a:cubicBezTo>
                    <a:pt x="465" y="9"/>
                    <a:pt x="465" y="9"/>
                    <a:pt x="465" y="9"/>
                  </a:cubicBezTo>
                  <a:cubicBezTo>
                    <a:pt x="465" y="4"/>
                    <a:pt x="461" y="0"/>
                    <a:pt x="457" y="0"/>
                  </a:cubicBezTo>
                  <a:lnTo>
                    <a:pt x="432" y="0"/>
                  </a:lnTo>
                  <a:close/>
                  <a:moveTo>
                    <a:pt x="432" y="9"/>
                  </a:moveTo>
                  <a:cubicBezTo>
                    <a:pt x="457" y="9"/>
                    <a:pt x="457" y="9"/>
                    <a:pt x="457" y="9"/>
                  </a:cubicBezTo>
                  <a:cubicBezTo>
                    <a:pt x="457" y="57"/>
                    <a:pt x="457" y="57"/>
                    <a:pt x="457" y="57"/>
                  </a:cubicBezTo>
                  <a:cubicBezTo>
                    <a:pt x="432" y="57"/>
                    <a:pt x="432" y="57"/>
                    <a:pt x="432" y="57"/>
                  </a:cubicBezTo>
                  <a:lnTo>
                    <a:pt x="432" y="9"/>
                  </a:lnTo>
                  <a:close/>
                  <a:moveTo>
                    <a:pt x="509" y="57"/>
                  </a:moveTo>
                  <a:cubicBezTo>
                    <a:pt x="509" y="0"/>
                    <a:pt x="509" y="0"/>
                    <a:pt x="509" y="0"/>
                  </a:cubicBezTo>
                  <a:cubicBezTo>
                    <a:pt x="488" y="0"/>
                    <a:pt x="488" y="0"/>
                    <a:pt x="488" y="0"/>
                  </a:cubicBezTo>
                  <a:cubicBezTo>
                    <a:pt x="486" y="0"/>
                    <a:pt x="484" y="1"/>
                    <a:pt x="484" y="5"/>
                  </a:cubicBezTo>
                  <a:cubicBezTo>
                    <a:pt x="484" y="7"/>
                    <a:pt x="486" y="9"/>
                    <a:pt x="488" y="9"/>
                  </a:cubicBezTo>
                  <a:cubicBezTo>
                    <a:pt x="500" y="9"/>
                    <a:pt x="500" y="9"/>
                    <a:pt x="500" y="9"/>
                  </a:cubicBezTo>
                  <a:cubicBezTo>
                    <a:pt x="500" y="57"/>
                    <a:pt x="500" y="57"/>
                    <a:pt x="500" y="57"/>
                  </a:cubicBezTo>
                  <a:cubicBezTo>
                    <a:pt x="488" y="57"/>
                    <a:pt x="488" y="57"/>
                    <a:pt x="488" y="57"/>
                  </a:cubicBezTo>
                  <a:cubicBezTo>
                    <a:pt x="486" y="57"/>
                    <a:pt x="484" y="58"/>
                    <a:pt x="484" y="61"/>
                  </a:cubicBezTo>
                  <a:cubicBezTo>
                    <a:pt x="484" y="64"/>
                    <a:pt x="486" y="65"/>
                    <a:pt x="488" y="65"/>
                  </a:cubicBezTo>
                  <a:cubicBezTo>
                    <a:pt x="521" y="65"/>
                    <a:pt x="521" y="65"/>
                    <a:pt x="521" y="65"/>
                  </a:cubicBezTo>
                  <a:cubicBezTo>
                    <a:pt x="524" y="65"/>
                    <a:pt x="526" y="64"/>
                    <a:pt x="526" y="61"/>
                  </a:cubicBezTo>
                  <a:cubicBezTo>
                    <a:pt x="526" y="40"/>
                    <a:pt x="526" y="40"/>
                    <a:pt x="526" y="40"/>
                  </a:cubicBezTo>
                  <a:cubicBezTo>
                    <a:pt x="526" y="38"/>
                    <a:pt x="525" y="36"/>
                    <a:pt x="521" y="36"/>
                  </a:cubicBezTo>
                  <a:cubicBezTo>
                    <a:pt x="519" y="36"/>
                    <a:pt x="517" y="38"/>
                    <a:pt x="517" y="40"/>
                  </a:cubicBezTo>
                  <a:cubicBezTo>
                    <a:pt x="517" y="57"/>
                    <a:pt x="517" y="57"/>
                    <a:pt x="517" y="57"/>
                  </a:cubicBezTo>
                  <a:lnTo>
                    <a:pt x="509" y="57"/>
                  </a:lnTo>
                  <a:close/>
                </a:path>
              </a:pathLst>
            </a:custGeom>
            <a:solidFill>
              <a:srgbClr val="353535">
                <a:alpha val="33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353535"/>
                </a:solidFill>
                <a:effectLst/>
                <a:uLnTx/>
                <a:uFillTx/>
                <a:latin typeface="Segoe UI Semilight" panose="020B0402040204020203" pitchFamily="34" charset="0"/>
                <a:cs typeface="Segoe UI Semilight" panose="020B0402040204020203" pitchFamily="34" charset="0"/>
              </a:endParaRPr>
            </a:p>
          </p:txBody>
        </p:sp>
        <p:sp>
          <p:nvSpPr>
            <p:cNvPr id="38" name="Freeform 88">
              <a:extLst>
                <a:ext uri="{FF2B5EF4-FFF2-40B4-BE49-F238E27FC236}">
                  <a16:creationId xmlns:a16="http://schemas.microsoft.com/office/drawing/2014/main" id="{899C346D-5C17-4011-B52D-F1C33DC2E4C0}"/>
                </a:ext>
              </a:extLst>
            </p:cNvPr>
            <p:cNvSpPr>
              <a:spLocks noEditPoints="1"/>
            </p:cNvSpPr>
            <p:nvPr/>
          </p:nvSpPr>
          <p:spPr bwMode="auto">
            <a:xfrm>
              <a:off x="4437948" y="3186255"/>
              <a:ext cx="916674" cy="113835"/>
            </a:xfrm>
            <a:custGeom>
              <a:avLst/>
              <a:gdLst>
                <a:gd name="T0" fmla="*/ 0 w 526"/>
                <a:gd name="T1" fmla="*/ 57 h 65"/>
                <a:gd name="T2" fmla="*/ 41 w 526"/>
                <a:gd name="T3" fmla="*/ 57 h 65"/>
                <a:gd name="T4" fmla="*/ 7 w 526"/>
                <a:gd name="T5" fmla="*/ 0 h 65"/>
                <a:gd name="T6" fmla="*/ 33 w 526"/>
                <a:gd name="T7" fmla="*/ 57 h 65"/>
                <a:gd name="T8" fmla="*/ 68 w 526"/>
                <a:gd name="T9" fmla="*/ 0 h 65"/>
                <a:gd name="T10" fmla="*/ 68 w 526"/>
                <a:gd name="T11" fmla="*/ 65 h 65"/>
                <a:gd name="T12" fmla="*/ 101 w 526"/>
                <a:gd name="T13" fmla="*/ 9 h 65"/>
                <a:gd name="T14" fmla="*/ 68 w 526"/>
                <a:gd name="T15" fmla="*/ 9 h 65"/>
                <a:gd name="T16" fmla="*/ 68 w 526"/>
                <a:gd name="T17" fmla="*/ 57 h 65"/>
                <a:gd name="T18" fmla="*/ 145 w 526"/>
                <a:gd name="T19" fmla="*/ 0 h 65"/>
                <a:gd name="T20" fmla="*/ 125 w 526"/>
                <a:gd name="T21" fmla="*/ 9 h 65"/>
                <a:gd name="T22" fmla="*/ 125 w 526"/>
                <a:gd name="T23" fmla="*/ 57 h 65"/>
                <a:gd name="T24" fmla="*/ 158 w 526"/>
                <a:gd name="T25" fmla="*/ 65 h 65"/>
                <a:gd name="T26" fmla="*/ 158 w 526"/>
                <a:gd name="T27" fmla="*/ 36 h 65"/>
                <a:gd name="T28" fmla="*/ 145 w 526"/>
                <a:gd name="T29" fmla="*/ 57 h 65"/>
                <a:gd name="T30" fmla="*/ 181 w 526"/>
                <a:gd name="T31" fmla="*/ 57 h 65"/>
                <a:gd name="T32" fmla="*/ 223 w 526"/>
                <a:gd name="T33" fmla="*/ 57 h 65"/>
                <a:gd name="T34" fmla="*/ 190 w 526"/>
                <a:gd name="T35" fmla="*/ 0 h 65"/>
                <a:gd name="T36" fmla="*/ 214 w 526"/>
                <a:gd name="T37" fmla="*/ 57 h 65"/>
                <a:gd name="T38" fmla="*/ 267 w 526"/>
                <a:gd name="T39" fmla="*/ 57 h 65"/>
                <a:gd name="T40" fmla="*/ 242 w 526"/>
                <a:gd name="T41" fmla="*/ 5 h 65"/>
                <a:gd name="T42" fmla="*/ 258 w 526"/>
                <a:gd name="T43" fmla="*/ 57 h 65"/>
                <a:gd name="T44" fmla="*/ 246 w 526"/>
                <a:gd name="T45" fmla="*/ 65 h 65"/>
                <a:gd name="T46" fmla="*/ 283 w 526"/>
                <a:gd name="T47" fmla="*/ 40 h 65"/>
                <a:gd name="T48" fmla="*/ 275 w 526"/>
                <a:gd name="T49" fmla="*/ 57 h 65"/>
                <a:gd name="T50" fmla="*/ 303 w 526"/>
                <a:gd name="T51" fmla="*/ 9 h 65"/>
                <a:gd name="T52" fmla="*/ 336 w 526"/>
                <a:gd name="T53" fmla="*/ 65 h 65"/>
                <a:gd name="T54" fmla="*/ 336 w 526"/>
                <a:gd name="T55" fmla="*/ 0 h 65"/>
                <a:gd name="T56" fmla="*/ 336 w 526"/>
                <a:gd name="T57" fmla="*/ 9 h 65"/>
                <a:gd name="T58" fmla="*/ 310 w 526"/>
                <a:gd name="T59" fmla="*/ 9 h 65"/>
                <a:gd name="T60" fmla="*/ 367 w 526"/>
                <a:gd name="T61" fmla="*/ 0 h 65"/>
                <a:gd name="T62" fmla="*/ 380 w 526"/>
                <a:gd name="T63" fmla="*/ 9 h 65"/>
                <a:gd name="T64" fmla="*/ 363 w 526"/>
                <a:gd name="T65" fmla="*/ 61 h 65"/>
                <a:gd name="T66" fmla="*/ 404 w 526"/>
                <a:gd name="T67" fmla="*/ 61 h 65"/>
                <a:gd name="T68" fmla="*/ 396 w 526"/>
                <a:gd name="T69" fmla="*/ 40 h 65"/>
                <a:gd name="T70" fmla="*/ 432 w 526"/>
                <a:gd name="T71" fmla="*/ 0 h 65"/>
                <a:gd name="T72" fmla="*/ 432 w 526"/>
                <a:gd name="T73" fmla="*/ 65 h 65"/>
                <a:gd name="T74" fmla="*/ 465 w 526"/>
                <a:gd name="T75" fmla="*/ 9 h 65"/>
                <a:gd name="T76" fmla="*/ 432 w 526"/>
                <a:gd name="T77" fmla="*/ 9 h 65"/>
                <a:gd name="T78" fmla="*/ 432 w 526"/>
                <a:gd name="T79" fmla="*/ 57 h 65"/>
                <a:gd name="T80" fmla="*/ 509 w 526"/>
                <a:gd name="T81" fmla="*/ 0 h 65"/>
                <a:gd name="T82" fmla="*/ 488 w 526"/>
                <a:gd name="T83" fmla="*/ 9 h 65"/>
                <a:gd name="T84" fmla="*/ 488 w 526"/>
                <a:gd name="T85" fmla="*/ 57 h 65"/>
                <a:gd name="T86" fmla="*/ 521 w 526"/>
                <a:gd name="T87" fmla="*/ 65 h 65"/>
                <a:gd name="T88" fmla="*/ 521 w 526"/>
                <a:gd name="T89" fmla="*/ 36 h 65"/>
                <a:gd name="T90" fmla="*/ 509 w 526"/>
                <a:gd name="T91" fmla="*/ 57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6" h="65">
                  <a:moveTo>
                    <a:pt x="7" y="0"/>
                  </a:moveTo>
                  <a:cubicBezTo>
                    <a:pt x="3" y="0"/>
                    <a:pt x="0" y="4"/>
                    <a:pt x="0" y="9"/>
                  </a:cubicBezTo>
                  <a:cubicBezTo>
                    <a:pt x="0" y="57"/>
                    <a:pt x="0" y="57"/>
                    <a:pt x="0" y="57"/>
                  </a:cubicBezTo>
                  <a:cubicBezTo>
                    <a:pt x="0" y="62"/>
                    <a:pt x="3" y="65"/>
                    <a:pt x="7" y="65"/>
                  </a:cubicBezTo>
                  <a:cubicBezTo>
                    <a:pt x="33" y="65"/>
                    <a:pt x="33" y="65"/>
                    <a:pt x="33" y="65"/>
                  </a:cubicBezTo>
                  <a:cubicBezTo>
                    <a:pt x="37" y="65"/>
                    <a:pt x="41" y="62"/>
                    <a:pt x="41" y="57"/>
                  </a:cubicBezTo>
                  <a:cubicBezTo>
                    <a:pt x="41" y="9"/>
                    <a:pt x="41" y="9"/>
                    <a:pt x="41" y="9"/>
                  </a:cubicBezTo>
                  <a:cubicBezTo>
                    <a:pt x="41" y="4"/>
                    <a:pt x="37" y="0"/>
                    <a:pt x="33" y="0"/>
                  </a:cubicBezTo>
                  <a:lnTo>
                    <a:pt x="7" y="0"/>
                  </a:lnTo>
                  <a:close/>
                  <a:moveTo>
                    <a:pt x="7" y="9"/>
                  </a:moveTo>
                  <a:cubicBezTo>
                    <a:pt x="33" y="9"/>
                    <a:pt x="33" y="9"/>
                    <a:pt x="33" y="9"/>
                  </a:cubicBezTo>
                  <a:cubicBezTo>
                    <a:pt x="33" y="57"/>
                    <a:pt x="33" y="57"/>
                    <a:pt x="33" y="57"/>
                  </a:cubicBezTo>
                  <a:cubicBezTo>
                    <a:pt x="7" y="57"/>
                    <a:pt x="7" y="57"/>
                    <a:pt x="7" y="57"/>
                  </a:cubicBezTo>
                  <a:lnTo>
                    <a:pt x="7" y="9"/>
                  </a:lnTo>
                  <a:close/>
                  <a:moveTo>
                    <a:pt x="68" y="0"/>
                  </a:moveTo>
                  <a:cubicBezTo>
                    <a:pt x="64" y="0"/>
                    <a:pt x="60" y="4"/>
                    <a:pt x="60" y="9"/>
                  </a:cubicBezTo>
                  <a:cubicBezTo>
                    <a:pt x="60" y="57"/>
                    <a:pt x="60" y="57"/>
                    <a:pt x="60" y="57"/>
                  </a:cubicBezTo>
                  <a:cubicBezTo>
                    <a:pt x="60" y="62"/>
                    <a:pt x="64" y="65"/>
                    <a:pt x="68" y="65"/>
                  </a:cubicBezTo>
                  <a:cubicBezTo>
                    <a:pt x="93" y="65"/>
                    <a:pt x="93" y="65"/>
                    <a:pt x="93" y="65"/>
                  </a:cubicBezTo>
                  <a:cubicBezTo>
                    <a:pt x="98" y="65"/>
                    <a:pt x="101" y="62"/>
                    <a:pt x="101" y="57"/>
                  </a:cubicBezTo>
                  <a:cubicBezTo>
                    <a:pt x="101" y="9"/>
                    <a:pt x="101" y="9"/>
                    <a:pt x="101" y="9"/>
                  </a:cubicBezTo>
                  <a:cubicBezTo>
                    <a:pt x="101" y="4"/>
                    <a:pt x="98" y="0"/>
                    <a:pt x="93" y="0"/>
                  </a:cubicBezTo>
                  <a:lnTo>
                    <a:pt x="68" y="0"/>
                  </a:lnTo>
                  <a:close/>
                  <a:moveTo>
                    <a:pt x="68" y="9"/>
                  </a:moveTo>
                  <a:cubicBezTo>
                    <a:pt x="93" y="9"/>
                    <a:pt x="93" y="9"/>
                    <a:pt x="93" y="9"/>
                  </a:cubicBezTo>
                  <a:cubicBezTo>
                    <a:pt x="93" y="57"/>
                    <a:pt x="93" y="57"/>
                    <a:pt x="93" y="57"/>
                  </a:cubicBezTo>
                  <a:cubicBezTo>
                    <a:pt x="68" y="57"/>
                    <a:pt x="68" y="57"/>
                    <a:pt x="68" y="57"/>
                  </a:cubicBezTo>
                  <a:lnTo>
                    <a:pt x="68" y="9"/>
                  </a:lnTo>
                  <a:close/>
                  <a:moveTo>
                    <a:pt x="145" y="57"/>
                  </a:moveTo>
                  <a:cubicBezTo>
                    <a:pt x="145" y="0"/>
                    <a:pt x="145" y="0"/>
                    <a:pt x="145" y="0"/>
                  </a:cubicBezTo>
                  <a:cubicBezTo>
                    <a:pt x="125" y="0"/>
                    <a:pt x="125" y="0"/>
                    <a:pt x="125" y="0"/>
                  </a:cubicBezTo>
                  <a:cubicBezTo>
                    <a:pt x="123" y="0"/>
                    <a:pt x="120" y="1"/>
                    <a:pt x="120" y="5"/>
                  </a:cubicBezTo>
                  <a:cubicBezTo>
                    <a:pt x="120" y="7"/>
                    <a:pt x="123" y="9"/>
                    <a:pt x="125" y="9"/>
                  </a:cubicBezTo>
                  <a:cubicBezTo>
                    <a:pt x="137" y="9"/>
                    <a:pt x="137" y="9"/>
                    <a:pt x="137" y="9"/>
                  </a:cubicBezTo>
                  <a:cubicBezTo>
                    <a:pt x="137" y="57"/>
                    <a:pt x="137" y="57"/>
                    <a:pt x="137" y="57"/>
                  </a:cubicBezTo>
                  <a:cubicBezTo>
                    <a:pt x="125" y="57"/>
                    <a:pt x="125" y="57"/>
                    <a:pt x="125" y="57"/>
                  </a:cubicBezTo>
                  <a:cubicBezTo>
                    <a:pt x="123" y="57"/>
                    <a:pt x="120" y="58"/>
                    <a:pt x="120" y="61"/>
                  </a:cubicBezTo>
                  <a:cubicBezTo>
                    <a:pt x="120" y="64"/>
                    <a:pt x="123" y="65"/>
                    <a:pt x="125" y="65"/>
                  </a:cubicBezTo>
                  <a:cubicBezTo>
                    <a:pt x="158" y="65"/>
                    <a:pt x="158" y="65"/>
                    <a:pt x="158" y="65"/>
                  </a:cubicBezTo>
                  <a:cubicBezTo>
                    <a:pt x="160" y="65"/>
                    <a:pt x="162" y="64"/>
                    <a:pt x="162" y="61"/>
                  </a:cubicBezTo>
                  <a:cubicBezTo>
                    <a:pt x="162" y="40"/>
                    <a:pt x="162" y="40"/>
                    <a:pt x="162" y="40"/>
                  </a:cubicBezTo>
                  <a:cubicBezTo>
                    <a:pt x="162" y="38"/>
                    <a:pt x="161" y="36"/>
                    <a:pt x="158" y="36"/>
                  </a:cubicBezTo>
                  <a:cubicBezTo>
                    <a:pt x="155" y="36"/>
                    <a:pt x="154" y="38"/>
                    <a:pt x="154" y="40"/>
                  </a:cubicBezTo>
                  <a:cubicBezTo>
                    <a:pt x="154" y="57"/>
                    <a:pt x="154" y="57"/>
                    <a:pt x="154" y="57"/>
                  </a:cubicBezTo>
                  <a:lnTo>
                    <a:pt x="145" y="57"/>
                  </a:lnTo>
                  <a:close/>
                  <a:moveTo>
                    <a:pt x="190" y="0"/>
                  </a:moveTo>
                  <a:cubicBezTo>
                    <a:pt x="184" y="0"/>
                    <a:pt x="181" y="4"/>
                    <a:pt x="181" y="9"/>
                  </a:cubicBezTo>
                  <a:cubicBezTo>
                    <a:pt x="181" y="57"/>
                    <a:pt x="181" y="57"/>
                    <a:pt x="181" y="57"/>
                  </a:cubicBezTo>
                  <a:cubicBezTo>
                    <a:pt x="181" y="62"/>
                    <a:pt x="184" y="65"/>
                    <a:pt x="190" y="65"/>
                  </a:cubicBezTo>
                  <a:cubicBezTo>
                    <a:pt x="214" y="65"/>
                    <a:pt x="214" y="65"/>
                    <a:pt x="214" y="65"/>
                  </a:cubicBezTo>
                  <a:cubicBezTo>
                    <a:pt x="219" y="65"/>
                    <a:pt x="223" y="62"/>
                    <a:pt x="223" y="57"/>
                  </a:cubicBezTo>
                  <a:cubicBezTo>
                    <a:pt x="223" y="9"/>
                    <a:pt x="223" y="9"/>
                    <a:pt x="223" y="9"/>
                  </a:cubicBezTo>
                  <a:cubicBezTo>
                    <a:pt x="223" y="4"/>
                    <a:pt x="219" y="0"/>
                    <a:pt x="214" y="0"/>
                  </a:cubicBezTo>
                  <a:lnTo>
                    <a:pt x="190" y="0"/>
                  </a:lnTo>
                  <a:close/>
                  <a:moveTo>
                    <a:pt x="190" y="9"/>
                  </a:moveTo>
                  <a:cubicBezTo>
                    <a:pt x="214" y="9"/>
                    <a:pt x="214" y="9"/>
                    <a:pt x="214" y="9"/>
                  </a:cubicBezTo>
                  <a:cubicBezTo>
                    <a:pt x="214" y="57"/>
                    <a:pt x="214" y="57"/>
                    <a:pt x="214" y="57"/>
                  </a:cubicBezTo>
                  <a:cubicBezTo>
                    <a:pt x="190" y="57"/>
                    <a:pt x="190" y="57"/>
                    <a:pt x="190" y="57"/>
                  </a:cubicBezTo>
                  <a:lnTo>
                    <a:pt x="190" y="9"/>
                  </a:lnTo>
                  <a:close/>
                  <a:moveTo>
                    <a:pt x="267" y="57"/>
                  </a:moveTo>
                  <a:cubicBezTo>
                    <a:pt x="267" y="0"/>
                    <a:pt x="267" y="0"/>
                    <a:pt x="267" y="0"/>
                  </a:cubicBezTo>
                  <a:cubicBezTo>
                    <a:pt x="246" y="0"/>
                    <a:pt x="246" y="0"/>
                    <a:pt x="246" y="0"/>
                  </a:cubicBezTo>
                  <a:cubicBezTo>
                    <a:pt x="244" y="0"/>
                    <a:pt x="242" y="1"/>
                    <a:pt x="242" y="5"/>
                  </a:cubicBezTo>
                  <a:cubicBezTo>
                    <a:pt x="242" y="7"/>
                    <a:pt x="244" y="9"/>
                    <a:pt x="246" y="9"/>
                  </a:cubicBezTo>
                  <a:cubicBezTo>
                    <a:pt x="258" y="9"/>
                    <a:pt x="258" y="9"/>
                    <a:pt x="258" y="9"/>
                  </a:cubicBezTo>
                  <a:cubicBezTo>
                    <a:pt x="258" y="57"/>
                    <a:pt x="258" y="57"/>
                    <a:pt x="258" y="57"/>
                  </a:cubicBezTo>
                  <a:cubicBezTo>
                    <a:pt x="246" y="57"/>
                    <a:pt x="246" y="57"/>
                    <a:pt x="246" y="57"/>
                  </a:cubicBezTo>
                  <a:cubicBezTo>
                    <a:pt x="244" y="57"/>
                    <a:pt x="242" y="58"/>
                    <a:pt x="242" y="61"/>
                  </a:cubicBezTo>
                  <a:cubicBezTo>
                    <a:pt x="242" y="64"/>
                    <a:pt x="244" y="65"/>
                    <a:pt x="246" y="65"/>
                  </a:cubicBezTo>
                  <a:cubicBezTo>
                    <a:pt x="279" y="65"/>
                    <a:pt x="279" y="65"/>
                    <a:pt x="279" y="65"/>
                  </a:cubicBezTo>
                  <a:cubicBezTo>
                    <a:pt x="281" y="65"/>
                    <a:pt x="283" y="64"/>
                    <a:pt x="283" y="61"/>
                  </a:cubicBezTo>
                  <a:cubicBezTo>
                    <a:pt x="283" y="40"/>
                    <a:pt x="283" y="40"/>
                    <a:pt x="283" y="40"/>
                  </a:cubicBezTo>
                  <a:cubicBezTo>
                    <a:pt x="283" y="38"/>
                    <a:pt x="283" y="36"/>
                    <a:pt x="279" y="36"/>
                  </a:cubicBezTo>
                  <a:cubicBezTo>
                    <a:pt x="276" y="36"/>
                    <a:pt x="275" y="38"/>
                    <a:pt x="275" y="40"/>
                  </a:cubicBezTo>
                  <a:cubicBezTo>
                    <a:pt x="275" y="57"/>
                    <a:pt x="275" y="57"/>
                    <a:pt x="275" y="57"/>
                  </a:cubicBezTo>
                  <a:lnTo>
                    <a:pt x="267" y="57"/>
                  </a:lnTo>
                  <a:close/>
                  <a:moveTo>
                    <a:pt x="310" y="0"/>
                  </a:moveTo>
                  <a:cubicBezTo>
                    <a:pt x="306" y="0"/>
                    <a:pt x="303" y="4"/>
                    <a:pt x="303" y="9"/>
                  </a:cubicBezTo>
                  <a:cubicBezTo>
                    <a:pt x="303" y="57"/>
                    <a:pt x="303" y="57"/>
                    <a:pt x="303" y="57"/>
                  </a:cubicBezTo>
                  <a:cubicBezTo>
                    <a:pt x="303" y="62"/>
                    <a:pt x="306" y="65"/>
                    <a:pt x="310" y="65"/>
                  </a:cubicBezTo>
                  <a:cubicBezTo>
                    <a:pt x="336" y="65"/>
                    <a:pt x="336" y="65"/>
                    <a:pt x="336" y="65"/>
                  </a:cubicBezTo>
                  <a:cubicBezTo>
                    <a:pt x="340" y="65"/>
                    <a:pt x="344" y="62"/>
                    <a:pt x="344" y="57"/>
                  </a:cubicBezTo>
                  <a:cubicBezTo>
                    <a:pt x="344" y="9"/>
                    <a:pt x="344" y="9"/>
                    <a:pt x="344" y="9"/>
                  </a:cubicBezTo>
                  <a:cubicBezTo>
                    <a:pt x="344" y="4"/>
                    <a:pt x="340" y="0"/>
                    <a:pt x="336" y="0"/>
                  </a:cubicBezTo>
                  <a:lnTo>
                    <a:pt x="310" y="0"/>
                  </a:lnTo>
                  <a:close/>
                  <a:moveTo>
                    <a:pt x="310" y="9"/>
                  </a:moveTo>
                  <a:cubicBezTo>
                    <a:pt x="336" y="9"/>
                    <a:pt x="336" y="9"/>
                    <a:pt x="336" y="9"/>
                  </a:cubicBezTo>
                  <a:cubicBezTo>
                    <a:pt x="336" y="57"/>
                    <a:pt x="336" y="57"/>
                    <a:pt x="336" y="57"/>
                  </a:cubicBezTo>
                  <a:cubicBezTo>
                    <a:pt x="310" y="57"/>
                    <a:pt x="310" y="57"/>
                    <a:pt x="310" y="57"/>
                  </a:cubicBezTo>
                  <a:lnTo>
                    <a:pt x="310" y="9"/>
                  </a:lnTo>
                  <a:close/>
                  <a:moveTo>
                    <a:pt x="388" y="57"/>
                  </a:moveTo>
                  <a:cubicBezTo>
                    <a:pt x="388" y="0"/>
                    <a:pt x="388" y="0"/>
                    <a:pt x="388" y="0"/>
                  </a:cubicBezTo>
                  <a:cubicBezTo>
                    <a:pt x="367" y="0"/>
                    <a:pt x="367" y="0"/>
                    <a:pt x="367" y="0"/>
                  </a:cubicBezTo>
                  <a:cubicBezTo>
                    <a:pt x="365" y="0"/>
                    <a:pt x="363" y="1"/>
                    <a:pt x="363" y="5"/>
                  </a:cubicBezTo>
                  <a:cubicBezTo>
                    <a:pt x="363" y="7"/>
                    <a:pt x="365" y="9"/>
                    <a:pt x="367" y="9"/>
                  </a:cubicBezTo>
                  <a:cubicBezTo>
                    <a:pt x="380" y="9"/>
                    <a:pt x="380" y="9"/>
                    <a:pt x="380" y="9"/>
                  </a:cubicBezTo>
                  <a:cubicBezTo>
                    <a:pt x="380" y="57"/>
                    <a:pt x="380" y="57"/>
                    <a:pt x="380" y="57"/>
                  </a:cubicBezTo>
                  <a:cubicBezTo>
                    <a:pt x="367" y="57"/>
                    <a:pt x="367" y="57"/>
                    <a:pt x="367" y="57"/>
                  </a:cubicBezTo>
                  <a:cubicBezTo>
                    <a:pt x="365" y="57"/>
                    <a:pt x="363" y="58"/>
                    <a:pt x="363" y="61"/>
                  </a:cubicBezTo>
                  <a:cubicBezTo>
                    <a:pt x="363" y="64"/>
                    <a:pt x="365" y="65"/>
                    <a:pt x="367" y="65"/>
                  </a:cubicBezTo>
                  <a:cubicBezTo>
                    <a:pt x="401" y="65"/>
                    <a:pt x="401" y="65"/>
                    <a:pt x="401" y="65"/>
                  </a:cubicBezTo>
                  <a:cubicBezTo>
                    <a:pt x="402" y="65"/>
                    <a:pt x="404" y="64"/>
                    <a:pt x="404" y="61"/>
                  </a:cubicBezTo>
                  <a:cubicBezTo>
                    <a:pt x="404" y="40"/>
                    <a:pt x="404" y="40"/>
                    <a:pt x="404" y="40"/>
                  </a:cubicBezTo>
                  <a:cubicBezTo>
                    <a:pt x="404" y="38"/>
                    <a:pt x="403" y="36"/>
                    <a:pt x="401" y="36"/>
                  </a:cubicBezTo>
                  <a:cubicBezTo>
                    <a:pt x="397" y="36"/>
                    <a:pt x="396" y="38"/>
                    <a:pt x="396" y="40"/>
                  </a:cubicBezTo>
                  <a:cubicBezTo>
                    <a:pt x="396" y="57"/>
                    <a:pt x="396" y="57"/>
                    <a:pt x="396" y="57"/>
                  </a:cubicBezTo>
                  <a:lnTo>
                    <a:pt x="388" y="57"/>
                  </a:lnTo>
                  <a:close/>
                  <a:moveTo>
                    <a:pt x="432" y="0"/>
                  </a:moveTo>
                  <a:cubicBezTo>
                    <a:pt x="428" y="0"/>
                    <a:pt x="423" y="4"/>
                    <a:pt x="423" y="9"/>
                  </a:cubicBezTo>
                  <a:cubicBezTo>
                    <a:pt x="423" y="57"/>
                    <a:pt x="423" y="57"/>
                    <a:pt x="423" y="57"/>
                  </a:cubicBezTo>
                  <a:cubicBezTo>
                    <a:pt x="423" y="62"/>
                    <a:pt x="427" y="65"/>
                    <a:pt x="432" y="65"/>
                  </a:cubicBezTo>
                  <a:cubicBezTo>
                    <a:pt x="457" y="65"/>
                    <a:pt x="457" y="65"/>
                    <a:pt x="457" y="65"/>
                  </a:cubicBezTo>
                  <a:cubicBezTo>
                    <a:pt x="461" y="65"/>
                    <a:pt x="465" y="62"/>
                    <a:pt x="465" y="57"/>
                  </a:cubicBezTo>
                  <a:cubicBezTo>
                    <a:pt x="465" y="9"/>
                    <a:pt x="465" y="9"/>
                    <a:pt x="465" y="9"/>
                  </a:cubicBezTo>
                  <a:cubicBezTo>
                    <a:pt x="465" y="4"/>
                    <a:pt x="461" y="0"/>
                    <a:pt x="457" y="0"/>
                  </a:cubicBezTo>
                  <a:lnTo>
                    <a:pt x="432" y="0"/>
                  </a:lnTo>
                  <a:close/>
                  <a:moveTo>
                    <a:pt x="432" y="9"/>
                  </a:moveTo>
                  <a:cubicBezTo>
                    <a:pt x="457" y="9"/>
                    <a:pt x="457" y="9"/>
                    <a:pt x="457" y="9"/>
                  </a:cubicBezTo>
                  <a:cubicBezTo>
                    <a:pt x="457" y="57"/>
                    <a:pt x="457" y="57"/>
                    <a:pt x="457" y="57"/>
                  </a:cubicBezTo>
                  <a:cubicBezTo>
                    <a:pt x="432" y="57"/>
                    <a:pt x="432" y="57"/>
                    <a:pt x="432" y="57"/>
                  </a:cubicBezTo>
                  <a:lnTo>
                    <a:pt x="432" y="9"/>
                  </a:lnTo>
                  <a:close/>
                  <a:moveTo>
                    <a:pt x="509" y="57"/>
                  </a:moveTo>
                  <a:cubicBezTo>
                    <a:pt x="509" y="0"/>
                    <a:pt x="509" y="0"/>
                    <a:pt x="509" y="0"/>
                  </a:cubicBezTo>
                  <a:cubicBezTo>
                    <a:pt x="488" y="0"/>
                    <a:pt x="488" y="0"/>
                    <a:pt x="488" y="0"/>
                  </a:cubicBezTo>
                  <a:cubicBezTo>
                    <a:pt x="486" y="0"/>
                    <a:pt x="484" y="1"/>
                    <a:pt x="484" y="5"/>
                  </a:cubicBezTo>
                  <a:cubicBezTo>
                    <a:pt x="484" y="7"/>
                    <a:pt x="486" y="9"/>
                    <a:pt x="488" y="9"/>
                  </a:cubicBezTo>
                  <a:cubicBezTo>
                    <a:pt x="500" y="9"/>
                    <a:pt x="500" y="9"/>
                    <a:pt x="500" y="9"/>
                  </a:cubicBezTo>
                  <a:cubicBezTo>
                    <a:pt x="500" y="57"/>
                    <a:pt x="500" y="57"/>
                    <a:pt x="500" y="57"/>
                  </a:cubicBezTo>
                  <a:cubicBezTo>
                    <a:pt x="488" y="57"/>
                    <a:pt x="488" y="57"/>
                    <a:pt x="488" y="57"/>
                  </a:cubicBezTo>
                  <a:cubicBezTo>
                    <a:pt x="486" y="57"/>
                    <a:pt x="484" y="58"/>
                    <a:pt x="484" y="61"/>
                  </a:cubicBezTo>
                  <a:cubicBezTo>
                    <a:pt x="484" y="64"/>
                    <a:pt x="486" y="65"/>
                    <a:pt x="488" y="65"/>
                  </a:cubicBezTo>
                  <a:cubicBezTo>
                    <a:pt x="521" y="65"/>
                    <a:pt x="521" y="65"/>
                    <a:pt x="521" y="65"/>
                  </a:cubicBezTo>
                  <a:cubicBezTo>
                    <a:pt x="524" y="65"/>
                    <a:pt x="526" y="64"/>
                    <a:pt x="526" y="61"/>
                  </a:cubicBezTo>
                  <a:cubicBezTo>
                    <a:pt x="526" y="40"/>
                    <a:pt x="526" y="40"/>
                    <a:pt x="526" y="40"/>
                  </a:cubicBezTo>
                  <a:cubicBezTo>
                    <a:pt x="526" y="38"/>
                    <a:pt x="525" y="36"/>
                    <a:pt x="521" y="36"/>
                  </a:cubicBezTo>
                  <a:cubicBezTo>
                    <a:pt x="519" y="36"/>
                    <a:pt x="517" y="38"/>
                    <a:pt x="517" y="40"/>
                  </a:cubicBezTo>
                  <a:cubicBezTo>
                    <a:pt x="517" y="57"/>
                    <a:pt x="517" y="57"/>
                    <a:pt x="517" y="57"/>
                  </a:cubicBezTo>
                  <a:lnTo>
                    <a:pt x="509" y="57"/>
                  </a:lnTo>
                  <a:close/>
                </a:path>
              </a:pathLst>
            </a:custGeom>
            <a:solidFill>
              <a:srgbClr val="353535">
                <a:alpha val="33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353535"/>
                </a:solidFill>
                <a:effectLst/>
                <a:uLnTx/>
                <a:uFillTx/>
                <a:latin typeface="Segoe UI Semilight" panose="020B0402040204020203" pitchFamily="34" charset="0"/>
                <a:cs typeface="Segoe UI Semilight" panose="020B0402040204020203" pitchFamily="34" charset="0"/>
              </a:endParaRPr>
            </a:p>
          </p:txBody>
        </p:sp>
        <p:sp>
          <p:nvSpPr>
            <p:cNvPr id="39" name="Freeform 89">
              <a:extLst>
                <a:ext uri="{FF2B5EF4-FFF2-40B4-BE49-F238E27FC236}">
                  <a16:creationId xmlns:a16="http://schemas.microsoft.com/office/drawing/2014/main" id="{27A50DD5-ADC2-4E83-9603-E2244AB1BC54}"/>
                </a:ext>
              </a:extLst>
            </p:cNvPr>
            <p:cNvSpPr>
              <a:spLocks noEditPoints="1"/>
            </p:cNvSpPr>
            <p:nvPr/>
          </p:nvSpPr>
          <p:spPr bwMode="auto">
            <a:xfrm>
              <a:off x="3473309" y="3007184"/>
              <a:ext cx="916674" cy="113835"/>
            </a:xfrm>
            <a:custGeom>
              <a:avLst/>
              <a:gdLst>
                <a:gd name="T0" fmla="*/ 4 w 526"/>
                <a:gd name="T1" fmla="*/ 0 h 65"/>
                <a:gd name="T2" fmla="*/ 16 w 526"/>
                <a:gd name="T3" fmla="*/ 8 h 65"/>
                <a:gd name="T4" fmla="*/ 0 w 526"/>
                <a:gd name="T5" fmla="*/ 61 h 65"/>
                <a:gd name="T6" fmla="*/ 41 w 526"/>
                <a:gd name="T7" fmla="*/ 61 h 65"/>
                <a:gd name="T8" fmla="*/ 33 w 526"/>
                <a:gd name="T9" fmla="*/ 40 h 65"/>
                <a:gd name="T10" fmla="*/ 68 w 526"/>
                <a:gd name="T11" fmla="*/ 0 h 65"/>
                <a:gd name="T12" fmla="*/ 68 w 526"/>
                <a:gd name="T13" fmla="*/ 65 h 65"/>
                <a:gd name="T14" fmla="*/ 101 w 526"/>
                <a:gd name="T15" fmla="*/ 8 h 65"/>
                <a:gd name="T16" fmla="*/ 68 w 526"/>
                <a:gd name="T17" fmla="*/ 8 h 65"/>
                <a:gd name="T18" fmla="*/ 68 w 526"/>
                <a:gd name="T19" fmla="*/ 56 h 65"/>
                <a:gd name="T20" fmla="*/ 145 w 526"/>
                <a:gd name="T21" fmla="*/ 0 h 65"/>
                <a:gd name="T22" fmla="*/ 125 w 526"/>
                <a:gd name="T23" fmla="*/ 8 h 65"/>
                <a:gd name="T24" fmla="*/ 125 w 526"/>
                <a:gd name="T25" fmla="*/ 56 h 65"/>
                <a:gd name="T26" fmla="*/ 158 w 526"/>
                <a:gd name="T27" fmla="*/ 65 h 65"/>
                <a:gd name="T28" fmla="*/ 158 w 526"/>
                <a:gd name="T29" fmla="*/ 36 h 65"/>
                <a:gd name="T30" fmla="*/ 145 w 526"/>
                <a:gd name="T31" fmla="*/ 56 h 65"/>
                <a:gd name="T32" fmla="*/ 181 w 526"/>
                <a:gd name="T33" fmla="*/ 56 h 65"/>
                <a:gd name="T34" fmla="*/ 223 w 526"/>
                <a:gd name="T35" fmla="*/ 56 h 65"/>
                <a:gd name="T36" fmla="*/ 190 w 526"/>
                <a:gd name="T37" fmla="*/ 0 h 65"/>
                <a:gd name="T38" fmla="*/ 214 w 526"/>
                <a:gd name="T39" fmla="*/ 56 h 65"/>
                <a:gd name="T40" fmla="*/ 267 w 526"/>
                <a:gd name="T41" fmla="*/ 56 h 65"/>
                <a:gd name="T42" fmla="*/ 242 w 526"/>
                <a:gd name="T43" fmla="*/ 4 h 65"/>
                <a:gd name="T44" fmla="*/ 258 w 526"/>
                <a:gd name="T45" fmla="*/ 56 h 65"/>
                <a:gd name="T46" fmla="*/ 246 w 526"/>
                <a:gd name="T47" fmla="*/ 65 h 65"/>
                <a:gd name="T48" fmla="*/ 283 w 526"/>
                <a:gd name="T49" fmla="*/ 40 h 65"/>
                <a:gd name="T50" fmla="*/ 275 w 526"/>
                <a:gd name="T51" fmla="*/ 56 h 65"/>
                <a:gd name="T52" fmla="*/ 303 w 526"/>
                <a:gd name="T53" fmla="*/ 8 h 65"/>
                <a:gd name="T54" fmla="*/ 336 w 526"/>
                <a:gd name="T55" fmla="*/ 65 h 65"/>
                <a:gd name="T56" fmla="*/ 336 w 526"/>
                <a:gd name="T57" fmla="*/ 0 h 65"/>
                <a:gd name="T58" fmla="*/ 336 w 526"/>
                <a:gd name="T59" fmla="*/ 8 h 65"/>
                <a:gd name="T60" fmla="*/ 310 w 526"/>
                <a:gd name="T61" fmla="*/ 8 h 65"/>
                <a:gd name="T62" fmla="*/ 367 w 526"/>
                <a:gd name="T63" fmla="*/ 0 h 65"/>
                <a:gd name="T64" fmla="*/ 380 w 526"/>
                <a:gd name="T65" fmla="*/ 8 h 65"/>
                <a:gd name="T66" fmla="*/ 363 w 526"/>
                <a:gd name="T67" fmla="*/ 61 h 65"/>
                <a:gd name="T68" fmla="*/ 404 w 526"/>
                <a:gd name="T69" fmla="*/ 61 h 65"/>
                <a:gd name="T70" fmla="*/ 396 w 526"/>
                <a:gd name="T71" fmla="*/ 40 h 65"/>
                <a:gd name="T72" fmla="*/ 432 w 526"/>
                <a:gd name="T73" fmla="*/ 0 h 65"/>
                <a:gd name="T74" fmla="*/ 432 w 526"/>
                <a:gd name="T75" fmla="*/ 65 h 65"/>
                <a:gd name="T76" fmla="*/ 465 w 526"/>
                <a:gd name="T77" fmla="*/ 8 h 65"/>
                <a:gd name="T78" fmla="*/ 432 w 526"/>
                <a:gd name="T79" fmla="*/ 8 h 65"/>
                <a:gd name="T80" fmla="*/ 432 w 526"/>
                <a:gd name="T81" fmla="*/ 56 h 65"/>
                <a:gd name="T82" fmla="*/ 509 w 526"/>
                <a:gd name="T83" fmla="*/ 0 h 65"/>
                <a:gd name="T84" fmla="*/ 488 w 526"/>
                <a:gd name="T85" fmla="*/ 8 h 65"/>
                <a:gd name="T86" fmla="*/ 488 w 526"/>
                <a:gd name="T87" fmla="*/ 56 h 65"/>
                <a:gd name="T88" fmla="*/ 521 w 526"/>
                <a:gd name="T89" fmla="*/ 65 h 65"/>
                <a:gd name="T90" fmla="*/ 521 w 526"/>
                <a:gd name="T91" fmla="*/ 36 h 65"/>
                <a:gd name="T92" fmla="*/ 509 w 526"/>
                <a:gd name="T93" fmla="*/ 5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6" h="65">
                  <a:moveTo>
                    <a:pt x="25" y="56"/>
                  </a:move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6"/>
                    <a:pt x="16" y="56"/>
                    <a:pt x="16" y="56"/>
                  </a:cubicBezTo>
                  <a:cubicBezTo>
                    <a:pt x="4" y="56"/>
                    <a:pt x="4" y="56"/>
                    <a:pt x="4" y="56"/>
                  </a:cubicBezTo>
                  <a:cubicBezTo>
                    <a:pt x="1" y="56"/>
                    <a:pt x="0" y="58"/>
                    <a:pt x="0" y="61"/>
                  </a:cubicBezTo>
                  <a:cubicBezTo>
                    <a:pt x="0" y="64"/>
                    <a:pt x="1" y="65"/>
                    <a:pt x="4" y="65"/>
                  </a:cubicBezTo>
                  <a:cubicBezTo>
                    <a:pt x="37" y="65"/>
                    <a:pt x="37" y="65"/>
                    <a:pt x="37" y="65"/>
                  </a:cubicBezTo>
                  <a:cubicBezTo>
                    <a:pt x="39" y="65"/>
                    <a:pt x="41" y="64"/>
                    <a:pt x="41" y="61"/>
                  </a:cubicBezTo>
                  <a:cubicBezTo>
                    <a:pt x="41" y="40"/>
                    <a:pt x="41" y="40"/>
                    <a:pt x="41" y="40"/>
                  </a:cubicBezTo>
                  <a:cubicBezTo>
                    <a:pt x="41" y="37"/>
                    <a:pt x="40" y="36"/>
                    <a:pt x="37" y="36"/>
                  </a:cubicBezTo>
                  <a:cubicBezTo>
                    <a:pt x="33" y="36"/>
                    <a:pt x="33" y="37"/>
                    <a:pt x="33" y="40"/>
                  </a:cubicBezTo>
                  <a:cubicBezTo>
                    <a:pt x="33" y="56"/>
                    <a:pt x="33" y="56"/>
                    <a:pt x="33" y="56"/>
                  </a:cubicBezTo>
                  <a:lnTo>
                    <a:pt x="25" y="56"/>
                  </a:lnTo>
                  <a:close/>
                  <a:moveTo>
                    <a:pt x="68" y="0"/>
                  </a:moveTo>
                  <a:cubicBezTo>
                    <a:pt x="64" y="0"/>
                    <a:pt x="60" y="4"/>
                    <a:pt x="60" y="8"/>
                  </a:cubicBezTo>
                  <a:cubicBezTo>
                    <a:pt x="60" y="56"/>
                    <a:pt x="60" y="56"/>
                    <a:pt x="60" y="56"/>
                  </a:cubicBezTo>
                  <a:cubicBezTo>
                    <a:pt x="60" y="61"/>
                    <a:pt x="64" y="65"/>
                    <a:pt x="68" y="65"/>
                  </a:cubicBezTo>
                  <a:cubicBezTo>
                    <a:pt x="93" y="65"/>
                    <a:pt x="93" y="65"/>
                    <a:pt x="93" y="65"/>
                  </a:cubicBezTo>
                  <a:cubicBezTo>
                    <a:pt x="98" y="65"/>
                    <a:pt x="101" y="61"/>
                    <a:pt x="101" y="56"/>
                  </a:cubicBezTo>
                  <a:cubicBezTo>
                    <a:pt x="101" y="8"/>
                    <a:pt x="101" y="8"/>
                    <a:pt x="101" y="8"/>
                  </a:cubicBezTo>
                  <a:cubicBezTo>
                    <a:pt x="101" y="4"/>
                    <a:pt x="98" y="0"/>
                    <a:pt x="93" y="0"/>
                  </a:cubicBezTo>
                  <a:lnTo>
                    <a:pt x="68" y="0"/>
                  </a:lnTo>
                  <a:close/>
                  <a:moveTo>
                    <a:pt x="68" y="8"/>
                  </a:moveTo>
                  <a:cubicBezTo>
                    <a:pt x="93" y="8"/>
                    <a:pt x="93" y="8"/>
                    <a:pt x="93" y="8"/>
                  </a:cubicBezTo>
                  <a:cubicBezTo>
                    <a:pt x="93" y="56"/>
                    <a:pt x="93" y="56"/>
                    <a:pt x="93" y="56"/>
                  </a:cubicBezTo>
                  <a:cubicBezTo>
                    <a:pt x="68" y="56"/>
                    <a:pt x="68" y="56"/>
                    <a:pt x="68" y="56"/>
                  </a:cubicBezTo>
                  <a:lnTo>
                    <a:pt x="68" y="8"/>
                  </a:lnTo>
                  <a:close/>
                  <a:moveTo>
                    <a:pt x="145" y="56"/>
                  </a:move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6"/>
                    <a:pt x="137" y="56"/>
                    <a:pt x="137" y="56"/>
                  </a:cubicBezTo>
                  <a:cubicBezTo>
                    <a:pt x="125" y="56"/>
                    <a:pt x="125" y="56"/>
                    <a:pt x="125" y="56"/>
                  </a:cubicBezTo>
                  <a:cubicBezTo>
                    <a:pt x="123" y="56"/>
                    <a:pt x="120" y="58"/>
                    <a:pt x="120" y="61"/>
                  </a:cubicBezTo>
                  <a:cubicBezTo>
                    <a:pt x="120" y="64"/>
                    <a:pt x="123" y="65"/>
                    <a:pt x="125" y="65"/>
                  </a:cubicBezTo>
                  <a:cubicBezTo>
                    <a:pt x="158" y="65"/>
                    <a:pt x="158" y="65"/>
                    <a:pt x="158" y="65"/>
                  </a:cubicBezTo>
                  <a:cubicBezTo>
                    <a:pt x="160" y="65"/>
                    <a:pt x="162" y="64"/>
                    <a:pt x="162" y="61"/>
                  </a:cubicBezTo>
                  <a:cubicBezTo>
                    <a:pt x="162" y="40"/>
                    <a:pt x="162" y="40"/>
                    <a:pt x="162" y="40"/>
                  </a:cubicBezTo>
                  <a:cubicBezTo>
                    <a:pt x="162" y="37"/>
                    <a:pt x="161" y="36"/>
                    <a:pt x="158" y="36"/>
                  </a:cubicBezTo>
                  <a:cubicBezTo>
                    <a:pt x="155" y="36"/>
                    <a:pt x="154" y="37"/>
                    <a:pt x="154" y="40"/>
                  </a:cubicBezTo>
                  <a:cubicBezTo>
                    <a:pt x="154" y="56"/>
                    <a:pt x="154" y="56"/>
                    <a:pt x="154" y="56"/>
                  </a:cubicBezTo>
                  <a:lnTo>
                    <a:pt x="145" y="56"/>
                  </a:lnTo>
                  <a:close/>
                  <a:moveTo>
                    <a:pt x="190" y="0"/>
                  </a:moveTo>
                  <a:cubicBezTo>
                    <a:pt x="184" y="0"/>
                    <a:pt x="181" y="4"/>
                    <a:pt x="181" y="8"/>
                  </a:cubicBezTo>
                  <a:cubicBezTo>
                    <a:pt x="181" y="56"/>
                    <a:pt x="181" y="56"/>
                    <a:pt x="181" y="56"/>
                  </a:cubicBezTo>
                  <a:cubicBezTo>
                    <a:pt x="181" y="61"/>
                    <a:pt x="184" y="65"/>
                    <a:pt x="190" y="65"/>
                  </a:cubicBezTo>
                  <a:cubicBezTo>
                    <a:pt x="214" y="65"/>
                    <a:pt x="214" y="65"/>
                    <a:pt x="214" y="65"/>
                  </a:cubicBezTo>
                  <a:cubicBezTo>
                    <a:pt x="219" y="65"/>
                    <a:pt x="223" y="61"/>
                    <a:pt x="223" y="56"/>
                  </a:cubicBezTo>
                  <a:cubicBezTo>
                    <a:pt x="223" y="8"/>
                    <a:pt x="223" y="8"/>
                    <a:pt x="223" y="8"/>
                  </a:cubicBezTo>
                  <a:cubicBezTo>
                    <a:pt x="223" y="4"/>
                    <a:pt x="219" y="0"/>
                    <a:pt x="214" y="0"/>
                  </a:cubicBezTo>
                  <a:lnTo>
                    <a:pt x="190" y="0"/>
                  </a:lnTo>
                  <a:close/>
                  <a:moveTo>
                    <a:pt x="190" y="8"/>
                  </a:moveTo>
                  <a:cubicBezTo>
                    <a:pt x="214" y="8"/>
                    <a:pt x="214" y="8"/>
                    <a:pt x="214" y="8"/>
                  </a:cubicBezTo>
                  <a:cubicBezTo>
                    <a:pt x="214" y="56"/>
                    <a:pt x="214" y="56"/>
                    <a:pt x="214" y="56"/>
                  </a:cubicBezTo>
                  <a:cubicBezTo>
                    <a:pt x="190" y="56"/>
                    <a:pt x="190" y="56"/>
                    <a:pt x="190" y="56"/>
                  </a:cubicBezTo>
                  <a:lnTo>
                    <a:pt x="190" y="8"/>
                  </a:lnTo>
                  <a:close/>
                  <a:moveTo>
                    <a:pt x="267" y="56"/>
                  </a:move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6"/>
                    <a:pt x="258" y="56"/>
                    <a:pt x="258" y="56"/>
                  </a:cubicBezTo>
                  <a:cubicBezTo>
                    <a:pt x="246" y="56"/>
                    <a:pt x="246" y="56"/>
                    <a:pt x="246" y="56"/>
                  </a:cubicBezTo>
                  <a:cubicBezTo>
                    <a:pt x="244" y="56"/>
                    <a:pt x="242" y="58"/>
                    <a:pt x="242" y="61"/>
                  </a:cubicBezTo>
                  <a:cubicBezTo>
                    <a:pt x="242" y="64"/>
                    <a:pt x="244" y="65"/>
                    <a:pt x="246" y="65"/>
                  </a:cubicBezTo>
                  <a:cubicBezTo>
                    <a:pt x="279" y="65"/>
                    <a:pt x="279" y="65"/>
                    <a:pt x="279" y="65"/>
                  </a:cubicBezTo>
                  <a:cubicBezTo>
                    <a:pt x="281" y="65"/>
                    <a:pt x="283" y="64"/>
                    <a:pt x="283" y="61"/>
                  </a:cubicBezTo>
                  <a:cubicBezTo>
                    <a:pt x="283" y="40"/>
                    <a:pt x="283" y="40"/>
                    <a:pt x="283" y="40"/>
                  </a:cubicBezTo>
                  <a:cubicBezTo>
                    <a:pt x="283" y="37"/>
                    <a:pt x="283" y="36"/>
                    <a:pt x="279" y="36"/>
                  </a:cubicBezTo>
                  <a:cubicBezTo>
                    <a:pt x="276" y="36"/>
                    <a:pt x="275" y="37"/>
                    <a:pt x="275" y="40"/>
                  </a:cubicBezTo>
                  <a:cubicBezTo>
                    <a:pt x="275" y="56"/>
                    <a:pt x="275" y="56"/>
                    <a:pt x="275" y="56"/>
                  </a:cubicBezTo>
                  <a:lnTo>
                    <a:pt x="267" y="56"/>
                  </a:lnTo>
                  <a:close/>
                  <a:moveTo>
                    <a:pt x="310" y="0"/>
                  </a:moveTo>
                  <a:cubicBezTo>
                    <a:pt x="306" y="0"/>
                    <a:pt x="303" y="4"/>
                    <a:pt x="303" y="8"/>
                  </a:cubicBezTo>
                  <a:cubicBezTo>
                    <a:pt x="303" y="56"/>
                    <a:pt x="303" y="56"/>
                    <a:pt x="303" y="56"/>
                  </a:cubicBezTo>
                  <a:cubicBezTo>
                    <a:pt x="303" y="61"/>
                    <a:pt x="306" y="65"/>
                    <a:pt x="310" y="65"/>
                  </a:cubicBezTo>
                  <a:cubicBezTo>
                    <a:pt x="336" y="65"/>
                    <a:pt x="336" y="65"/>
                    <a:pt x="336" y="65"/>
                  </a:cubicBezTo>
                  <a:cubicBezTo>
                    <a:pt x="340" y="65"/>
                    <a:pt x="344" y="61"/>
                    <a:pt x="344" y="56"/>
                  </a:cubicBezTo>
                  <a:cubicBezTo>
                    <a:pt x="344" y="8"/>
                    <a:pt x="344" y="8"/>
                    <a:pt x="344" y="8"/>
                  </a:cubicBezTo>
                  <a:cubicBezTo>
                    <a:pt x="344" y="4"/>
                    <a:pt x="340" y="0"/>
                    <a:pt x="336" y="0"/>
                  </a:cubicBezTo>
                  <a:lnTo>
                    <a:pt x="310" y="0"/>
                  </a:lnTo>
                  <a:close/>
                  <a:moveTo>
                    <a:pt x="310" y="8"/>
                  </a:moveTo>
                  <a:cubicBezTo>
                    <a:pt x="336" y="8"/>
                    <a:pt x="336" y="8"/>
                    <a:pt x="336" y="8"/>
                  </a:cubicBezTo>
                  <a:cubicBezTo>
                    <a:pt x="336" y="56"/>
                    <a:pt x="336" y="56"/>
                    <a:pt x="336" y="56"/>
                  </a:cubicBezTo>
                  <a:cubicBezTo>
                    <a:pt x="310" y="56"/>
                    <a:pt x="310" y="56"/>
                    <a:pt x="310" y="56"/>
                  </a:cubicBezTo>
                  <a:lnTo>
                    <a:pt x="310" y="8"/>
                  </a:lnTo>
                  <a:close/>
                  <a:moveTo>
                    <a:pt x="388" y="56"/>
                  </a:move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6"/>
                    <a:pt x="380" y="56"/>
                    <a:pt x="380" y="56"/>
                  </a:cubicBezTo>
                  <a:cubicBezTo>
                    <a:pt x="367" y="56"/>
                    <a:pt x="367" y="56"/>
                    <a:pt x="367" y="56"/>
                  </a:cubicBezTo>
                  <a:cubicBezTo>
                    <a:pt x="365" y="56"/>
                    <a:pt x="363" y="58"/>
                    <a:pt x="363" y="61"/>
                  </a:cubicBezTo>
                  <a:cubicBezTo>
                    <a:pt x="363" y="64"/>
                    <a:pt x="365" y="65"/>
                    <a:pt x="367" y="65"/>
                  </a:cubicBezTo>
                  <a:cubicBezTo>
                    <a:pt x="401" y="65"/>
                    <a:pt x="401" y="65"/>
                    <a:pt x="401" y="65"/>
                  </a:cubicBezTo>
                  <a:cubicBezTo>
                    <a:pt x="402" y="65"/>
                    <a:pt x="404" y="64"/>
                    <a:pt x="404" y="61"/>
                  </a:cubicBezTo>
                  <a:cubicBezTo>
                    <a:pt x="404" y="40"/>
                    <a:pt x="404" y="40"/>
                    <a:pt x="404" y="40"/>
                  </a:cubicBezTo>
                  <a:cubicBezTo>
                    <a:pt x="404" y="37"/>
                    <a:pt x="403" y="36"/>
                    <a:pt x="401" y="36"/>
                  </a:cubicBezTo>
                  <a:cubicBezTo>
                    <a:pt x="397" y="36"/>
                    <a:pt x="396" y="37"/>
                    <a:pt x="396" y="40"/>
                  </a:cubicBezTo>
                  <a:cubicBezTo>
                    <a:pt x="396" y="56"/>
                    <a:pt x="396" y="56"/>
                    <a:pt x="396" y="56"/>
                  </a:cubicBezTo>
                  <a:lnTo>
                    <a:pt x="388" y="56"/>
                  </a:lnTo>
                  <a:close/>
                  <a:moveTo>
                    <a:pt x="432" y="0"/>
                  </a:moveTo>
                  <a:cubicBezTo>
                    <a:pt x="428" y="0"/>
                    <a:pt x="423" y="4"/>
                    <a:pt x="423" y="8"/>
                  </a:cubicBezTo>
                  <a:cubicBezTo>
                    <a:pt x="423" y="56"/>
                    <a:pt x="423" y="56"/>
                    <a:pt x="423" y="56"/>
                  </a:cubicBezTo>
                  <a:cubicBezTo>
                    <a:pt x="423" y="61"/>
                    <a:pt x="427" y="65"/>
                    <a:pt x="432" y="65"/>
                  </a:cubicBezTo>
                  <a:cubicBezTo>
                    <a:pt x="457" y="65"/>
                    <a:pt x="457" y="65"/>
                    <a:pt x="457" y="65"/>
                  </a:cubicBezTo>
                  <a:cubicBezTo>
                    <a:pt x="461" y="65"/>
                    <a:pt x="465" y="61"/>
                    <a:pt x="465" y="56"/>
                  </a:cubicBezTo>
                  <a:cubicBezTo>
                    <a:pt x="465" y="8"/>
                    <a:pt x="465" y="8"/>
                    <a:pt x="465" y="8"/>
                  </a:cubicBezTo>
                  <a:cubicBezTo>
                    <a:pt x="465" y="4"/>
                    <a:pt x="461" y="0"/>
                    <a:pt x="457" y="0"/>
                  </a:cubicBezTo>
                  <a:lnTo>
                    <a:pt x="432" y="0"/>
                  </a:lnTo>
                  <a:close/>
                  <a:moveTo>
                    <a:pt x="432" y="8"/>
                  </a:moveTo>
                  <a:cubicBezTo>
                    <a:pt x="457" y="8"/>
                    <a:pt x="457" y="8"/>
                    <a:pt x="457" y="8"/>
                  </a:cubicBezTo>
                  <a:cubicBezTo>
                    <a:pt x="457" y="56"/>
                    <a:pt x="457" y="56"/>
                    <a:pt x="457" y="56"/>
                  </a:cubicBezTo>
                  <a:cubicBezTo>
                    <a:pt x="432" y="56"/>
                    <a:pt x="432" y="56"/>
                    <a:pt x="432" y="56"/>
                  </a:cubicBezTo>
                  <a:lnTo>
                    <a:pt x="432" y="8"/>
                  </a:lnTo>
                  <a:close/>
                  <a:moveTo>
                    <a:pt x="509" y="56"/>
                  </a:moveTo>
                  <a:cubicBezTo>
                    <a:pt x="509" y="0"/>
                    <a:pt x="509" y="0"/>
                    <a:pt x="509" y="0"/>
                  </a:cubicBezTo>
                  <a:cubicBezTo>
                    <a:pt x="488" y="0"/>
                    <a:pt x="488" y="0"/>
                    <a:pt x="488" y="0"/>
                  </a:cubicBezTo>
                  <a:cubicBezTo>
                    <a:pt x="486" y="0"/>
                    <a:pt x="484" y="1"/>
                    <a:pt x="484" y="4"/>
                  </a:cubicBezTo>
                  <a:cubicBezTo>
                    <a:pt x="484" y="7"/>
                    <a:pt x="486" y="8"/>
                    <a:pt x="488" y="8"/>
                  </a:cubicBezTo>
                  <a:cubicBezTo>
                    <a:pt x="500" y="8"/>
                    <a:pt x="500" y="8"/>
                    <a:pt x="500" y="8"/>
                  </a:cubicBezTo>
                  <a:cubicBezTo>
                    <a:pt x="500" y="56"/>
                    <a:pt x="500" y="56"/>
                    <a:pt x="500" y="56"/>
                  </a:cubicBezTo>
                  <a:cubicBezTo>
                    <a:pt x="488" y="56"/>
                    <a:pt x="488" y="56"/>
                    <a:pt x="488" y="56"/>
                  </a:cubicBezTo>
                  <a:cubicBezTo>
                    <a:pt x="486" y="56"/>
                    <a:pt x="484" y="58"/>
                    <a:pt x="484" y="61"/>
                  </a:cubicBezTo>
                  <a:cubicBezTo>
                    <a:pt x="484" y="64"/>
                    <a:pt x="486" y="65"/>
                    <a:pt x="488" y="65"/>
                  </a:cubicBezTo>
                  <a:cubicBezTo>
                    <a:pt x="521" y="65"/>
                    <a:pt x="521" y="65"/>
                    <a:pt x="521" y="65"/>
                  </a:cubicBezTo>
                  <a:cubicBezTo>
                    <a:pt x="524" y="65"/>
                    <a:pt x="526" y="64"/>
                    <a:pt x="526" y="61"/>
                  </a:cubicBezTo>
                  <a:cubicBezTo>
                    <a:pt x="526" y="40"/>
                    <a:pt x="526" y="40"/>
                    <a:pt x="526" y="40"/>
                  </a:cubicBezTo>
                  <a:cubicBezTo>
                    <a:pt x="526" y="37"/>
                    <a:pt x="525" y="36"/>
                    <a:pt x="521" y="36"/>
                  </a:cubicBezTo>
                  <a:cubicBezTo>
                    <a:pt x="519" y="36"/>
                    <a:pt x="517" y="37"/>
                    <a:pt x="517" y="40"/>
                  </a:cubicBezTo>
                  <a:cubicBezTo>
                    <a:pt x="517" y="56"/>
                    <a:pt x="517" y="56"/>
                    <a:pt x="517" y="56"/>
                  </a:cubicBezTo>
                  <a:lnTo>
                    <a:pt x="509" y="56"/>
                  </a:lnTo>
                  <a:close/>
                </a:path>
              </a:pathLst>
            </a:custGeom>
            <a:solidFill>
              <a:srgbClr val="353535">
                <a:alpha val="33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353535"/>
                </a:solidFill>
                <a:effectLst/>
                <a:uLnTx/>
                <a:uFillTx/>
                <a:latin typeface="Segoe UI Semilight" panose="020B0402040204020203" pitchFamily="34" charset="0"/>
                <a:cs typeface="Segoe UI Semilight" panose="020B0402040204020203" pitchFamily="34" charset="0"/>
              </a:endParaRPr>
            </a:p>
          </p:txBody>
        </p:sp>
        <p:sp>
          <p:nvSpPr>
            <p:cNvPr id="40" name="Freeform 89">
              <a:extLst>
                <a:ext uri="{FF2B5EF4-FFF2-40B4-BE49-F238E27FC236}">
                  <a16:creationId xmlns:a16="http://schemas.microsoft.com/office/drawing/2014/main" id="{B52E2A16-3876-445A-A3A4-077917DB52D7}"/>
                </a:ext>
              </a:extLst>
            </p:cNvPr>
            <p:cNvSpPr>
              <a:spLocks noEditPoints="1"/>
            </p:cNvSpPr>
            <p:nvPr/>
          </p:nvSpPr>
          <p:spPr bwMode="auto">
            <a:xfrm>
              <a:off x="4437948" y="3007184"/>
              <a:ext cx="916674" cy="113835"/>
            </a:xfrm>
            <a:custGeom>
              <a:avLst/>
              <a:gdLst>
                <a:gd name="T0" fmla="*/ 4 w 526"/>
                <a:gd name="T1" fmla="*/ 0 h 65"/>
                <a:gd name="T2" fmla="*/ 16 w 526"/>
                <a:gd name="T3" fmla="*/ 8 h 65"/>
                <a:gd name="T4" fmla="*/ 0 w 526"/>
                <a:gd name="T5" fmla="*/ 61 h 65"/>
                <a:gd name="T6" fmla="*/ 41 w 526"/>
                <a:gd name="T7" fmla="*/ 61 h 65"/>
                <a:gd name="T8" fmla="*/ 33 w 526"/>
                <a:gd name="T9" fmla="*/ 40 h 65"/>
                <a:gd name="T10" fmla="*/ 68 w 526"/>
                <a:gd name="T11" fmla="*/ 0 h 65"/>
                <a:gd name="T12" fmla="*/ 68 w 526"/>
                <a:gd name="T13" fmla="*/ 65 h 65"/>
                <a:gd name="T14" fmla="*/ 101 w 526"/>
                <a:gd name="T15" fmla="*/ 8 h 65"/>
                <a:gd name="T16" fmla="*/ 68 w 526"/>
                <a:gd name="T17" fmla="*/ 8 h 65"/>
                <a:gd name="T18" fmla="*/ 68 w 526"/>
                <a:gd name="T19" fmla="*/ 56 h 65"/>
                <a:gd name="T20" fmla="*/ 145 w 526"/>
                <a:gd name="T21" fmla="*/ 0 h 65"/>
                <a:gd name="T22" fmla="*/ 125 w 526"/>
                <a:gd name="T23" fmla="*/ 8 h 65"/>
                <a:gd name="T24" fmla="*/ 125 w 526"/>
                <a:gd name="T25" fmla="*/ 56 h 65"/>
                <a:gd name="T26" fmla="*/ 158 w 526"/>
                <a:gd name="T27" fmla="*/ 65 h 65"/>
                <a:gd name="T28" fmla="*/ 158 w 526"/>
                <a:gd name="T29" fmla="*/ 36 h 65"/>
                <a:gd name="T30" fmla="*/ 145 w 526"/>
                <a:gd name="T31" fmla="*/ 56 h 65"/>
                <a:gd name="T32" fmla="*/ 181 w 526"/>
                <a:gd name="T33" fmla="*/ 56 h 65"/>
                <a:gd name="T34" fmla="*/ 223 w 526"/>
                <a:gd name="T35" fmla="*/ 56 h 65"/>
                <a:gd name="T36" fmla="*/ 190 w 526"/>
                <a:gd name="T37" fmla="*/ 0 h 65"/>
                <a:gd name="T38" fmla="*/ 214 w 526"/>
                <a:gd name="T39" fmla="*/ 56 h 65"/>
                <a:gd name="T40" fmla="*/ 267 w 526"/>
                <a:gd name="T41" fmla="*/ 56 h 65"/>
                <a:gd name="T42" fmla="*/ 242 w 526"/>
                <a:gd name="T43" fmla="*/ 4 h 65"/>
                <a:gd name="T44" fmla="*/ 258 w 526"/>
                <a:gd name="T45" fmla="*/ 56 h 65"/>
                <a:gd name="T46" fmla="*/ 246 w 526"/>
                <a:gd name="T47" fmla="*/ 65 h 65"/>
                <a:gd name="T48" fmla="*/ 283 w 526"/>
                <a:gd name="T49" fmla="*/ 40 h 65"/>
                <a:gd name="T50" fmla="*/ 275 w 526"/>
                <a:gd name="T51" fmla="*/ 56 h 65"/>
                <a:gd name="T52" fmla="*/ 303 w 526"/>
                <a:gd name="T53" fmla="*/ 8 h 65"/>
                <a:gd name="T54" fmla="*/ 336 w 526"/>
                <a:gd name="T55" fmla="*/ 65 h 65"/>
                <a:gd name="T56" fmla="*/ 336 w 526"/>
                <a:gd name="T57" fmla="*/ 0 h 65"/>
                <a:gd name="T58" fmla="*/ 336 w 526"/>
                <a:gd name="T59" fmla="*/ 8 h 65"/>
                <a:gd name="T60" fmla="*/ 310 w 526"/>
                <a:gd name="T61" fmla="*/ 8 h 65"/>
                <a:gd name="T62" fmla="*/ 367 w 526"/>
                <a:gd name="T63" fmla="*/ 0 h 65"/>
                <a:gd name="T64" fmla="*/ 380 w 526"/>
                <a:gd name="T65" fmla="*/ 8 h 65"/>
                <a:gd name="T66" fmla="*/ 363 w 526"/>
                <a:gd name="T67" fmla="*/ 61 h 65"/>
                <a:gd name="T68" fmla="*/ 404 w 526"/>
                <a:gd name="T69" fmla="*/ 61 h 65"/>
                <a:gd name="T70" fmla="*/ 396 w 526"/>
                <a:gd name="T71" fmla="*/ 40 h 65"/>
                <a:gd name="T72" fmla="*/ 432 w 526"/>
                <a:gd name="T73" fmla="*/ 0 h 65"/>
                <a:gd name="T74" fmla="*/ 432 w 526"/>
                <a:gd name="T75" fmla="*/ 65 h 65"/>
                <a:gd name="T76" fmla="*/ 465 w 526"/>
                <a:gd name="T77" fmla="*/ 8 h 65"/>
                <a:gd name="T78" fmla="*/ 432 w 526"/>
                <a:gd name="T79" fmla="*/ 8 h 65"/>
                <a:gd name="T80" fmla="*/ 432 w 526"/>
                <a:gd name="T81" fmla="*/ 56 h 65"/>
                <a:gd name="T82" fmla="*/ 509 w 526"/>
                <a:gd name="T83" fmla="*/ 0 h 65"/>
                <a:gd name="T84" fmla="*/ 488 w 526"/>
                <a:gd name="T85" fmla="*/ 8 h 65"/>
                <a:gd name="T86" fmla="*/ 488 w 526"/>
                <a:gd name="T87" fmla="*/ 56 h 65"/>
                <a:gd name="T88" fmla="*/ 521 w 526"/>
                <a:gd name="T89" fmla="*/ 65 h 65"/>
                <a:gd name="T90" fmla="*/ 521 w 526"/>
                <a:gd name="T91" fmla="*/ 36 h 65"/>
                <a:gd name="T92" fmla="*/ 509 w 526"/>
                <a:gd name="T93" fmla="*/ 5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6" h="65">
                  <a:moveTo>
                    <a:pt x="25" y="56"/>
                  </a:move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6"/>
                    <a:pt x="16" y="56"/>
                    <a:pt x="16" y="56"/>
                  </a:cubicBezTo>
                  <a:cubicBezTo>
                    <a:pt x="4" y="56"/>
                    <a:pt x="4" y="56"/>
                    <a:pt x="4" y="56"/>
                  </a:cubicBezTo>
                  <a:cubicBezTo>
                    <a:pt x="1" y="56"/>
                    <a:pt x="0" y="58"/>
                    <a:pt x="0" y="61"/>
                  </a:cubicBezTo>
                  <a:cubicBezTo>
                    <a:pt x="0" y="64"/>
                    <a:pt x="1" y="65"/>
                    <a:pt x="4" y="65"/>
                  </a:cubicBezTo>
                  <a:cubicBezTo>
                    <a:pt x="37" y="65"/>
                    <a:pt x="37" y="65"/>
                    <a:pt x="37" y="65"/>
                  </a:cubicBezTo>
                  <a:cubicBezTo>
                    <a:pt x="39" y="65"/>
                    <a:pt x="41" y="64"/>
                    <a:pt x="41" y="61"/>
                  </a:cubicBezTo>
                  <a:cubicBezTo>
                    <a:pt x="41" y="40"/>
                    <a:pt x="41" y="40"/>
                    <a:pt x="41" y="40"/>
                  </a:cubicBezTo>
                  <a:cubicBezTo>
                    <a:pt x="41" y="37"/>
                    <a:pt x="40" y="36"/>
                    <a:pt x="37" y="36"/>
                  </a:cubicBezTo>
                  <a:cubicBezTo>
                    <a:pt x="33" y="36"/>
                    <a:pt x="33" y="37"/>
                    <a:pt x="33" y="40"/>
                  </a:cubicBezTo>
                  <a:cubicBezTo>
                    <a:pt x="33" y="56"/>
                    <a:pt x="33" y="56"/>
                    <a:pt x="33" y="56"/>
                  </a:cubicBezTo>
                  <a:lnTo>
                    <a:pt x="25" y="56"/>
                  </a:lnTo>
                  <a:close/>
                  <a:moveTo>
                    <a:pt x="68" y="0"/>
                  </a:moveTo>
                  <a:cubicBezTo>
                    <a:pt x="64" y="0"/>
                    <a:pt x="60" y="4"/>
                    <a:pt x="60" y="8"/>
                  </a:cubicBezTo>
                  <a:cubicBezTo>
                    <a:pt x="60" y="56"/>
                    <a:pt x="60" y="56"/>
                    <a:pt x="60" y="56"/>
                  </a:cubicBezTo>
                  <a:cubicBezTo>
                    <a:pt x="60" y="61"/>
                    <a:pt x="64" y="65"/>
                    <a:pt x="68" y="65"/>
                  </a:cubicBezTo>
                  <a:cubicBezTo>
                    <a:pt x="93" y="65"/>
                    <a:pt x="93" y="65"/>
                    <a:pt x="93" y="65"/>
                  </a:cubicBezTo>
                  <a:cubicBezTo>
                    <a:pt x="98" y="65"/>
                    <a:pt x="101" y="61"/>
                    <a:pt x="101" y="56"/>
                  </a:cubicBezTo>
                  <a:cubicBezTo>
                    <a:pt x="101" y="8"/>
                    <a:pt x="101" y="8"/>
                    <a:pt x="101" y="8"/>
                  </a:cubicBezTo>
                  <a:cubicBezTo>
                    <a:pt x="101" y="4"/>
                    <a:pt x="98" y="0"/>
                    <a:pt x="93" y="0"/>
                  </a:cubicBezTo>
                  <a:lnTo>
                    <a:pt x="68" y="0"/>
                  </a:lnTo>
                  <a:close/>
                  <a:moveTo>
                    <a:pt x="68" y="8"/>
                  </a:moveTo>
                  <a:cubicBezTo>
                    <a:pt x="93" y="8"/>
                    <a:pt x="93" y="8"/>
                    <a:pt x="93" y="8"/>
                  </a:cubicBezTo>
                  <a:cubicBezTo>
                    <a:pt x="93" y="56"/>
                    <a:pt x="93" y="56"/>
                    <a:pt x="93" y="56"/>
                  </a:cubicBezTo>
                  <a:cubicBezTo>
                    <a:pt x="68" y="56"/>
                    <a:pt x="68" y="56"/>
                    <a:pt x="68" y="56"/>
                  </a:cubicBezTo>
                  <a:lnTo>
                    <a:pt x="68" y="8"/>
                  </a:lnTo>
                  <a:close/>
                  <a:moveTo>
                    <a:pt x="145" y="56"/>
                  </a:move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6"/>
                    <a:pt x="137" y="56"/>
                    <a:pt x="137" y="56"/>
                  </a:cubicBezTo>
                  <a:cubicBezTo>
                    <a:pt x="125" y="56"/>
                    <a:pt x="125" y="56"/>
                    <a:pt x="125" y="56"/>
                  </a:cubicBezTo>
                  <a:cubicBezTo>
                    <a:pt x="123" y="56"/>
                    <a:pt x="120" y="58"/>
                    <a:pt x="120" y="61"/>
                  </a:cubicBezTo>
                  <a:cubicBezTo>
                    <a:pt x="120" y="64"/>
                    <a:pt x="123" y="65"/>
                    <a:pt x="125" y="65"/>
                  </a:cubicBezTo>
                  <a:cubicBezTo>
                    <a:pt x="158" y="65"/>
                    <a:pt x="158" y="65"/>
                    <a:pt x="158" y="65"/>
                  </a:cubicBezTo>
                  <a:cubicBezTo>
                    <a:pt x="160" y="65"/>
                    <a:pt x="162" y="64"/>
                    <a:pt x="162" y="61"/>
                  </a:cubicBezTo>
                  <a:cubicBezTo>
                    <a:pt x="162" y="40"/>
                    <a:pt x="162" y="40"/>
                    <a:pt x="162" y="40"/>
                  </a:cubicBezTo>
                  <a:cubicBezTo>
                    <a:pt x="162" y="37"/>
                    <a:pt x="161" y="36"/>
                    <a:pt x="158" y="36"/>
                  </a:cubicBezTo>
                  <a:cubicBezTo>
                    <a:pt x="155" y="36"/>
                    <a:pt x="154" y="37"/>
                    <a:pt x="154" y="40"/>
                  </a:cubicBezTo>
                  <a:cubicBezTo>
                    <a:pt x="154" y="56"/>
                    <a:pt x="154" y="56"/>
                    <a:pt x="154" y="56"/>
                  </a:cubicBezTo>
                  <a:lnTo>
                    <a:pt x="145" y="56"/>
                  </a:lnTo>
                  <a:close/>
                  <a:moveTo>
                    <a:pt x="190" y="0"/>
                  </a:moveTo>
                  <a:cubicBezTo>
                    <a:pt x="184" y="0"/>
                    <a:pt x="181" y="4"/>
                    <a:pt x="181" y="8"/>
                  </a:cubicBezTo>
                  <a:cubicBezTo>
                    <a:pt x="181" y="56"/>
                    <a:pt x="181" y="56"/>
                    <a:pt x="181" y="56"/>
                  </a:cubicBezTo>
                  <a:cubicBezTo>
                    <a:pt x="181" y="61"/>
                    <a:pt x="184" y="65"/>
                    <a:pt x="190" y="65"/>
                  </a:cubicBezTo>
                  <a:cubicBezTo>
                    <a:pt x="214" y="65"/>
                    <a:pt x="214" y="65"/>
                    <a:pt x="214" y="65"/>
                  </a:cubicBezTo>
                  <a:cubicBezTo>
                    <a:pt x="219" y="65"/>
                    <a:pt x="223" y="61"/>
                    <a:pt x="223" y="56"/>
                  </a:cubicBezTo>
                  <a:cubicBezTo>
                    <a:pt x="223" y="8"/>
                    <a:pt x="223" y="8"/>
                    <a:pt x="223" y="8"/>
                  </a:cubicBezTo>
                  <a:cubicBezTo>
                    <a:pt x="223" y="4"/>
                    <a:pt x="219" y="0"/>
                    <a:pt x="214" y="0"/>
                  </a:cubicBezTo>
                  <a:lnTo>
                    <a:pt x="190" y="0"/>
                  </a:lnTo>
                  <a:close/>
                  <a:moveTo>
                    <a:pt x="190" y="8"/>
                  </a:moveTo>
                  <a:cubicBezTo>
                    <a:pt x="214" y="8"/>
                    <a:pt x="214" y="8"/>
                    <a:pt x="214" y="8"/>
                  </a:cubicBezTo>
                  <a:cubicBezTo>
                    <a:pt x="214" y="56"/>
                    <a:pt x="214" y="56"/>
                    <a:pt x="214" y="56"/>
                  </a:cubicBezTo>
                  <a:cubicBezTo>
                    <a:pt x="190" y="56"/>
                    <a:pt x="190" y="56"/>
                    <a:pt x="190" y="56"/>
                  </a:cubicBezTo>
                  <a:lnTo>
                    <a:pt x="190" y="8"/>
                  </a:lnTo>
                  <a:close/>
                  <a:moveTo>
                    <a:pt x="267" y="56"/>
                  </a:move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6"/>
                    <a:pt x="258" y="56"/>
                    <a:pt x="258" y="56"/>
                  </a:cubicBezTo>
                  <a:cubicBezTo>
                    <a:pt x="246" y="56"/>
                    <a:pt x="246" y="56"/>
                    <a:pt x="246" y="56"/>
                  </a:cubicBezTo>
                  <a:cubicBezTo>
                    <a:pt x="244" y="56"/>
                    <a:pt x="242" y="58"/>
                    <a:pt x="242" y="61"/>
                  </a:cubicBezTo>
                  <a:cubicBezTo>
                    <a:pt x="242" y="64"/>
                    <a:pt x="244" y="65"/>
                    <a:pt x="246" y="65"/>
                  </a:cubicBezTo>
                  <a:cubicBezTo>
                    <a:pt x="279" y="65"/>
                    <a:pt x="279" y="65"/>
                    <a:pt x="279" y="65"/>
                  </a:cubicBezTo>
                  <a:cubicBezTo>
                    <a:pt x="281" y="65"/>
                    <a:pt x="283" y="64"/>
                    <a:pt x="283" y="61"/>
                  </a:cubicBezTo>
                  <a:cubicBezTo>
                    <a:pt x="283" y="40"/>
                    <a:pt x="283" y="40"/>
                    <a:pt x="283" y="40"/>
                  </a:cubicBezTo>
                  <a:cubicBezTo>
                    <a:pt x="283" y="37"/>
                    <a:pt x="283" y="36"/>
                    <a:pt x="279" y="36"/>
                  </a:cubicBezTo>
                  <a:cubicBezTo>
                    <a:pt x="276" y="36"/>
                    <a:pt x="275" y="37"/>
                    <a:pt x="275" y="40"/>
                  </a:cubicBezTo>
                  <a:cubicBezTo>
                    <a:pt x="275" y="56"/>
                    <a:pt x="275" y="56"/>
                    <a:pt x="275" y="56"/>
                  </a:cubicBezTo>
                  <a:lnTo>
                    <a:pt x="267" y="56"/>
                  </a:lnTo>
                  <a:close/>
                  <a:moveTo>
                    <a:pt x="310" y="0"/>
                  </a:moveTo>
                  <a:cubicBezTo>
                    <a:pt x="306" y="0"/>
                    <a:pt x="303" y="4"/>
                    <a:pt x="303" y="8"/>
                  </a:cubicBezTo>
                  <a:cubicBezTo>
                    <a:pt x="303" y="56"/>
                    <a:pt x="303" y="56"/>
                    <a:pt x="303" y="56"/>
                  </a:cubicBezTo>
                  <a:cubicBezTo>
                    <a:pt x="303" y="61"/>
                    <a:pt x="306" y="65"/>
                    <a:pt x="310" y="65"/>
                  </a:cubicBezTo>
                  <a:cubicBezTo>
                    <a:pt x="336" y="65"/>
                    <a:pt x="336" y="65"/>
                    <a:pt x="336" y="65"/>
                  </a:cubicBezTo>
                  <a:cubicBezTo>
                    <a:pt x="340" y="65"/>
                    <a:pt x="344" y="61"/>
                    <a:pt x="344" y="56"/>
                  </a:cubicBezTo>
                  <a:cubicBezTo>
                    <a:pt x="344" y="8"/>
                    <a:pt x="344" y="8"/>
                    <a:pt x="344" y="8"/>
                  </a:cubicBezTo>
                  <a:cubicBezTo>
                    <a:pt x="344" y="4"/>
                    <a:pt x="340" y="0"/>
                    <a:pt x="336" y="0"/>
                  </a:cubicBezTo>
                  <a:lnTo>
                    <a:pt x="310" y="0"/>
                  </a:lnTo>
                  <a:close/>
                  <a:moveTo>
                    <a:pt x="310" y="8"/>
                  </a:moveTo>
                  <a:cubicBezTo>
                    <a:pt x="336" y="8"/>
                    <a:pt x="336" y="8"/>
                    <a:pt x="336" y="8"/>
                  </a:cubicBezTo>
                  <a:cubicBezTo>
                    <a:pt x="336" y="56"/>
                    <a:pt x="336" y="56"/>
                    <a:pt x="336" y="56"/>
                  </a:cubicBezTo>
                  <a:cubicBezTo>
                    <a:pt x="310" y="56"/>
                    <a:pt x="310" y="56"/>
                    <a:pt x="310" y="56"/>
                  </a:cubicBezTo>
                  <a:lnTo>
                    <a:pt x="310" y="8"/>
                  </a:lnTo>
                  <a:close/>
                  <a:moveTo>
                    <a:pt x="388" y="56"/>
                  </a:move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6"/>
                    <a:pt x="380" y="56"/>
                    <a:pt x="380" y="56"/>
                  </a:cubicBezTo>
                  <a:cubicBezTo>
                    <a:pt x="367" y="56"/>
                    <a:pt x="367" y="56"/>
                    <a:pt x="367" y="56"/>
                  </a:cubicBezTo>
                  <a:cubicBezTo>
                    <a:pt x="365" y="56"/>
                    <a:pt x="363" y="58"/>
                    <a:pt x="363" y="61"/>
                  </a:cubicBezTo>
                  <a:cubicBezTo>
                    <a:pt x="363" y="64"/>
                    <a:pt x="365" y="65"/>
                    <a:pt x="367" y="65"/>
                  </a:cubicBezTo>
                  <a:cubicBezTo>
                    <a:pt x="401" y="65"/>
                    <a:pt x="401" y="65"/>
                    <a:pt x="401" y="65"/>
                  </a:cubicBezTo>
                  <a:cubicBezTo>
                    <a:pt x="402" y="65"/>
                    <a:pt x="404" y="64"/>
                    <a:pt x="404" y="61"/>
                  </a:cubicBezTo>
                  <a:cubicBezTo>
                    <a:pt x="404" y="40"/>
                    <a:pt x="404" y="40"/>
                    <a:pt x="404" y="40"/>
                  </a:cubicBezTo>
                  <a:cubicBezTo>
                    <a:pt x="404" y="37"/>
                    <a:pt x="403" y="36"/>
                    <a:pt x="401" y="36"/>
                  </a:cubicBezTo>
                  <a:cubicBezTo>
                    <a:pt x="397" y="36"/>
                    <a:pt x="396" y="37"/>
                    <a:pt x="396" y="40"/>
                  </a:cubicBezTo>
                  <a:cubicBezTo>
                    <a:pt x="396" y="56"/>
                    <a:pt x="396" y="56"/>
                    <a:pt x="396" y="56"/>
                  </a:cubicBezTo>
                  <a:lnTo>
                    <a:pt x="388" y="56"/>
                  </a:lnTo>
                  <a:close/>
                  <a:moveTo>
                    <a:pt x="432" y="0"/>
                  </a:moveTo>
                  <a:cubicBezTo>
                    <a:pt x="428" y="0"/>
                    <a:pt x="423" y="4"/>
                    <a:pt x="423" y="8"/>
                  </a:cubicBezTo>
                  <a:cubicBezTo>
                    <a:pt x="423" y="56"/>
                    <a:pt x="423" y="56"/>
                    <a:pt x="423" y="56"/>
                  </a:cubicBezTo>
                  <a:cubicBezTo>
                    <a:pt x="423" y="61"/>
                    <a:pt x="427" y="65"/>
                    <a:pt x="432" y="65"/>
                  </a:cubicBezTo>
                  <a:cubicBezTo>
                    <a:pt x="457" y="65"/>
                    <a:pt x="457" y="65"/>
                    <a:pt x="457" y="65"/>
                  </a:cubicBezTo>
                  <a:cubicBezTo>
                    <a:pt x="461" y="65"/>
                    <a:pt x="465" y="61"/>
                    <a:pt x="465" y="56"/>
                  </a:cubicBezTo>
                  <a:cubicBezTo>
                    <a:pt x="465" y="8"/>
                    <a:pt x="465" y="8"/>
                    <a:pt x="465" y="8"/>
                  </a:cubicBezTo>
                  <a:cubicBezTo>
                    <a:pt x="465" y="4"/>
                    <a:pt x="461" y="0"/>
                    <a:pt x="457" y="0"/>
                  </a:cubicBezTo>
                  <a:lnTo>
                    <a:pt x="432" y="0"/>
                  </a:lnTo>
                  <a:close/>
                  <a:moveTo>
                    <a:pt x="432" y="8"/>
                  </a:moveTo>
                  <a:cubicBezTo>
                    <a:pt x="457" y="8"/>
                    <a:pt x="457" y="8"/>
                    <a:pt x="457" y="8"/>
                  </a:cubicBezTo>
                  <a:cubicBezTo>
                    <a:pt x="457" y="56"/>
                    <a:pt x="457" y="56"/>
                    <a:pt x="457" y="56"/>
                  </a:cubicBezTo>
                  <a:cubicBezTo>
                    <a:pt x="432" y="56"/>
                    <a:pt x="432" y="56"/>
                    <a:pt x="432" y="56"/>
                  </a:cubicBezTo>
                  <a:lnTo>
                    <a:pt x="432" y="8"/>
                  </a:lnTo>
                  <a:close/>
                  <a:moveTo>
                    <a:pt x="509" y="56"/>
                  </a:moveTo>
                  <a:cubicBezTo>
                    <a:pt x="509" y="0"/>
                    <a:pt x="509" y="0"/>
                    <a:pt x="509" y="0"/>
                  </a:cubicBezTo>
                  <a:cubicBezTo>
                    <a:pt x="488" y="0"/>
                    <a:pt x="488" y="0"/>
                    <a:pt x="488" y="0"/>
                  </a:cubicBezTo>
                  <a:cubicBezTo>
                    <a:pt x="486" y="0"/>
                    <a:pt x="484" y="1"/>
                    <a:pt x="484" y="4"/>
                  </a:cubicBezTo>
                  <a:cubicBezTo>
                    <a:pt x="484" y="7"/>
                    <a:pt x="486" y="8"/>
                    <a:pt x="488" y="8"/>
                  </a:cubicBezTo>
                  <a:cubicBezTo>
                    <a:pt x="500" y="8"/>
                    <a:pt x="500" y="8"/>
                    <a:pt x="500" y="8"/>
                  </a:cubicBezTo>
                  <a:cubicBezTo>
                    <a:pt x="500" y="56"/>
                    <a:pt x="500" y="56"/>
                    <a:pt x="500" y="56"/>
                  </a:cubicBezTo>
                  <a:cubicBezTo>
                    <a:pt x="488" y="56"/>
                    <a:pt x="488" y="56"/>
                    <a:pt x="488" y="56"/>
                  </a:cubicBezTo>
                  <a:cubicBezTo>
                    <a:pt x="486" y="56"/>
                    <a:pt x="484" y="58"/>
                    <a:pt x="484" y="61"/>
                  </a:cubicBezTo>
                  <a:cubicBezTo>
                    <a:pt x="484" y="64"/>
                    <a:pt x="486" y="65"/>
                    <a:pt x="488" y="65"/>
                  </a:cubicBezTo>
                  <a:cubicBezTo>
                    <a:pt x="521" y="65"/>
                    <a:pt x="521" y="65"/>
                    <a:pt x="521" y="65"/>
                  </a:cubicBezTo>
                  <a:cubicBezTo>
                    <a:pt x="524" y="65"/>
                    <a:pt x="526" y="64"/>
                    <a:pt x="526" y="61"/>
                  </a:cubicBezTo>
                  <a:cubicBezTo>
                    <a:pt x="526" y="40"/>
                    <a:pt x="526" y="40"/>
                    <a:pt x="526" y="40"/>
                  </a:cubicBezTo>
                  <a:cubicBezTo>
                    <a:pt x="526" y="37"/>
                    <a:pt x="525" y="36"/>
                    <a:pt x="521" y="36"/>
                  </a:cubicBezTo>
                  <a:cubicBezTo>
                    <a:pt x="519" y="36"/>
                    <a:pt x="517" y="37"/>
                    <a:pt x="517" y="40"/>
                  </a:cubicBezTo>
                  <a:cubicBezTo>
                    <a:pt x="517" y="56"/>
                    <a:pt x="517" y="56"/>
                    <a:pt x="517" y="56"/>
                  </a:cubicBezTo>
                  <a:lnTo>
                    <a:pt x="509" y="56"/>
                  </a:lnTo>
                  <a:close/>
                </a:path>
              </a:pathLst>
            </a:custGeom>
            <a:solidFill>
              <a:srgbClr val="353535">
                <a:alpha val="33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353535"/>
                </a:solidFill>
                <a:effectLst/>
                <a:uLnTx/>
                <a:uFillTx/>
                <a:latin typeface="Segoe UI Semilight" panose="020B0402040204020203" pitchFamily="34" charset="0"/>
                <a:cs typeface="Segoe UI Semilight" panose="020B0402040204020203" pitchFamily="34" charset="0"/>
              </a:endParaRPr>
            </a:p>
          </p:txBody>
        </p:sp>
        <p:sp>
          <p:nvSpPr>
            <p:cNvPr id="41" name="Freeform 87">
              <a:extLst>
                <a:ext uri="{FF2B5EF4-FFF2-40B4-BE49-F238E27FC236}">
                  <a16:creationId xmlns:a16="http://schemas.microsoft.com/office/drawing/2014/main" id="{B904AA6D-FD3E-4201-A1D3-A5F52D871DA4}"/>
                </a:ext>
              </a:extLst>
            </p:cNvPr>
            <p:cNvSpPr>
              <a:spLocks noEditPoints="1"/>
            </p:cNvSpPr>
            <p:nvPr/>
          </p:nvSpPr>
          <p:spPr bwMode="auto">
            <a:xfrm>
              <a:off x="3473309" y="3899549"/>
              <a:ext cx="916674" cy="110841"/>
            </a:xfrm>
            <a:custGeom>
              <a:avLst/>
              <a:gdLst>
                <a:gd name="T0" fmla="*/ 4 w 526"/>
                <a:gd name="T1" fmla="*/ 0 h 65"/>
                <a:gd name="T2" fmla="*/ 16 w 526"/>
                <a:gd name="T3" fmla="*/ 8 h 65"/>
                <a:gd name="T4" fmla="*/ 0 w 526"/>
                <a:gd name="T5" fmla="*/ 61 h 65"/>
                <a:gd name="T6" fmla="*/ 41 w 526"/>
                <a:gd name="T7" fmla="*/ 61 h 65"/>
                <a:gd name="T8" fmla="*/ 33 w 526"/>
                <a:gd name="T9" fmla="*/ 39 h 65"/>
                <a:gd name="T10" fmla="*/ 68 w 526"/>
                <a:gd name="T11" fmla="*/ 0 h 65"/>
                <a:gd name="T12" fmla="*/ 68 w 526"/>
                <a:gd name="T13" fmla="*/ 65 h 65"/>
                <a:gd name="T14" fmla="*/ 101 w 526"/>
                <a:gd name="T15" fmla="*/ 8 h 65"/>
                <a:gd name="T16" fmla="*/ 68 w 526"/>
                <a:gd name="T17" fmla="*/ 8 h 65"/>
                <a:gd name="T18" fmla="*/ 68 w 526"/>
                <a:gd name="T19" fmla="*/ 57 h 65"/>
                <a:gd name="T20" fmla="*/ 145 w 526"/>
                <a:gd name="T21" fmla="*/ 0 h 65"/>
                <a:gd name="T22" fmla="*/ 125 w 526"/>
                <a:gd name="T23" fmla="*/ 8 h 65"/>
                <a:gd name="T24" fmla="*/ 125 w 526"/>
                <a:gd name="T25" fmla="*/ 57 h 65"/>
                <a:gd name="T26" fmla="*/ 158 w 526"/>
                <a:gd name="T27" fmla="*/ 65 h 65"/>
                <a:gd name="T28" fmla="*/ 158 w 526"/>
                <a:gd name="T29" fmla="*/ 36 h 65"/>
                <a:gd name="T30" fmla="*/ 145 w 526"/>
                <a:gd name="T31" fmla="*/ 57 h 65"/>
                <a:gd name="T32" fmla="*/ 181 w 526"/>
                <a:gd name="T33" fmla="*/ 57 h 65"/>
                <a:gd name="T34" fmla="*/ 223 w 526"/>
                <a:gd name="T35" fmla="*/ 57 h 65"/>
                <a:gd name="T36" fmla="*/ 190 w 526"/>
                <a:gd name="T37" fmla="*/ 0 h 65"/>
                <a:gd name="T38" fmla="*/ 214 w 526"/>
                <a:gd name="T39" fmla="*/ 57 h 65"/>
                <a:gd name="T40" fmla="*/ 267 w 526"/>
                <a:gd name="T41" fmla="*/ 57 h 65"/>
                <a:gd name="T42" fmla="*/ 242 w 526"/>
                <a:gd name="T43" fmla="*/ 4 h 65"/>
                <a:gd name="T44" fmla="*/ 258 w 526"/>
                <a:gd name="T45" fmla="*/ 57 h 65"/>
                <a:gd name="T46" fmla="*/ 246 w 526"/>
                <a:gd name="T47" fmla="*/ 65 h 65"/>
                <a:gd name="T48" fmla="*/ 283 w 526"/>
                <a:gd name="T49" fmla="*/ 39 h 65"/>
                <a:gd name="T50" fmla="*/ 275 w 526"/>
                <a:gd name="T51" fmla="*/ 57 h 65"/>
                <a:gd name="T52" fmla="*/ 303 w 526"/>
                <a:gd name="T53" fmla="*/ 8 h 65"/>
                <a:gd name="T54" fmla="*/ 336 w 526"/>
                <a:gd name="T55" fmla="*/ 65 h 65"/>
                <a:gd name="T56" fmla="*/ 336 w 526"/>
                <a:gd name="T57" fmla="*/ 0 h 65"/>
                <a:gd name="T58" fmla="*/ 336 w 526"/>
                <a:gd name="T59" fmla="*/ 8 h 65"/>
                <a:gd name="T60" fmla="*/ 310 w 526"/>
                <a:gd name="T61" fmla="*/ 8 h 65"/>
                <a:gd name="T62" fmla="*/ 367 w 526"/>
                <a:gd name="T63" fmla="*/ 0 h 65"/>
                <a:gd name="T64" fmla="*/ 380 w 526"/>
                <a:gd name="T65" fmla="*/ 8 h 65"/>
                <a:gd name="T66" fmla="*/ 363 w 526"/>
                <a:gd name="T67" fmla="*/ 61 h 65"/>
                <a:gd name="T68" fmla="*/ 404 w 526"/>
                <a:gd name="T69" fmla="*/ 61 h 65"/>
                <a:gd name="T70" fmla="*/ 396 w 526"/>
                <a:gd name="T71" fmla="*/ 39 h 65"/>
                <a:gd name="T72" fmla="*/ 432 w 526"/>
                <a:gd name="T73" fmla="*/ 0 h 65"/>
                <a:gd name="T74" fmla="*/ 432 w 526"/>
                <a:gd name="T75" fmla="*/ 65 h 65"/>
                <a:gd name="T76" fmla="*/ 465 w 526"/>
                <a:gd name="T77" fmla="*/ 8 h 65"/>
                <a:gd name="T78" fmla="*/ 432 w 526"/>
                <a:gd name="T79" fmla="*/ 8 h 65"/>
                <a:gd name="T80" fmla="*/ 432 w 526"/>
                <a:gd name="T81" fmla="*/ 57 h 65"/>
                <a:gd name="T82" fmla="*/ 484 w 526"/>
                <a:gd name="T83" fmla="*/ 8 h 65"/>
                <a:gd name="T84" fmla="*/ 517 w 526"/>
                <a:gd name="T85" fmla="*/ 65 h 65"/>
                <a:gd name="T86" fmla="*/ 517 w 526"/>
                <a:gd name="T87" fmla="*/ 0 h 65"/>
                <a:gd name="T88" fmla="*/ 517 w 526"/>
                <a:gd name="T89" fmla="*/ 8 h 65"/>
                <a:gd name="T90" fmla="*/ 493 w 526"/>
                <a:gd name="T91" fmla="*/ 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6" h="65">
                  <a:moveTo>
                    <a:pt x="25" y="57"/>
                  </a:move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7"/>
                    <a:pt x="16" y="57"/>
                    <a:pt x="16" y="57"/>
                  </a:cubicBezTo>
                  <a:cubicBezTo>
                    <a:pt x="4" y="57"/>
                    <a:pt x="4" y="57"/>
                    <a:pt x="4" y="57"/>
                  </a:cubicBezTo>
                  <a:cubicBezTo>
                    <a:pt x="1" y="57"/>
                    <a:pt x="0" y="58"/>
                    <a:pt x="0" y="61"/>
                  </a:cubicBezTo>
                  <a:cubicBezTo>
                    <a:pt x="0" y="64"/>
                    <a:pt x="1" y="65"/>
                    <a:pt x="4" y="65"/>
                  </a:cubicBezTo>
                  <a:cubicBezTo>
                    <a:pt x="37" y="65"/>
                    <a:pt x="37" y="65"/>
                    <a:pt x="37" y="65"/>
                  </a:cubicBezTo>
                  <a:cubicBezTo>
                    <a:pt x="39" y="65"/>
                    <a:pt x="41" y="64"/>
                    <a:pt x="41" y="61"/>
                  </a:cubicBezTo>
                  <a:cubicBezTo>
                    <a:pt x="41" y="39"/>
                    <a:pt x="41" y="39"/>
                    <a:pt x="41" y="39"/>
                  </a:cubicBezTo>
                  <a:cubicBezTo>
                    <a:pt x="41" y="38"/>
                    <a:pt x="40" y="36"/>
                    <a:pt x="37" y="36"/>
                  </a:cubicBezTo>
                  <a:cubicBezTo>
                    <a:pt x="33" y="36"/>
                    <a:pt x="33" y="38"/>
                    <a:pt x="33" y="39"/>
                  </a:cubicBezTo>
                  <a:cubicBezTo>
                    <a:pt x="33" y="57"/>
                    <a:pt x="33" y="57"/>
                    <a:pt x="33" y="57"/>
                  </a:cubicBezTo>
                  <a:lnTo>
                    <a:pt x="25" y="57"/>
                  </a:lnTo>
                  <a:close/>
                  <a:moveTo>
                    <a:pt x="68" y="0"/>
                  </a:moveTo>
                  <a:cubicBezTo>
                    <a:pt x="64" y="0"/>
                    <a:pt x="60" y="4"/>
                    <a:pt x="60" y="8"/>
                  </a:cubicBezTo>
                  <a:cubicBezTo>
                    <a:pt x="60" y="57"/>
                    <a:pt x="60" y="57"/>
                    <a:pt x="60" y="57"/>
                  </a:cubicBezTo>
                  <a:cubicBezTo>
                    <a:pt x="60" y="61"/>
                    <a:pt x="64" y="65"/>
                    <a:pt x="68" y="65"/>
                  </a:cubicBezTo>
                  <a:cubicBezTo>
                    <a:pt x="93" y="65"/>
                    <a:pt x="93" y="65"/>
                    <a:pt x="93" y="65"/>
                  </a:cubicBezTo>
                  <a:cubicBezTo>
                    <a:pt x="98" y="65"/>
                    <a:pt x="101" y="61"/>
                    <a:pt x="101" y="57"/>
                  </a:cubicBezTo>
                  <a:cubicBezTo>
                    <a:pt x="101" y="8"/>
                    <a:pt x="101" y="8"/>
                    <a:pt x="101" y="8"/>
                  </a:cubicBezTo>
                  <a:cubicBezTo>
                    <a:pt x="101" y="4"/>
                    <a:pt x="98" y="0"/>
                    <a:pt x="93" y="0"/>
                  </a:cubicBezTo>
                  <a:lnTo>
                    <a:pt x="68" y="0"/>
                  </a:lnTo>
                  <a:close/>
                  <a:moveTo>
                    <a:pt x="68" y="8"/>
                  </a:moveTo>
                  <a:cubicBezTo>
                    <a:pt x="93" y="8"/>
                    <a:pt x="93" y="8"/>
                    <a:pt x="93" y="8"/>
                  </a:cubicBezTo>
                  <a:cubicBezTo>
                    <a:pt x="93" y="57"/>
                    <a:pt x="93" y="57"/>
                    <a:pt x="93" y="57"/>
                  </a:cubicBezTo>
                  <a:cubicBezTo>
                    <a:pt x="68" y="57"/>
                    <a:pt x="68" y="57"/>
                    <a:pt x="68" y="57"/>
                  </a:cubicBezTo>
                  <a:lnTo>
                    <a:pt x="68" y="8"/>
                  </a:lnTo>
                  <a:close/>
                  <a:moveTo>
                    <a:pt x="145" y="57"/>
                  </a:move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7"/>
                    <a:pt x="137" y="57"/>
                    <a:pt x="137" y="57"/>
                  </a:cubicBezTo>
                  <a:cubicBezTo>
                    <a:pt x="125" y="57"/>
                    <a:pt x="125" y="57"/>
                    <a:pt x="125" y="57"/>
                  </a:cubicBezTo>
                  <a:cubicBezTo>
                    <a:pt x="123" y="57"/>
                    <a:pt x="120" y="58"/>
                    <a:pt x="120" y="61"/>
                  </a:cubicBezTo>
                  <a:cubicBezTo>
                    <a:pt x="120" y="64"/>
                    <a:pt x="123" y="65"/>
                    <a:pt x="125" y="65"/>
                  </a:cubicBezTo>
                  <a:cubicBezTo>
                    <a:pt x="158" y="65"/>
                    <a:pt x="158" y="65"/>
                    <a:pt x="158" y="65"/>
                  </a:cubicBezTo>
                  <a:cubicBezTo>
                    <a:pt x="160" y="65"/>
                    <a:pt x="162" y="64"/>
                    <a:pt x="162" y="61"/>
                  </a:cubicBezTo>
                  <a:cubicBezTo>
                    <a:pt x="162" y="39"/>
                    <a:pt x="162" y="39"/>
                    <a:pt x="162" y="39"/>
                  </a:cubicBezTo>
                  <a:cubicBezTo>
                    <a:pt x="162" y="38"/>
                    <a:pt x="161" y="36"/>
                    <a:pt x="158" y="36"/>
                  </a:cubicBezTo>
                  <a:cubicBezTo>
                    <a:pt x="155" y="36"/>
                    <a:pt x="154" y="38"/>
                    <a:pt x="154" y="39"/>
                  </a:cubicBezTo>
                  <a:cubicBezTo>
                    <a:pt x="154" y="57"/>
                    <a:pt x="154" y="57"/>
                    <a:pt x="154" y="57"/>
                  </a:cubicBezTo>
                  <a:lnTo>
                    <a:pt x="145" y="57"/>
                  </a:lnTo>
                  <a:close/>
                  <a:moveTo>
                    <a:pt x="190" y="0"/>
                  </a:moveTo>
                  <a:cubicBezTo>
                    <a:pt x="184" y="0"/>
                    <a:pt x="181" y="4"/>
                    <a:pt x="181" y="8"/>
                  </a:cubicBezTo>
                  <a:cubicBezTo>
                    <a:pt x="181" y="57"/>
                    <a:pt x="181" y="57"/>
                    <a:pt x="181" y="57"/>
                  </a:cubicBezTo>
                  <a:cubicBezTo>
                    <a:pt x="181" y="61"/>
                    <a:pt x="184" y="65"/>
                    <a:pt x="190" y="65"/>
                  </a:cubicBezTo>
                  <a:cubicBezTo>
                    <a:pt x="214" y="65"/>
                    <a:pt x="214" y="65"/>
                    <a:pt x="214" y="65"/>
                  </a:cubicBezTo>
                  <a:cubicBezTo>
                    <a:pt x="219" y="65"/>
                    <a:pt x="223" y="61"/>
                    <a:pt x="223" y="57"/>
                  </a:cubicBezTo>
                  <a:cubicBezTo>
                    <a:pt x="223" y="8"/>
                    <a:pt x="223" y="8"/>
                    <a:pt x="223" y="8"/>
                  </a:cubicBezTo>
                  <a:cubicBezTo>
                    <a:pt x="223" y="4"/>
                    <a:pt x="219" y="0"/>
                    <a:pt x="214" y="0"/>
                  </a:cubicBezTo>
                  <a:lnTo>
                    <a:pt x="190" y="0"/>
                  </a:lnTo>
                  <a:close/>
                  <a:moveTo>
                    <a:pt x="190" y="8"/>
                  </a:moveTo>
                  <a:cubicBezTo>
                    <a:pt x="214" y="8"/>
                    <a:pt x="214" y="8"/>
                    <a:pt x="214" y="8"/>
                  </a:cubicBezTo>
                  <a:cubicBezTo>
                    <a:pt x="214" y="57"/>
                    <a:pt x="214" y="57"/>
                    <a:pt x="214" y="57"/>
                  </a:cubicBezTo>
                  <a:cubicBezTo>
                    <a:pt x="190" y="57"/>
                    <a:pt x="190" y="57"/>
                    <a:pt x="190" y="57"/>
                  </a:cubicBezTo>
                  <a:lnTo>
                    <a:pt x="190" y="8"/>
                  </a:lnTo>
                  <a:close/>
                  <a:moveTo>
                    <a:pt x="267" y="57"/>
                  </a:move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7"/>
                    <a:pt x="258" y="57"/>
                    <a:pt x="258" y="57"/>
                  </a:cubicBezTo>
                  <a:cubicBezTo>
                    <a:pt x="246" y="57"/>
                    <a:pt x="246" y="57"/>
                    <a:pt x="246" y="57"/>
                  </a:cubicBezTo>
                  <a:cubicBezTo>
                    <a:pt x="244" y="57"/>
                    <a:pt x="242" y="58"/>
                    <a:pt x="242" y="61"/>
                  </a:cubicBezTo>
                  <a:cubicBezTo>
                    <a:pt x="242" y="64"/>
                    <a:pt x="244" y="65"/>
                    <a:pt x="246" y="65"/>
                  </a:cubicBezTo>
                  <a:cubicBezTo>
                    <a:pt x="279" y="65"/>
                    <a:pt x="279" y="65"/>
                    <a:pt x="279" y="65"/>
                  </a:cubicBezTo>
                  <a:cubicBezTo>
                    <a:pt x="281" y="65"/>
                    <a:pt x="283" y="64"/>
                    <a:pt x="283" y="61"/>
                  </a:cubicBezTo>
                  <a:cubicBezTo>
                    <a:pt x="283" y="39"/>
                    <a:pt x="283" y="39"/>
                    <a:pt x="283" y="39"/>
                  </a:cubicBezTo>
                  <a:cubicBezTo>
                    <a:pt x="283" y="38"/>
                    <a:pt x="283" y="36"/>
                    <a:pt x="279" y="36"/>
                  </a:cubicBezTo>
                  <a:cubicBezTo>
                    <a:pt x="276" y="36"/>
                    <a:pt x="275" y="38"/>
                    <a:pt x="275" y="39"/>
                  </a:cubicBezTo>
                  <a:cubicBezTo>
                    <a:pt x="275" y="57"/>
                    <a:pt x="275" y="57"/>
                    <a:pt x="275" y="57"/>
                  </a:cubicBezTo>
                  <a:lnTo>
                    <a:pt x="267" y="57"/>
                  </a:lnTo>
                  <a:close/>
                  <a:moveTo>
                    <a:pt x="310" y="0"/>
                  </a:moveTo>
                  <a:cubicBezTo>
                    <a:pt x="306" y="0"/>
                    <a:pt x="303" y="4"/>
                    <a:pt x="303" y="8"/>
                  </a:cubicBezTo>
                  <a:cubicBezTo>
                    <a:pt x="303" y="57"/>
                    <a:pt x="303" y="57"/>
                    <a:pt x="303" y="57"/>
                  </a:cubicBezTo>
                  <a:cubicBezTo>
                    <a:pt x="303" y="61"/>
                    <a:pt x="306" y="65"/>
                    <a:pt x="310" y="65"/>
                  </a:cubicBezTo>
                  <a:cubicBezTo>
                    <a:pt x="336" y="65"/>
                    <a:pt x="336" y="65"/>
                    <a:pt x="336" y="65"/>
                  </a:cubicBezTo>
                  <a:cubicBezTo>
                    <a:pt x="340" y="65"/>
                    <a:pt x="344" y="61"/>
                    <a:pt x="344" y="57"/>
                  </a:cubicBezTo>
                  <a:cubicBezTo>
                    <a:pt x="344" y="8"/>
                    <a:pt x="344" y="8"/>
                    <a:pt x="344" y="8"/>
                  </a:cubicBezTo>
                  <a:cubicBezTo>
                    <a:pt x="344" y="4"/>
                    <a:pt x="340" y="0"/>
                    <a:pt x="336" y="0"/>
                  </a:cubicBezTo>
                  <a:lnTo>
                    <a:pt x="310" y="0"/>
                  </a:lnTo>
                  <a:close/>
                  <a:moveTo>
                    <a:pt x="310" y="8"/>
                  </a:moveTo>
                  <a:cubicBezTo>
                    <a:pt x="336" y="8"/>
                    <a:pt x="336" y="8"/>
                    <a:pt x="336" y="8"/>
                  </a:cubicBezTo>
                  <a:cubicBezTo>
                    <a:pt x="336" y="57"/>
                    <a:pt x="336" y="57"/>
                    <a:pt x="336" y="57"/>
                  </a:cubicBezTo>
                  <a:cubicBezTo>
                    <a:pt x="310" y="57"/>
                    <a:pt x="310" y="57"/>
                    <a:pt x="310" y="57"/>
                  </a:cubicBezTo>
                  <a:lnTo>
                    <a:pt x="310" y="8"/>
                  </a:lnTo>
                  <a:close/>
                  <a:moveTo>
                    <a:pt x="388" y="57"/>
                  </a:move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7"/>
                    <a:pt x="380" y="57"/>
                    <a:pt x="380" y="57"/>
                  </a:cubicBezTo>
                  <a:cubicBezTo>
                    <a:pt x="367" y="57"/>
                    <a:pt x="367" y="57"/>
                    <a:pt x="367" y="57"/>
                  </a:cubicBezTo>
                  <a:cubicBezTo>
                    <a:pt x="365" y="57"/>
                    <a:pt x="363" y="58"/>
                    <a:pt x="363" y="61"/>
                  </a:cubicBezTo>
                  <a:cubicBezTo>
                    <a:pt x="363" y="64"/>
                    <a:pt x="365" y="65"/>
                    <a:pt x="367" y="65"/>
                  </a:cubicBezTo>
                  <a:cubicBezTo>
                    <a:pt x="401" y="65"/>
                    <a:pt x="401" y="65"/>
                    <a:pt x="401" y="65"/>
                  </a:cubicBezTo>
                  <a:cubicBezTo>
                    <a:pt x="402" y="65"/>
                    <a:pt x="404" y="64"/>
                    <a:pt x="404" y="61"/>
                  </a:cubicBezTo>
                  <a:cubicBezTo>
                    <a:pt x="404" y="39"/>
                    <a:pt x="404" y="39"/>
                    <a:pt x="404" y="39"/>
                  </a:cubicBezTo>
                  <a:cubicBezTo>
                    <a:pt x="404" y="38"/>
                    <a:pt x="403" y="36"/>
                    <a:pt x="401" y="36"/>
                  </a:cubicBezTo>
                  <a:cubicBezTo>
                    <a:pt x="397" y="36"/>
                    <a:pt x="396" y="38"/>
                    <a:pt x="396" y="39"/>
                  </a:cubicBezTo>
                  <a:cubicBezTo>
                    <a:pt x="396" y="57"/>
                    <a:pt x="396" y="57"/>
                    <a:pt x="396" y="57"/>
                  </a:cubicBezTo>
                  <a:lnTo>
                    <a:pt x="388" y="57"/>
                  </a:lnTo>
                  <a:close/>
                  <a:moveTo>
                    <a:pt x="432" y="0"/>
                  </a:moveTo>
                  <a:cubicBezTo>
                    <a:pt x="428" y="0"/>
                    <a:pt x="423" y="4"/>
                    <a:pt x="423" y="8"/>
                  </a:cubicBezTo>
                  <a:cubicBezTo>
                    <a:pt x="423" y="57"/>
                    <a:pt x="423" y="57"/>
                    <a:pt x="423" y="57"/>
                  </a:cubicBezTo>
                  <a:cubicBezTo>
                    <a:pt x="423" y="61"/>
                    <a:pt x="427" y="65"/>
                    <a:pt x="432" y="65"/>
                  </a:cubicBezTo>
                  <a:cubicBezTo>
                    <a:pt x="457" y="65"/>
                    <a:pt x="457" y="65"/>
                    <a:pt x="457" y="65"/>
                  </a:cubicBezTo>
                  <a:cubicBezTo>
                    <a:pt x="461" y="65"/>
                    <a:pt x="465" y="61"/>
                    <a:pt x="465" y="57"/>
                  </a:cubicBezTo>
                  <a:cubicBezTo>
                    <a:pt x="465" y="8"/>
                    <a:pt x="465" y="8"/>
                    <a:pt x="465" y="8"/>
                  </a:cubicBezTo>
                  <a:cubicBezTo>
                    <a:pt x="465" y="4"/>
                    <a:pt x="461" y="0"/>
                    <a:pt x="457" y="0"/>
                  </a:cubicBezTo>
                  <a:lnTo>
                    <a:pt x="432" y="0"/>
                  </a:lnTo>
                  <a:close/>
                  <a:moveTo>
                    <a:pt x="432" y="8"/>
                  </a:moveTo>
                  <a:cubicBezTo>
                    <a:pt x="457" y="8"/>
                    <a:pt x="457" y="8"/>
                    <a:pt x="457" y="8"/>
                  </a:cubicBezTo>
                  <a:cubicBezTo>
                    <a:pt x="457" y="57"/>
                    <a:pt x="457" y="57"/>
                    <a:pt x="457" y="57"/>
                  </a:cubicBezTo>
                  <a:cubicBezTo>
                    <a:pt x="432" y="57"/>
                    <a:pt x="432" y="57"/>
                    <a:pt x="432" y="57"/>
                  </a:cubicBezTo>
                  <a:lnTo>
                    <a:pt x="432" y="8"/>
                  </a:lnTo>
                  <a:close/>
                  <a:moveTo>
                    <a:pt x="493" y="0"/>
                  </a:moveTo>
                  <a:cubicBezTo>
                    <a:pt x="488" y="0"/>
                    <a:pt x="484" y="4"/>
                    <a:pt x="484" y="8"/>
                  </a:cubicBezTo>
                  <a:cubicBezTo>
                    <a:pt x="484" y="57"/>
                    <a:pt x="484" y="57"/>
                    <a:pt x="484" y="57"/>
                  </a:cubicBezTo>
                  <a:cubicBezTo>
                    <a:pt x="484" y="61"/>
                    <a:pt x="488" y="65"/>
                    <a:pt x="493" y="65"/>
                  </a:cubicBezTo>
                  <a:cubicBezTo>
                    <a:pt x="517" y="65"/>
                    <a:pt x="517" y="65"/>
                    <a:pt x="517" y="65"/>
                  </a:cubicBezTo>
                  <a:cubicBezTo>
                    <a:pt x="522" y="65"/>
                    <a:pt x="526" y="61"/>
                    <a:pt x="526" y="57"/>
                  </a:cubicBezTo>
                  <a:cubicBezTo>
                    <a:pt x="526" y="8"/>
                    <a:pt x="526" y="8"/>
                    <a:pt x="526" y="8"/>
                  </a:cubicBezTo>
                  <a:cubicBezTo>
                    <a:pt x="526" y="4"/>
                    <a:pt x="522" y="0"/>
                    <a:pt x="517" y="0"/>
                  </a:cubicBezTo>
                  <a:lnTo>
                    <a:pt x="493" y="0"/>
                  </a:lnTo>
                  <a:close/>
                  <a:moveTo>
                    <a:pt x="493" y="8"/>
                  </a:moveTo>
                  <a:cubicBezTo>
                    <a:pt x="517" y="8"/>
                    <a:pt x="517" y="8"/>
                    <a:pt x="517" y="8"/>
                  </a:cubicBezTo>
                  <a:cubicBezTo>
                    <a:pt x="517" y="57"/>
                    <a:pt x="517" y="57"/>
                    <a:pt x="517" y="57"/>
                  </a:cubicBezTo>
                  <a:cubicBezTo>
                    <a:pt x="493" y="57"/>
                    <a:pt x="493" y="57"/>
                    <a:pt x="493" y="57"/>
                  </a:cubicBezTo>
                  <a:lnTo>
                    <a:pt x="493" y="8"/>
                  </a:lnTo>
                  <a:close/>
                </a:path>
              </a:pathLst>
            </a:custGeom>
            <a:solidFill>
              <a:srgbClr val="353535">
                <a:alpha val="33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353535"/>
                </a:solidFill>
                <a:effectLst/>
                <a:uLnTx/>
                <a:uFillTx/>
                <a:latin typeface="Segoe UI Semilight" panose="020B0402040204020203" pitchFamily="34" charset="0"/>
                <a:cs typeface="Segoe UI Semilight" panose="020B0402040204020203" pitchFamily="34" charset="0"/>
              </a:endParaRPr>
            </a:p>
          </p:txBody>
        </p:sp>
        <p:sp>
          <p:nvSpPr>
            <p:cNvPr id="42" name="Freeform 87">
              <a:extLst>
                <a:ext uri="{FF2B5EF4-FFF2-40B4-BE49-F238E27FC236}">
                  <a16:creationId xmlns:a16="http://schemas.microsoft.com/office/drawing/2014/main" id="{6F0609BD-B80C-4BDB-BB59-E2DB51D851C2}"/>
                </a:ext>
              </a:extLst>
            </p:cNvPr>
            <p:cNvSpPr>
              <a:spLocks noEditPoints="1"/>
            </p:cNvSpPr>
            <p:nvPr/>
          </p:nvSpPr>
          <p:spPr bwMode="auto">
            <a:xfrm>
              <a:off x="4437948" y="3899549"/>
              <a:ext cx="916674" cy="110841"/>
            </a:xfrm>
            <a:custGeom>
              <a:avLst/>
              <a:gdLst>
                <a:gd name="T0" fmla="*/ 4 w 526"/>
                <a:gd name="T1" fmla="*/ 0 h 65"/>
                <a:gd name="T2" fmla="*/ 16 w 526"/>
                <a:gd name="T3" fmla="*/ 8 h 65"/>
                <a:gd name="T4" fmla="*/ 0 w 526"/>
                <a:gd name="T5" fmla="*/ 61 h 65"/>
                <a:gd name="T6" fmla="*/ 41 w 526"/>
                <a:gd name="T7" fmla="*/ 61 h 65"/>
                <a:gd name="T8" fmla="*/ 33 w 526"/>
                <a:gd name="T9" fmla="*/ 39 h 65"/>
                <a:gd name="T10" fmla="*/ 68 w 526"/>
                <a:gd name="T11" fmla="*/ 0 h 65"/>
                <a:gd name="T12" fmla="*/ 68 w 526"/>
                <a:gd name="T13" fmla="*/ 65 h 65"/>
                <a:gd name="T14" fmla="*/ 101 w 526"/>
                <a:gd name="T15" fmla="*/ 8 h 65"/>
                <a:gd name="T16" fmla="*/ 68 w 526"/>
                <a:gd name="T17" fmla="*/ 8 h 65"/>
                <a:gd name="T18" fmla="*/ 68 w 526"/>
                <a:gd name="T19" fmla="*/ 57 h 65"/>
                <a:gd name="T20" fmla="*/ 145 w 526"/>
                <a:gd name="T21" fmla="*/ 0 h 65"/>
                <a:gd name="T22" fmla="*/ 125 w 526"/>
                <a:gd name="T23" fmla="*/ 8 h 65"/>
                <a:gd name="T24" fmla="*/ 125 w 526"/>
                <a:gd name="T25" fmla="*/ 57 h 65"/>
                <a:gd name="T26" fmla="*/ 158 w 526"/>
                <a:gd name="T27" fmla="*/ 65 h 65"/>
                <a:gd name="T28" fmla="*/ 158 w 526"/>
                <a:gd name="T29" fmla="*/ 36 h 65"/>
                <a:gd name="T30" fmla="*/ 145 w 526"/>
                <a:gd name="T31" fmla="*/ 57 h 65"/>
                <a:gd name="T32" fmla="*/ 181 w 526"/>
                <a:gd name="T33" fmla="*/ 57 h 65"/>
                <a:gd name="T34" fmla="*/ 223 w 526"/>
                <a:gd name="T35" fmla="*/ 57 h 65"/>
                <a:gd name="T36" fmla="*/ 190 w 526"/>
                <a:gd name="T37" fmla="*/ 0 h 65"/>
                <a:gd name="T38" fmla="*/ 214 w 526"/>
                <a:gd name="T39" fmla="*/ 57 h 65"/>
                <a:gd name="T40" fmla="*/ 267 w 526"/>
                <a:gd name="T41" fmla="*/ 57 h 65"/>
                <a:gd name="T42" fmla="*/ 242 w 526"/>
                <a:gd name="T43" fmla="*/ 4 h 65"/>
                <a:gd name="T44" fmla="*/ 258 w 526"/>
                <a:gd name="T45" fmla="*/ 57 h 65"/>
                <a:gd name="T46" fmla="*/ 246 w 526"/>
                <a:gd name="T47" fmla="*/ 65 h 65"/>
                <a:gd name="T48" fmla="*/ 283 w 526"/>
                <a:gd name="T49" fmla="*/ 39 h 65"/>
                <a:gd name="T50" fmla="*/ 275 w 526"/>
                <a:gd name="T51" fmla="*/ 57 h 65"/>
                <a:gd name="T52" fmla="*/ 303 w 526"/>
                <a:gd name="T53" fmla="*/ 8 h 65"/>
                <a:gd name="T54" fmla="*/ 336 w 526"/>
                <a:gd name="T55" fmla="*/ 65 h 65"/>
                <a:gd name="T56" fmla="*/ 336 w 526"/>
                <a:gd name="T57" fmla="*/ 0 h 65"/>
                <a:gd name="T58" fmla="*/ 336 w 526"/>
                <a:gd name="T59" fmla="*/ 8 h 65"/>
                <a:gd name="T60" fmla="*/ 310 w 526"/>
                <a:gd name="T61" fmla="*/ 8 h 65"/>
                <a:gd name="T62" fmla="*/ 367 w 526"/>
                <a:gd name="T63" fmla="*/ 0 h 65"/>
                <a:gd name="T64" fmla="*/ 380 w 526"/>
                <a:gd name="T65" fmla="*/ 8 h 65"/>
                <a:gd name="T66" fmla="*/ 363 w 526"/>
                <a:gd name="T67" fmla="*/ 61 h 65"/>
                <a:gd name="T68" fmla="*/ 404 w 526"/>
                <a:gd name="T69" fmla="*/ 61 h 65"/>
                <a:gd name="T70" fmla="*/ 396 w 526"/>
                <a:gd name="T71" fmla="*/ 39 h 65"/>
                <a:gd name="T72" fmla="*/ 432 w 526"/>
                <a:gd name="T73" fmla="*/ 0 h 65"/>
                <a:gd name="T74" fmla="*/ 432 w 526"/>
                <a:gd name="T75" fmla="*/ 65 h 65"/>
                <a:gd name="T76" fmla="*/ 465 w 526"/>
                <a:gd name="T77" fmla="*/ 8 h 65"/>
                <a:gd name="T78" fmla="*/ 432 w 526"/>
                <a:gd name="T79" fmla="*/ 8 h 65"/>
                <a:gd name="T80" fmla="*/ 432 w 526"/>
                <a:gd name="T81" fmla="*/ 57 h 65"/>
                <a:gd name="T82" fmla="*/ 484 w 526"/>
                <a:gd name="T83" fmla="*/ 8 h 65"/>
                <a:gd name="T84" fmla="*/ 517 w 526"/>
                <a:gd name="T85" fmla="*/ 65 h 65"/>
                <a:gd name="T86" fmla="*/ 517 w 526"/>
                <a:gd name="T87" fmla="*/ 0 h 65"/>
                <a:gd name="T88" fmla="*/ 517 w 526"/>
                <a:gd name="T89" fmla="*/ 8 h 65"/>
                <a:gd name="T90" fmla="*/ 493 w 526"/>
                <a:gd name="T91" fmla="*/ 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6" h="65">
                  <a:moveTo>
                    <a:pt x="25" y="57"/>
                  </a:move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7"/>
                    <a:pt x="16" y="57"/>
                    <a:pt x="16" y="57"/>
                  </a:cubicBezTo>
                  <a:cubicBezTo>
                    <a:pt x="4" y="57"/>
                    <a:pt x="4" y="57"/>
                    <a:pt x="4" y="57"/>
                  </a:cubicBezTo>
                  <a:cubicBezTo>
                    <a:pt x="1" y="57"/>
                    <a:pt x="0" y="58"/>
                    <a:pt x="0" y="61"/>
                  </a:cubicBezTo>
                  <a:cubicBezTo>
                    <a:pt x="0" y="64"/>
                    <a:pt x="1" y="65"/>
                    <a:pt x="4" y="65"/>
                  </a:cubicBezTo>
                  <a:cubicBezTo>
                    <a:pt x="37" y="65"/>
                    <a:pt x="37" y="65"/>
                    <a:pt x="37" y="65"/>
                  </a:cubicBezTo>
                  <a:cubicBezTo>
                    <a:pt x="39" y="65"/>
                    <a:pt x="41" y="64"/>
                    <a:pt x="41" y="61"/>
                  </a:cubicBezTo>
                  <a:cubicBezTo>
                    <a:pt x="41" y="39"/>
                    <a:pt x="41" y="39"/>
                    <a:pt x="41" y="39"/>
                  </a:cubicBezTo>
                  <a:cubicBezTo>
                    <a:pt x="41" y="38"/>
                    <a:pt x="40" y="36"/>
                    <a:pt x="37" y="36"/>
                  </a:cubicBezTo>
                  <a:cubicBezTo>
                    <a:pt x="33" y="36"/>
                    <a:pt x="33" y="38"/>
                    <a:pt x="33" y="39"/>
                  </a:cubicBezTo>
                  <a:cubicBezTo>
                    <a:pt x="33" y="57"/>
                    <a:pt x="33" y="57"/>
                    <a:pt x="33" y="57"/>
                  </a:cubicBezTo>
                  <a:lnTo>
                    <a:pt x="25" y="57"/>
                  </a:lnTo>
                  <a:close/>
                  <a:moveTo>
                    <a:pt x="68" y="0"/>
                  </a:moveTo>
                  <a:cubicBezTo>
                    <a:pt x="64" y="0"/>
                    <a:pt x="60" y="4"/>
                    <a:pt x="60" y="8"/>
                  </a:cubicBezTo>
                  <a:cubicBezTo>
                    <a:pt x="60" y="57"/>
                    <a:pt x="60" y="57"/>
                    <a:pt x="60" y="57"/>
                  </a:cubicBezTo>
                  <a:cubicBezTo>
                    <a:pt x="60" y="61"/>
                    <a:pt x="64" y="65"/>
                    <a:pt x="68" y="65"/>
                  </a:cubicBezTo>
                  <a:cubicBezTo>
                    <a:pt x="93" y="65"/>
                    <a:pt x="93" y="65"/>
                    <a:pt x="93" y="65"/>
                  </a:cubicBezTo>
                  <a:cubicBezTo>
                    <a:pt x="98" y="65"/>
                    <a:pt x="101" y="61"/>
                    <a:pt x="101" y="57"/>
                  </a:cubicBezTo>
                  <a:cubicBezTo>
                    <a:pt x="101" y="8"/>
                    <a:pt x="101" y="8"/>
                    <a:pt x="101" y="8"/>
                  </a:cubicBezTo>
                  <a:cubicBezTo>
                    <a:pt x="101" y="4"/>
                    <a:pt x="98" y="0"/>
                    <a:pt x="93" y="0"/>
                  </a:cubicBezTo>
                  <a:lnTo>
                    <a:pt x="68" y="0"/>
                  </a:lnTo>
                  <a:close/>
                  <a:moveTo>
                    <a:pt x="68" y="8"/>
                  </a:moveTo>
                  <a:cubicBezTo>
                    <a:pt x="93" y="8"/>
                    <a:pt x="93" y="8"/>
                    <a:pt x="93" y="8"/>
                  </a:cubicBezTo>
                  <a:cubicBezTo>
                    <a:pt x="93" y="57"/>
                    <a:pt x="93" y="57"/>
                    <a:pt x="93" y="57"/>
                  </a:cubicBezTo>
                  <a:cubicBezTo>
                    <a:pt x="68" y="57"/>
                    <a:pt x="68" y="57"/>
                    <a:pt x="68" y="57"/>
                  </a:cubicBezTo>
                  <a:lnTo>
                    <a:pt x="68" y="8"/>
                  </a:lnTo>
                  <a:close/>
                  <a:moveTo>
                    <a:pt x="145" y="57"/>
                  </a:move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7"/>
                    <a:pt x="137" y="57"/>
                    <a:pt x="137" y="57"/>
                  </a:cubicBezTo>
                  <a:cubicBezTo>
                    <a:pt x="125" y="57"/>
                    <a:pt x="125" y="57"/>
                    <a:pt x="125" y="57"/>
                  </a:cubicBezTo>
                  <a:cubicBezTo>
                    <a:pt x="123" y="57"/>
                    <a:pt x="120" y="58"/>
                    <a:pt x="120" y="61"/>
                  </a:cubicBezTo>
                  <a:cubicBezTo>
                    <a:pt x="120" y="64"/>
                    <a:pt x="123" y="65"/>
                    <a:pt x="125" y="65"/>
                  </a:cubicBezTo>
                  <a:cubicBezTo>
                    <a:pt x="158" y="65"/>
                    <a:pt x="158" y="65"/>
                    <a:pt x="158" y="65"/>
                  </a:cubicBezTo>
                  <a:cubicBezTo>
                    <a:pt x="160" y="65"/>
                    <a:pt x="162" y="64"/>
                    <a:pt x="162" y="61"/>
                  </a:cubicBezTo>
                  <a:cubicBezTo>
                    <a:pt x="162" y="39"/>
                    <a:pt x="162" y="39"/>
                    <a:pt x="162" y="39"/>
                  </a:cubicBezTo>
                  <a:cubicBezTo>
                    <a:pt x="162" y="38"/>
                    <a:pt x="161" y="36"/>
                    <a:pt x="158" y="36"/>
                  </a:cubicBezTo>
                  <a:cubicBezTo>
                    <a:pt x="155" y="36"/>
                    <a:pt x="154" y="38"/>
                    <a:pt x="154" y="39"/>
                  </a:cubicBezTo>
                  <a:cubicBezTo>
                    <a:pt x="154" y="57"/>
                    <a:pt x="154" y="57"/>
                    <a:pt x="154" y="57"/>
                  </a:cubicBezTo>
                  <a:lnTo>
                    <a:pt x="145" y="57"/>
                  </a:lnTo>
                  <a:close/>
                  <a:moveTo>
                    <a:pt x="190" y="0"/>
                  </a:moveTo>
                  <a:cubicBezTo>
                    <a:pt x="184" y="0"/>
                    <a:pt x="181" y="4"/>
                    <a:pt x="181" y="8"/>
                  </a:cubicBezTo>
                  <a:cubicBezTo>
                    <a:pt x="181" y="57"/>
                    <a:pt x="181" y="57"/>
                    <a:pt x="181" y="57"/>
                  </a:cubicBezTo>
                  <a:cubicBezTo>
                    <a:pt x="181" y="61"/>
                    <a:pt x="184" y="65"/>
                    <a:pt x="190" y="65"/>
                  </a:cubicBezTo>
                  <a:cubicBezTo>
                    <a:pt x="214" y="65"/>
                    <a:pt x="214" y="65"/>
                    <a:pt x="214" y="65"/>
                  </a:cubicBezTo>
                  <a:cubicBezTo>
                    <a:pt x="219" y="65"/>
                    <a:pt x="223" y="61"/>
                    <a:pt x="223" y="57"/>
                  </a:cubicBezTo>
                  <a:cubicBezTo>
                    <a:pt x="223" y="8"/>
                    <a:pt x="223" y="8"/>
                    <a:pt x="223" y="8"/>
                  </a:cubicBezTo>
                  <a:cubicBezTo>
                    <a:pt x="223" y="4"/>
                    <a:pt x="219" y="0"/>
                    <a:pt x="214" y="0"/>
                  </a:cubicBezTo>
                  <a:lnTo>
                    <a:pt x="190" y="0"/>
                  </a:lnTo>
                  <a:close/>
                  <a:moveTo>
                    <a:pt x="190" y="8"/>
                  </a:moveTo>
                  <a:cubicBezTo>
                    <a:pt x="214" y="8"/>
                    <a:pt x="214" y="8"/>
                    <a:pt x="214" y="8"/>
                  </a:cubicBezTo>
                  <a:cubicBezTo>
                    <a:pt x="214" y="57"/>
                    <a:pt x="214" y="57"/>
                    <a:pt x="214" y="57"/>
                  </a:cubicBezTo>
                  <a:cubicBezTo>
                    <a:pt x="190" y="57"/>
                    <a:pt x="190" y="57"/>
                    <a:pt x="190" y="57"/>
                  </a:cubicBezTo>
                  <a:lnTo>
                    <a:pt x="190" y="8"/>
                  </a:lnTo>
                  <a:close/>
                  <a:moveTo>
                    <a:pt x="267" y="57"/>
                  </a:move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7"/>
                    <a:pt x="258" y="57"/>
                    <a:pt x="258" y="57"/>
                  </a:cubicBezTo>
                  <a:cubicBezTo>
                    <a:pt x="246" y="57"/>
                    <a:pt x="246" y="57"/>
                    <a:pt x="246" y="57"/>
                  </a:cubicBezTo>
                  <a:cubicBezTo>
                    <a:pt x="244" y="57"/>
                    <a:pt x="242" y="58"/>
                    <a:pt x="242" y="61"/>
                  </a:cubicBezTo>
                  <a:cubicBezTo>
                    <a:pt x="242" y="64"/>
                    <a:pt x="244" y="65"/>
                    <a:pt x="246" y="65"/>
                  </a:cubicBezTo>
                  <a:cubicBezTo>
                    <a:pt x="279" y="65"/>
                    <a:pt x="279" y="65"/>
                    <a:pt x="279" y="65"/>
                  </a:cubicBezTo>
                  <a:cubicBezTo>
                    <a:pt x="281" y="65"/>
                    <a:pt x="283" y="64"/>
                    <a:pt x="283" y="61"/>
                  </a:cubicBezTo>
                  <a:cubicBezTo>
                    <a:pt x="283" y="39"/>
                    <a:pt x="283" y="39"/>
                    <a:pt x="283" y="39"/>
                  </a:cubicBezTo>
                  <a:cubicBezTo>
                    <a:pt x="283" y="38"/>
                    <a:pt x="283" y="36"/>
                    <a:pt x="279" y="36"/>
                  </a:cubicBezTo>
                  <a:cubicBezTo>
                    <a:pt x="276" y="36"/>
                    <a:pt x="275" y="38"/>
                    <a:pt x="275" y="39"/>
                  </a:cubicBezTo>
                  <a:cubicBezTo>
                    <a:pt x="275" y="57"/>
                    <a:pt x="275" y="57"/>
                    <a:pt x="275" y="57"/>
                  </a:cubicBezTo>
                  <a:lnTo>
                    <a:pt x="267" y="57"/>
                  </a:lnTo>
                  <a:close/>
                  <a:moveTo>
                    <a:pt x="310" y="0"/>
                  </a:moveTo>
                  <a:cubicBezTo>
                    <a:pt x="306" y="0"/>
                    <a:pt x="303" y="4"/>
                    <a:pt x="303" y="8"/>
                  </a:cubicBezTo>
                  <a:cubicBezTo>
                    <a:pt x="303" y="57"/>
                    <a:pt x="303" y="57"/>
                    <a:pt x="303" y="57"/>
                  </a:cubicBezTo>
                  <a:cubicBezTo>
                    <a:pt x="303" y="61"/>
                    <a:pt x="306" y="65"/>
                    <a:pt x="310" y="65"/>
                  </a:cubicBezTo>
                  <a:cubicBezTo>
                    <a:pt x="336" y="65"/>
                    <a:pt x="336" y="65"/>
                    <a:pt x="336" y="65"/>
                  </a:cubicBezTo>
                  <a:cubicBezTo>
                    <a:pt x="340" y="65"/>
                    <a:pt x="344" y="61"/>
                    <a:pt x="344" y="57"/>
                  </a:cubicBezTo>
                  <a:cubicBezTo>
                    <a:pt x="344" y="8"/>
                    <a:pt x="344" y="8"/>
                    <a:pt x="344" y="8"/>
                  </a:cubicBezTo>
                  <a:cubicBezTo>
                    <a:pt x="344" y="4"/>
                    <a:pt x="340" y="0"/>
                    <a:pt x="336" y="0"/>
                  </a:cubicBezTo>
                  <a:lnTo>
                    <a:pt x="310" y="0"/>
                  </a:lnTo>
                  <a:close/>
                  <a:moveTo>
                    <a:pt x="310" y="8"/>
                  </a:moveTo>
                  <a:cubicBezTo>
                    <a:pt x="336" y="8"/>
                    <a:pt x="336" y="8"/>
                    <a:pt x="336" y="8"/>
                  </a:cubicBezTo>
                  <a:cubicBezTo>
                    <a:pt x="336" y="57"/>
                    <a:pt x="336" y="57"/>
                    <a:pt x="336" y="57"/>
                  </a:cubicBezTo>
                  <a:cubicBezTo>
                    <a:pt x="310" y="57"/>
                    <a:pt x="310" y="57"/>
                    <a:pt x="310" y="57"/>
                  </a:cubicBezTo>
                  <a:lnTo>
                    <a:pt x="310" y="8"/>
                  </a:lnTo>
                  <a:close/>
                  <a:moveTo>
                    <a:pt x="388" y="57"/>
                  </a:move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7"/>
                    <a:pt x="380" y="57"/>
                    <a:pt x="380" y="57"/>
                  </a:cubicBezTo>
                  <a:cubicBezTo>
                    <a:pt x="367" y="57"/>
                    <a:pt x="367" y="57"/>
                    <a:pt x="367" y="57"/>
                  </a:cubicBezTo>
                  <a:cubicBezTo>
                    <a:pt x="365" y="57"/>
                    <a:pt x="363" y="58"/>
                    <a:pt x="363" y="61"/>
                  </a:cubicBezTo>
                  <a:cubicBezTo>
                    <a:pt x="363" y="64"/>
                    <a:pt x="365" y="65"/>
                    <a:pt x="367" y="65"/>
                  </a:cubicBezTo>
                  <a:cubicBezTo>
                    <a:pt x="401" y="65"/>
                    <a:pt x="401" y="65"/>
                    <a:pt x="401" y="65"/>
                  </a:cubicBezTo>
                  <a:cubicBezTo>
                    <a:pt x="402" y="65"/>
                    <a:pt x="404" y="64"/>
                    <a:pt x="404" y="61"/>
                  </a:cubicBezTo>
                  <a:cubicBezTo>
                    <a:pt x="404" y="39"/>
                    <a:pt x="404" y="39"/>
                    <a:pt x="404" y="39"/>
                  </a:cubicBezTo>
                  <a:cubicBezTo>
                    <a:pt x="404" y="38"/>
                    <a:pt x="403" y="36"/>
                    <a:pt x="401" y="36"/>
                  </a:cubicBezTo>
                  <a:cubicBezTo>
                    <a:pt x="397" y="36"/>
                    <a:pt x="396" y="38"/>
                    <a:pt x="396" y="39"/>
                  </a:cubicBezTo>
                  <a:cubicBezTo>
                    <a:pt x="396" y="57"/>
                    <a:pt x="396" y="57"/>
                    <a:pt x="396" y="57"/>
                  </a:cubicBezTo>
                  <a:lnTo>
                    <a:pt x="388" y="57"/>
                  </a:lnTo>
                  <a:close/>
                  <a:moveTo>
                    <a:pt x="432" y="0"/>
                  </a:moveTo>
                  <a:cubicBezTo>
                    <a:pt x="428" y="0"/>
                    <a:pt x="423" y="4"/>
                    <a:pt x="423" y="8"/>
                  </a:cubicBezTo>
                  <a:cubicBezTo>
                    <a:pt x="423" y="57"/>
                    <a:pt x="423" y="57"/>
                    <a:pt x="423" y="57"/>
                  </a:cubicBezTo>
                  <a:cubicBezTo>
                    <a:pt x="423" y="61"/>
                    <a:pt x="427" y="65"/>
                    <a:pt x="432" y="65"/>
                  </a:cubicBezTo>
                  <a:cubicBezTo>
                    <a:pt x="457" y="65"/>
                    <a:pt x="457" y="65"/>
                    <a:pt x="457" y="65"/>
                  </a:cubicBezTo>
                  <a:cubicBezTo>
                    <a:pt x="461" y="65"/>
                    <a:pt x="465" y="61"/>
                    <a:pt x="465" y="57"/>
                  </a:cubicBezTo>
                  <a:cubicBezTo>
                    <a:pt x="465" y="8"/>
                    <a:pt x="465" y="8"/>
                    <a:pt x="465" y="8"/>
                  </a:cubicBezTo>
                  <a:cubicBezTo>
                    <a:pt x="465" y="4"/>
                    <a:pt x="461" y="0"/>
                    <a:pt x="457" y="0"/>
                  </a:cubicBezTo>
                  <a:lnTo>
                    <a:pt x="432" y="0"/>
                  </a:lnTo>
                  <a:close/>
                  <a:moveTo>
                    <a:pt x="432" y="8"/>
                  </a:moveTo>
                  <a:cubicBezTo>
                    <a:pt x="457" y="8"/>
                    <a:pt x="457" y="8"/>
                    <a:pt x="457" y="8"/>
                  </a:cubicBezTo>
                  <a:cubicBezTo>
                    <a:pt x="457" y="57"/>
                    <a:pt x="457" y="57"/>
                    <a:pt x="457" y="57"/>
                  </a:cubicBezTo>
                  <a:cubicBezTo>
                    <a:pt x="432" y="57"/>
                    <a:pt x="432" y="57"/>
                    <a:pt x="432" y="57"/>
                  </a:cubicBezTo>
                  <a:lnTo>
                    <a:pt x="432" y="8"/>
                  </a:lnTo>
                  <a:close/>
                  <a:moveTo>
                    <a:pt x="493" y="0"/>
                  </a:moveTo>
                  <a:cubicBezTo>
                    <a:pt x="488" y="0"/>
                    <a:pt x="484" y="4"/>
                    <a:pt x="484" y="8"/>
                  </a:cubicBezTo>
                  <a:cubicBezTo>
                    <a:pt x="484" y="57"/>
                    <a:pt x="484" y="57"/>
                    <a:pt x="484" y="57"/>
                  </a:cubicBezTo>
                  <a:cubicBezTo>
                    <a:pt x="484" y="61"/>
                    <a:pt x="488" y="65"/>
                    <a:pt x="493" y="65"/>
                  </a:cubicBezTo>
                  <a:cubicBezTo>
                    <a:pt x="517" y="65"/>
                    <a:pt x="517" y="65"/>
                    <a:pt x="517" y="65"/>
                  </a:cubicBezTo>
                  <a:cubicBezTo>
                    <a:pt x="522" y="65"/>
                    <a:pt x="526" y="61"/>
                    <a:pt x="526" y="57"/>
                  </a:cubicBezTo>
                  <a:cubicBezTo>
                    <a:pt x="526" y="8"/>
                    <a:pt x="526" y="8"/>
                    <a:pt x="526" y="8"/>
                  </a:cubicBezTo>
                  <a:cubicBezTo>
                    <a:pt x="526" y="4"/>
                    <a:pt x="522" y="0"/>
                    <a:pt x="517" y="0"/>
                  </a:cubicBezTo>
                  <a:lnTo>
                    <a:pt x="493" y="0"/>
                  </a:lnTo>
                  <a:close/>
                  <a:moveTo>
                    <a:pt x="493" y="8"/>
                  </a:moveTo>
                  <a:cubicBezTo>
                    <a:pt x="517" y="8"/>
                    <a:pt x="517" y="8"/>
                    <a:pt x="517" y="8"/>
                  </a:cubicBezTo>
                  <a:cubicBezTo>
                    <a:pt x="517" y="57"/>
                    <a:pt x="517" y="57"/>
                    <a:pt x="517" y="57"/>
                  </a:cubicBezTo>
                  <a:cubicBezTo>
                    <a:pt x="493" y="57"/>
                    <a:pt x="493" y="57"/>
                    <a:pt x="493" y="57"/>
                  </a:cubicBezTo>
                  <a:lnTo>
                    <a:pt x="493" y="8"/>
                  </a:lnTo>
                  <a:close/>
                </a:path>
              </a:pathLst>
            </a:custGeom>
            <a:solidFill>
              <a:srgbClr val="353535">
                <a:alpha val="33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353535"/>
                </a:solidFill>
                <a:effectLst/>
                <a:uLnTx/>
                <a:uFillTx/>
                <a:latin typeface="Segoe UI Semilight" panose="020B0402040204020203" pitchFamily="34" charset="0"/>
                <a:cs typeface="Segoe UI Semilight" panose="020B0402040204020203" pitchFamily="34" charset="0"/>
              </a:endParaRPr>
            </a:p>
          </p:txBody>
        </p:sp>
        <p:sp>
          <p:nvSpPr>
            <p:cNvPr id="43" name="Freeform 88">
              <a:extLst>
                <a:ext uri="{FF2B5EF4-FFF2-40B4-BE49-F238E27FC236}">
                  <a16:creationId xmlns:a16="http://schemas.microsoft.com/office/drawing/2014/main" id="{193DAF65-D20E-4F6B-B40F-A16A3F531672}"/>
                </a:ext>
              </a:extLst>
            </p:cNvPr>
            <p:cNvSpPr>
              <a:spLocks noEditPoints="1"/>
            </p:cNvSpPr>
            <p:nvPr/>
          </p:nvSpPr>
          <p:spPr bwMode="auto">
            <a:xfrm>
              <a:off x="3473309" y="3720477"/>
              <a:ext cx="916674" cy="113835"/>
            </a:xfrm>
            <a:custGeom>
              <a:avLst/>
              <a:gdLst>
                <a:gd name="T0" fmla="*/ 0 w 526"/>
                <a:gd name="T1" fmla="*/ 57 h 65"/>
                <a:gd name="T2" fmla="*/ 41 w 526"/>
                <a:gd name="T3" fmla="*/ 57 h 65"/>
                <a:gd name="T4" fmla="*/ 7 w 526"/>
                <a:gd name="T5" fmla="*/ 0 h 65"/>
                <a:gd name="T6" fmla="*/ 33 w 526"/>
                <a:gd name="T7" fmla="*/ 57 h 65"/>
                <a:gd name="T8" fmla="*/ 68 w 526"/>
                <a:gd name="T9" fmla="*/ 0 h 65"/>
                <a:gd name="T10" fmla="*/ 68 w 526"/>
                <a:gd name="T11" fmla="*/ 65 h 65"/>
                <a:gd name="T12" fmla="*/ 101 w 526"/>
                <a:gd name="T13" fmla="*/ 9 h 65"/>
                <a:gd name="T14" fmla="*/ 68 w 526"/>
                <a:gd name="T15" fmla="*/ 9 h 65"/>
                <a:gd name="T16" fmla="*/ 68 w 526"/>
                <a:gd name="T17" fmla="*/ 57 h 65"/>
                <a:gd name="T18" fmla="*/ 145 w 526"/>
                <a:gd name="T19" fmla="*/ 0 h 65"/>
                <a:gd name="T20" fmla="*/ 125 w 526"/>
                <a:gd name="T21" fmla="*/ 9 h 65"/>
                <a:gd name="T22" fmla="*/ 125 w 526"/>
                <a:gd name="T23" fmla="*/ 57 h 65"/>
                <a:gd name="T24" fmla="*/ 158 w 526"/>
                <a:gd name="T25" fmla="*/ 65 h 65"/>
                <a:gd name="T26" fmla="*/ 158 w 526"/>
                <a:gd name="T27" fmla="*/ 36 h 65"/>
                <a:gd name="T28" fmla="*/ 145 w 526"/>
                <a:gd name="T29" fmla="*/ 57 h 65"/>
                <a:gd name="T30" fmla="*/ 181 w 526"/>
                <a:gd name="T31" fmla="*/ 57 h 65"/>
                <a:gd name="T32" fmla="*/ 223 w 526"/>
                <a:gd name="T33" fmla="*/ 57 h 65"/>
                <a:gd name="T34" fmla="*/ 190 w 526"/>
                <a:gd name="T35" fmla="*/ 0 h 65"/>
                <a:gd name="T36" fmla="*/ 214 w 526"/>
                <a:gd name="T37" fmla="*/ 57 h 65"/>
                <a:gd name="T38" fmla="*/ 267 w 526"/>
                <a:gd name="T39" fmla="*/ 57 h 65"/>
                <a:gd name="T40" fmla="*/ 242 w 526"/>
                <a:gd name="T41" fmla="*/ 5 h 65"/>
                <a:gd name="T42" fmla="*/ 258 w 526"/>
                <a:gd name="T43" fmla="*/ 57 h 65"/>
                <a:gd name="T44" fmla="*/ 246 w 526"/>
                <a:gd name="T45" fmla="*/ 65 h 65"/>
                <a:gd name="T46" fmla="*/ 283 w 526"/>
                <a:gd name="T47" fmla="*/ 40 h 65"/>
                <a:gd name="T48" fmla="*/ 275 w 526"/>
                <a:gd name="T49" fmla="*/ 57 h 65"/>
                <a:gd name="T50" fmla="*/ 303 w 526"/>
                <a:gd name="T51" fmla="*/ 9 h 65"/>
                <a:gd name="T52" fmla="*/ 336 w 526"/>
                <a:gd name="T53" fmla="*/ 65 h 65"/>
                <a:gd name="T54" fmla="*/ 336 w 526"/>
                <a:gd name="T55" fmla="*/ 0 h 65"/>
                <a:gd name="T56" fmla="*/ 336 w 526"/>
                <a:gd name="T57" fmla="*/ 9 h 65"/>
                <a:gd name="T58" fmla="*/ 310 w 526"/>
                <a:gd name="T59" fmla="*/ 9 h 65"/>
                <a:gd name="T60" fmla="*/ 367 w 526"/>
                <a:gd name="T61" fmla="*/ 0 h 65"/>
                <a:gd name="T62" fmla="*/ 380 w 526"/>
                <a:gd name="T63" fmla="*/ 9 h 65"/>
                <a:gd name="T64" fmla="*/ 363 w 526"/>
                <a:gd name="T65" fmla="*/ 61 h 65"/>
                <a:gd name="T66" fmla="*/ 404 w 526"/>
                <a:gd name="T67" fmla="*/ 61 h 65"/>
                <a:gd name="T68" fmla="*/ 396 w 526"/>
                <a:gd name="T69" fmla="*/ 40 h 65"/>
                <a:gd name="T70" fmla="*/ 432 w 526"/>
                <a:gd name="T71" fmla="*/ 0 h 65"/>
                <a:gd name="T72" fmla="*/ 432 w 526"/>
                <a:gd name="T73" fmla="*/ 65 h 65"/>
                <a:gd name="T74" fmla="*/ 465 w 526"/>
                <a:gd name="T75" fmla="*/ 9 h 65"/>
                <a:gd name="T76" fmla="*/ 432 w 526"/>
                <a:gd name="T77" fmla="*/ 9 h 65"/>
                <a:gd name="T78" fmla="*/ 432 w 526"/>
                <a:gd name="T79" fmla="*/ 57 h 65"/>
                <a:gd name="T80" fmla="*/ 509 w 526"/>
                <a:gd name="T81" fmla="*/ 0 h 65"/>
                <a:gd name="T82" fmla="*/ 488 w 526"/>
                <a:gd name="T83" fmla="*/ 9 h 65"/>
                <a:gd name="T84" fmla="*/ 488 w 526"/>
                <a:gd name="T85" fmla="*/ 57 h 65"/>
                <a:gd name="T86" fmla="*/ 521 w 526"/>
                <a:gd name="T87" fmla="*/ 65 h 65"/>
                <a:gd name="T88" fmla="*/ 521 w 526"/>
                <a:gd name="T89" fmla="*/ 36 h 65"/>
                <a:gd name="T90" fmla="*/ 509 w 526"/>
                <a:gd name="T91" fmla="*/ 57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6" h="65">
                  <a:moveTo>
                    <a:pt x="7" y="0"/>
                  </a:moveTo>
                  <a:cubicBezTo>
                    <a:pt x="3" y="0"/>
                    <a:pt x="0" y="4"/>
                    <a:pt x="0" y="9"/>
                  </a:cubicBezTo>
                  <a:cubicBezTo>
                    <a:pt x="0" y="57"/>
                    <a:pt x="0" y="57"/>
                    <a:pt x="0" y="57"/>
                  </a:cubicBezTo>
                  <a:cubicBezTo>
                    <a:pt x="0" y="62"/>
                    <a:pt x="3" y="65"/>
                    <a:pt x="7" y="65"/>
                  </a:cubicBezTo>
                  <a:cubicBezTo>
                    <a:pt x="33" y="65"/>
                    <a:pt x="33" y="65"/>
                    <a:pt x="33" y="65"/>
                  </a:cubicBezTo>
                  <a:cubicBezTo>
                    <a:pt x="37" y="65"/>
                    <a:pt x="41" y="62"/>
                    <a:pt x="41" y="57"/>
                  </a:cubicBezTo>
                  <a:cubicBezTo>
                    <a:pt x="41" y="9"/>
                    <a:pt x="41" y="9"/>
                    <a:pt x="41" y="9"/>
                  </a:cubicBezTo>
                  <a:cubicBezTo>
                    <a:pt x="41" y="4"/>
                    <a:pt x="37" y="0"/>
                    <a:pt x="33" y="0"/>
                  </a:cubicBezTo>
                  <a:lnTo>
                    <a:pt x="7" y="0"/>
                  </a:lnTo>
                  <a:close/>
                  <a:moveTo>
                    <a:pt x="7" y="9"/>
                  </a:moveTo>
                  <a:cubicBezTo>
                    <a:pt x="33" y="9"/>
                    <a:pt x="33" y="9"/>
                    <a:pt x="33" y="9"/>
                  </a:cubicBezTo>
                  <a:cubicBezTo>
                    <a:pt x="33" y="57"/>
                    <a:pt x="33" y="57"/>
                    <a:pt x="33" y="57"/>
                  </a:cubicBezTo>
                  <a:cubicBezTo>
                    <a:pt x="7" y="57"/>
                    <a:pt x="7" y="57"/>
                    <a:pt x="7" y="57"/>
                  </a:cubicBezTo>
                  <a:lnTo>
                    <a:pt x="7" y="9"/>
                  </a:lnTo>
                  <a:close/>
                  <a:moveTo>
                    <a:pt x="68" y="0"/>
                  </a:moveTo>
                  <a:cubicBezTo>
                    <a:pt x="64" y="0"/>
                    <a:pt x="60" y="4"/>
                    <a:pt x="60" y="9"/>
                  </a:cubicBezTo>
                  <a:cubicBezTo>
                    <a:pt x="60" y="57"/>
                    <a:pt x="60" y="57"/>
                    <a:pt x="60" y="57"/>
                  </a:cubicBezTo>
                  <a:cubicBezTo>
                    <a:pt x="60" y="62"/>
                    <a:pt x="64" y="65"/>
                    <a:pt x="68" y="65"/>
                  </a:cubicBezTo>
                  <a:cubicBezTo>
                    <a:pt x="93" y="65"/>
                    <a:pt x="93" y="65"/>
                    <a:pt x="93" y="65"/>
                  </a:cubicBezTo>
                  <a:cubicBezTo>
                    <a:pt x="98" y="65"/>
                    <a:pt x="101" y="62"/>
                    <a:pt x="101" y="57"/>
                  </a:cubicBezTo>
                  <a:cubicBezTo>
                    <a:pt x="101" y="9"/>
                    <a:pt x="101" y="9"/>
                    <a:pt x="101" y="9"/>
                  </a:cubicBezTo>
                  <a:cubicBezTo>
                    <a:pt x="101" y="4"/>
                    <a:pt x="98" y="0"/>
                    <a:pt x="93" y="0"/>
                  </a:cubicBezTo>
                  <a:lnTo>
                    <a:pt x="68" y="0"/>
                  </a:lnTo>
                  <a:close/>
                  <a:moveTo>
                    <a:pt x="68" y="9"/>
                  </a:moveTo>
                  <a:cubicBezTo>
                    <a:pt x="93" y="9"/>
                    <a:pt x="93" y="9"/>
                    <a:pt x="93" y="9"/>
                  </a:cubicBezTo>
                  <a:cubicBezTo>
                    <a:pt x="93" y="57"/>
                    <a:pt x="93" y="57"/>
                    <a:pt x="93" y="57"/>
                  </a:cubicBezTo>
                  <a:cubicBezTo>
                    <a:pt x="68" y="57"/>
                    <a:pt x="68" y="57"/>
                    <a:pt x="68" y="57"/>
                  </a:cubicBezTo>
                  <a:lnTo>
                    <a:pt x="68" y="9"/>
                  </a:lnTo>
                  <a:close/>
                  <a:moveTo>
                    <a:pt x="145" y="57"/>
                  </a:moveTo>
                  <a:cubicBezTo>
                    <a:pt x="145" y="0"/>
                    <a:pt x="145" y="0"/>
                    <a:pt x="145" y="0"/>
                  </a:cubicBezTo>
                  <a:cubicBezTo>
                    <a:pt x="125" y="0"/>
                    <a:pt x="125" y="0"/>
                    <a:pt x="125" y="0"/>
                  </a:cubicBezTo>
                  <a:cubicBezTo>
                    <a:pt x="123" y="0"/>
                    <a:pt x="120" y="1"/>
                    <a:pt x="120" y="5"/>
                  </a:cubicBezTo>
                  <a:cubicBezTo>
                    <a:pt x="120" y="7"/>
                    <a:pt x="123" y="9"/>
                    <a:pt x="125" y="9"/>
                  </a:cubicBezTo>
                  <a:cubicBezTo>
                    <a:pt x="137" y="9"/>
                    <a:pt x="137" y="9"/>
                    <a:pt x="137" y="9"/>
                  </a:cubicBezTo>
                  <a:cubicBezTo>
                    <a:pt x="137" y="57"/>
                    <a:pt x="137" y="57"/>
                    <a:pt x="137" y="57"/>
                  </a:cubicBezTo>
                  <a:cubicBezTo>
                    <a:pt x="125" y="57"/>
                    <a:pt x="125" y="57"/>
                    <a:pt x="125" y="57"/>
                  </a:cubicBezTo>
                  <a:cubicBezTo>
                    <a:pt x="123" y="57"/>
                    <a:pt x="120" y="58"/>
                    <a:pt x="120" y="61"/>
                  </a:cubicBezTo>
                  <a:cubicBezTo>
                    <a:pt x="120" y="64"/>
                    <a:pt x="123" y="65"/>
                    <a:pt x="125" y="65"/>
                  </a:cubicBezTo>
                  <a:cubicBezTo>
                    <a:pt x="158" y="65"/>
                    <a:pt x="158" y="65"/>
                    <a:pt x="158" y="65"/>
                  </a:cubicBezTo>
                  <a:cubicBezTo>
                    <a:pt x="160" y="65"/>
                    <a:pt x="162" y="64"/>
                    <a:pt x="162" y="61"/>
                  </a:cubicBezTo>
                  <a:cubicBezTo>
                    <a:pt x="162" y="40"/>
                    <a:pt x="162" y="40"/>
                    <a:pt x="162" y="40"/>
                  </a:cubicBezTo>
                  <a:cubicBezTo>
                    <a:pt x="162" y="38"/>
                    <a:pt x="161" y="36"/>
                    <a:pt x="158" y="36"/>
                  </a:cubicBezTo>
                  <a:cubicBezTo>
                    <a:pt x="155" y="36"/>
                    <a:pt x="154" y="38"/>
                    <a:pt x="154" y="40"/>
                  </a:cubicBezTo>
                  <a:cubicBezTo>
                    <a:pt x="154" y="57"/>
                    <a:pt x="154" y="57"/>
                    <a:pt x="154" y="57"/>
                  </a:cubicBezTo>
                  <a:lnTo>
                    <a:pt x="145" y="57"/>
                  </a:lnTo>
                  <a:close/>
                  <a:moveTo>
                    <a:pt x="190" y="0"/>
                  </a:moveTo>
                  <a:cubicBezTo>
                    <a:pt x="184" y="0"/>
                    <a:pt x="181" y="4"/>
                    <a:pt x="181" y="9"/>
                  </a:cubicBezTo>
                  <a:cubicBezTo>
                    <a:pt x="181" y="57"/>
                    <a:pt x="181" y="57"/>
                    <a:pt x="181" y="57"/>
                  </a:cubicBezTo>
                  <a:cubicBezTo>
                    <a:pt x="181" y="62"/>
                    <a:pt x="184" y="65"/>
                    <a:pt x="190" y="65"/>
                  </a:cubicBezTo>
                  <a:cubicBezTo>
                    <a:pt x="214" y="65"/>
                    <a:pt x="214" y="65"/>
                    <a:pt x="214" y="65"/>
                  </a:cubicBezTo>
                  <a:cubicBezTo>
                    <a:pt x="219" y="65"/>
                    <a:pt x="223" y="62"/>
                    <a:pt x="223" y="57"/>
                  </a:cubicBezTo>
                  <a:cubicBezTo>
                    <a:pt x="223" y="9"/>
                    <a:pt x="223" y="9"/>
                    <a:pt x="223" y="9"/>
                  </a:cubicBezTo>
                  <a:cubicBezTo>
                    <a:pt x="223" y="4"/>
                    <a:pt x="219" y="0"/>
                    <a:pt x="214" y="0"/>
                  </a:cubicBezTo>
                  <a:lnTo>
                    <a:pt x="190" y="0"/>
                  </a:lnTo>
                  <a:close/>
                  <a:moveTo>
                    <a:pt x="190" y="9"/>
                  </a:moveTo>
                  <a:cubicBezTo>
                    <a:pt x="214" y="9"/>
                    <a:pt x="214" y="9"/>
                    <a:pt x="214" y="9"/>
                  </a:cubicBezTo>
                  <a:cubicBezTo>
                    <a:pt x="214" y="57"/>
                    <a:pt x="214" y="57"/>
                    <a:pt x="214" y="57"/>
                  </a:cubicBezTo>
                  <a:cubicBezTo>
                    <a:pt x="190" y="57"/>
                    <a:pt x="190" y="57"/>
                    <a:pt x="190" y="57"/>
                  </a:cubicBezTo>
                  <a:lnTo>
                    <a:pt x="190" y="9"/>
                  </a:lnTo>
                  <a:close/>
                  <a:moveTo>
                    <a:pt x="267" y="57"/>
                  </a:moveTo>
                  <a:cubicBezTo>
                    <a:pt x="267" y="0"/>
                    <a:pt x="267" y="0"/>
                    <a:pt x="267" y="0"/>
                  </a:cubicBezTo>
                  <a:cubicBezTo>
                    <a:pt x="246" y="0"/>
                    <a:pt x="246" y="0"/>
                    <a:pt x="246" y="0"/>
                  </a:cubicBezTo>
                  <a:cubicBezTo>
                    <a:pt x="244" y="0"/>
                    <a:pt x="242" y="1"/>
                    <a:pt x="242" y="5"/>
                  </a:cubicBezTo>
                  <a:cubicBezTo>
                    <a:pt x="242" y="7"/>
                    <a:pt x="244" y="9"/>
                    <a:pt x="246" y="9"/>
                  </a:cubicBezTo>
                  <a:cubicBezTo>
                    <a:pt x="258" y="9"/>
                    <a:pt x="258" y="9"/>
                    <a:pt x="258" y="9"/>
                  </a:cubicBezTo>
                  <a:cubicBezTo>
                    <a:pt x="258" y="57"/>
                    <a:pt x="258" y="57"/>
                    <a:pt x="258" y="57"/>
                  </a:cubicBezTo>
                  <a:cubicBezTo>
                    <a:pt x="246" y="57"/>
                    <a:pt x="246" y="57"/>
                    <a:pt x="246" y="57"/>
                  </a:cubicBezTo>
                  <a:cubicBezTo>
                    <a:pt x="244" y="57"/>
                    <a:pt x="242" y="58"/>
                    <a:pt x="242" y="61"/>
                  </a:cubicBezTo>
                  <a:cubicBezTo>
                    <a:pt x="242" y="64"/>
                    <a:pt x="244" y="65"/>
                    <a:pt x="246" y="65"/>
                  </a:cubicBezTo>
                  <a:cubicBezTo>
                    <a:pt x="279" y="65"/>
                    <a:pt x="279" y="65"/>
                    <a:pt x="279" y="65"/>
                  </a:cubicBezTo>
                  <a:cubicBezTo>
                    <a:pt x="281" y="65"/>
                    <a:pt x="283" y="64"/>
                    <a:pt x="283" y="61"/>
                  </a:cubicBezTo>
                  <a:cubicBezTo>
                    <a:pt x="283" y="40"/>
                    <a:pt x="283" y="40"/>
                    <a:pt x="283" y="40"/>
                  </a:cubicBezTo>
                  <a:cubicBezTo>
                    <a:pt x="283" y="38"/>
                    <a:pt x="283" y="36"/>
                    <a:pt x="279" y="36"/>
                  </a:cubicBezTo>
                  <a:cubicBezTo>
                    <a:pt x="276" y="36"/>
                    <a:pt x="275" y="38"/>
                    <a:pt x="275" y="40"/>
                  </a:cubicBezTo>
                  <a:cubicBezTo>
                    <a:pt x="275" y="57"/>
                    <a:pt x="275" y="57"/>
                    <a:pt x="275" y="57"/>
                  </a:cubicBezTo>
                  <a:lnTo>
                    <a:pt x="267" y="57"/>
                  </a:lnTo>
                  <a:close/>
                  <a:moveTo>
                    <a:pt x="310" y="0"/>
                  </a:moveTo>
                  <a:cubicBezTo>
                    <a:pt x="306" y="0"/>
                    <a:pt x="303" y="4"/>
                    <a:pt x="303" y="9"/>
                  </a:cubicBezTo>
                  <a:cubicBezTo>
                    <a:pt x="303" y="57"/>
                    <a:pt x="303" y="57"/>
                    <a:pt x="303" y="57"/>
                  </a:cubicBezTo>
                  <a:cubicBezTo>
                    <a:pt x="303" y="62"/>
                    <a:pt x="306" y="65"/>
                    <a:pt x="310" y="65"/>
                  </a:cubicBezTo>
                  <a:cubicBezTo>
                    <a:pt x="336" y="65"/>
                    <a:pt x="336" y="65"/>
                    <a:pt x="336" y="65"/>
                  </a:cubicBezTo>
                  <a:cubicBezTo>
                    <a:pt x="340" y="65"/>
                    <a:pt x="344" y="62"/>
                    <a:pt x="344" y="57"/>
                  </a:cubicBezTo>
                  <a:cubicBezTo>
                    <a:pt x="344" y="9"/>
                    <a:pt x="344" y="9"/>
                    <a:pt x="344" y="9"/>
                  </a:cubicBezTo>
                  <a:cubicBezTo>
                    <a:pt x="344" y="4"/>
                    <a:pt x="340" y="0"/>
                    <a:pt x="336" y="0"/>
                  </a:cubicBezTo>
                  <a:lnTo>
                    <a:pt x="310" y="0"/>
                  </a:lnTo>
                  <a:close/>
                  <a:moveTo>
                    <a:pt x="310" y="9"/>
                  </a:moveTo>
                  <a:cubicBezTo>
                    <a:pt x="336" y="9"/>
                    <a:pt x="336" y="9"/>
                    <a:pt x="336" y="9"/>
                  </a:cubicBezTo>
                  <a:cubicBezTo>
                    <a:pt x="336" y="57"/>
                    <a:pt x="336" y="57"/>
                    <a:pt x="336" y="57"/>
                  </a:cubicBezTo>
                  <a:cubicBezTo>
                    <a:pt x="310" y="57"/>
                    <a:pt x="310" y="57"/>
                    <a:pt x="310" y="57"/>
                  </a:cubicBezTo>
                  <a:lnTo>
                    <a:pt x="310" y="9"/>
                  </a:lnTo>
                  <a:close/>
                  <a:moveTo>
                    <a:pt x="388" y="57"/>
                  </a:moveTo>
                  <a:cubicBezTo>
                    <a:pt x="388" y="0"/>
                    <a:pt x="388" y="0"/>
                    <a:pt x="388" y="0"/>
                  </a:cubicBezTo>
                  <a:cubicBezTo>
                    <a:pt x="367" y="0"/>
                    <a:pt x="367" y="0"/>
                    <a:pt x="367" y="0"/>
                  </a:cubicBezTo>
                  <a:cubicBezTo>
                    <a:pt x="365" y="0"/>
                    <a:pt x="363" y="1"/>
                    <a:pt x="363" y="5"/>
                  </a:cubicBezTo>
                  <a:cubicBezTo>
                    <a:pt x="363" y="7"/>
                    <a:pt x="365" y="9"/>
                    <a:pt x="367" y="9"/>
                  </a:cubicBezTo>
                  <a:cubicBezTo>
                    <a:pt x="380" y="9"/>
                    <a:pt x="380" y="9"/>
                    <a:pt x="380" y="9"/>
                  </a:cubicBezTo>
                  <a:cubicBezTo>
                    <a:pt x="380" y="57"/>
                    <a:pt x="380" y="57"/>
                    <a:pt x="380" y="57"/>
                  </a:cubicBezTo>
                  <a:cubicBezTo>
                    <a:pt x="367" y="57"/>
                    <a:pt x="367" y="57"/>
                    <a:pt x="367" y="57"/>
                  </a:cubicBezTo>
                  <a:cubicBezTo>
                    <a:pt x="365" y="57"/>
                    <a:pt x="363" y="58"/>
                    <a:pt x="363" y="61"/>
                  </a:cubicBezTo>
                  <a:cubicBezTo>
                    <a:pt x="363" y="64"/>
                    <a:pt x="365" y="65"/>
                    <a:pt x="367" y="65"/>
                  </a:cubicBezTo>
                  <a:cubicBezTo>
                    <a:pt x="401" y="65"/>
                    <a:pt x="401" y="65"/>
                    <a:pt x="401" y="65"/>
                  </a:cubicBezTo>
                  <a:cubicBezTo>
                    <a:pt x="402" y="65"/>
                    <a:pt x="404" y="64"/>
                    <a:pt x="404" y="61"/>
                  </a:cubicBezTo>
                  <a:cubicBezTo>
                    <a:pt x="404" y="40"/>
                    <a:pt x="404" y="40"/>
                    <a:pt x="404" y="40"/>
                  </a:cubicBezTo>
                  <a:cubicBezTo>
                    <a:pt x="404" y="38"/>
                    <a:pt x="403" y="36"/>
                    <a:pt x="401" y="36"/>
                  </a:cubicBezTo>
                  <a:cubicBezTo>
                    <a:pt x="397" y="36"/>
                    <a:pt x="396" y="38"/>
                    <a:pt x="396" y="40"/>
                  </a:cubicBezTo>
                  <a:cubicBezTo>
                    <a:pt x="396" y="57"/>
                    <a:pt x="396" y="57"/>
                    <a:pt x="396" y="57"/>
                  </a:cubicBezTo>
                  <a:lnTo>
                    <a:pt x="388" y="57"/>
                  </a:lnTo>
                  <a:close/>
                  <a:moveTo>
                    <a:pt x="432" y="0"/>
                  </a:moveTo>
                  <a:cubicBezTo>
                    <a:pt x="428" y="0"/>
                    <a:pt x="423" y="4"/>
                    <a:pt x="423" y="9"/>
                  </a:cubicBezTo>
                  <a:cubicBezTo>
                    <a:pt x="423" y="57"/>
                    <a:pt x="423" y="57"/>
                    <a:pt x="423" y="57"/>
                  </a:cubicBezTo>
                  <a:cubicBezTo>
                    <a:pt x="423" y="62"/>
                    <a:pt x="427" y="65"/>
                    <a:pt x="432" y="65"/>
                  </a:cubicBezTo>
                  <a:cubicBezTo>
                    <a:pt x="457" y="65"/>
                    <a:pt x="457" y="65"/>
                    <a:pt x="457" y="65"/>
                  </a:cubicBezTo>
                  <a:cubicBezTo>
                    <a:pt x="461" y="65"/>
                    <a:pt x="465" y="62"/>
                    <a:pt x="465" y="57"/>
                  </a:cubicBezTo>
                  <a:cubicBezTo>
                    <a:pt x="465" y="9"/>
                    <a:pt x="465" y="9"/>
                    <a:pt x="465" y="9"/>
                  </a:cubicBezTo>
                  <a:cubicBezTo>
                    <a:pt x="465" y="4"/>
                    <a:pt x="461" y="0"/>
                    <a:pt x="457" y="0"/>
                  </a:cubicBezTo>
                  <a:lnTo>
                    <a:pt x="432" y="0"/>
                  </a:lnTo>
                  <a:close/>
                  <a:moveTo>
                    <a:pt x="432" y="9"/>
                  </a:moveTo>
                  <a:cubicBezTo>
                    <a:pt x="457" y="9"/>
                    <a:pt x="457" y="9"/>
                    <a:pt x="457" y="9"/>
                  </a:cubicBezTo>
                  <a:cubicBezTo>
                    <a:pt x="457" y="57"/>
                    <a:pt x="457" y="57"/>
                    <a:pt x="457" y="57"/>
                  </a:cubicBezTo>
                  <a:cubicBezTo>
                    <a:pt x="432" y="57"/>
                    <a:pt x="432" y="57"/>
                    <a:pt x="432" y="57"/>
                  </a:cubicBezTo>
                  <a:lnTo>
                    <a:pt x="432" y="9"/>
                  </a:lnTo>
                  <a:close/>
                  <a:moveTo>
                    <a:pt x="509" y="57"/>
                  </a:moveTo>
                  <a:cubicBezTo>
                    <a:pt x="509" y="0"/>
                    <a:pt x="509" y="0"/>
                    <a:pt x="509" y="0"/>
                  </a:cubicBezTo>
                  <a:cubicBezTo>
                    <a:pt x="488" y="0"/>
                    <a:pt x="488" y="0"/>
                    <a:pt x="488" y="0"/>
                  </a:cubicBezTo>
                  <a:cubicBezTo>
                    <a:pt x="486" y="0"/>
                    <a:pt x="484" y="1"/>
                    <a:pt x="484" y="5"/>
                  </a:cubicBezTo>
                  <a:cubicBezTo>
                    <a:pt x="484" y="7"/>
                    <a:pt x="486" y="9"/>
                    <a:pt x="488" y="9"/>
                  </a:cubicBezTo>
                  <a:cubicBezTo>
                    <a:pt x="500" y="9"/>
                    <a:pt x="500" y="9"/>
                    <a:pt x="500" y="9"/>
                  </a:cubicBezTo>
                  <a:cubicBezTo>
                    <a:pt x="500" y="57"/>
                    <a:pt x="500" y="57"/>
                    <a:pt x="500" y="57"/>
                  </a:cubicBezTo>
                  <a:cubicBezTo>
                    <a:pt x="488" y="57"/>
                    <a:pt x="488" y="57"/>
                    <a:pt x="488" y="57"/>
                  </a:cubicBezTo>
                  <a:cubicBezTo>
                    <a:pt x="486" y="57"/>
                    <a:pt x="484" y="58"/>
                    <a:pt x="484" y="61"/>
                  </a:cubicBezTo>
                  <a:cubicBezTo>
                    <a:pt x="484" y="64"/>
                    <a:pt x="486" y="65"/>
                    <a:pt x="488" y="65"/>
                  </a:cubicBezTo>
                  <a:cubicBezTo>
                    <a:pt x="521" y="65"/>
                    <a:pt x="521" y="65"/>
                    <a:pt x="521" y="65"/>
                  </a:cubicBezTo>
                  <a:cubicBezTo>
                    <a:pt x="524" y="65"/>
                    <a:pt x="526" y="64"/>
                    <a:pt x="526" y="61"/>
                  </a:cubicBezTo>
                  <a:cubicBezTo>
                    <a:pt x="526" y="40"/>
                    <a:pt x="526" y="40"/>
                    <a:pt x="526" y="40"/>
                  </a:cubicBezTo>
                  <a:cubicBezTo>
                    <a:pt x="526" y="38"/>
                    <a:pt x="525" y="36"/>
                    <a:pt x="521" y="36"/>
                  </a:cubicBezTo>
                  <a:cubicBezTo>
                    <a:pt x="519" y="36"/>
                    <a:pt x="517" y="38"/>
                    <a:pt x="517" y="40"/>
                  </a:cubicBezTo>
                  <a:cubicBezTo>
                    <a:pt x="517" y="57"/>
                    <a:pt x="517" y="57"/>
                    <a:pt x="517" y="57"/>
                  </a:cubicBezTo>
                  <a:lnTo>
                    <a:pt x="509" y="57"/>
                  </a:lnTo>
                  <a:close/>
                </a:path>
              </a:pathLst>
            </a:custGeom>
            <a:solidFill>
              <a:srgbClr val="353535">
                <a:alpha val="33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353535"/>
                </a:solidFill>
                <a:effectLst/>
                <a:uLnTx/>
                <a:uFillTx/>
                <a:latin typeface="Segoe UI Semilight" panose="020B0402040204020203" pitchFamily="34" charset="0"/>
                <a:cs typeface="Segoe UI Semilight" panose="020B0402040204020203" pitchFamily="34" charset="0"/>
              </a:endParaRPr>
            </a:p>
          </p:txBody>
        </p:sp>
        <p:sp>
          <p:nvSpPr>
            <p:cNvPr id="44" name="Freeform 88">
              <a:extLst>
                <a:ext uri="{FF2B5EF4-FFF2-40B4-BE49-F238E27FC236}">
                  <a16:creationId xmlns:a16="http://schemas.microsoft.com/office/drawing/2014/main" id="{B1CBE5D1-3C82-42A3-914C-AB655D89F477}"/>
                </a:ext>
              </a:extLst>
            </p:cNvPr>
            <p:cNvSpPr>
              <a:spLocks noEditPoints="1"/>
            </p:cNvSpPr>
            <p:nvPr/>
          </p:nvSpPr>
          <p:spPr bwMode="auto">
            <a:xfrm>
              <a:off x="4437948" y="3720477"/>
              <a:ext cx="916674" cy="113835"/>
            </a:xfrm>
            <a:custGeom>
              <a:avLst/>
              <a:gdLst>
                <a:gd name="T0" fmla="*/ 0 w 526"/>
                <a:gd name="T1" fmla="*/ 57 h 65"/>
                <a:gd name="T2" fmla="*/ 41 w 526"/>
                <a:gd name="T3" fmla="*/ 57 h 65"/>
                <a:gd name="T4" fmla="*/ 7 w 526"/>
                <a:gd name="T5" fmla="*/ 0 h 65"/>
                <a:gd name="T6" fmla="*/ 33 w 526"/>
                <a:gd name="T7" fmla="*/ 57 h 65"/>
                <a:gd name="T8" fmla="*/ 68 w 526"/>
                <a:gd name="T9" fmla="*/ 0 h 65"/>
                <a:gd name="T10" fmla="*/ 68 w 526"/>
                <a:gd name="T11" fmla="*/ 65 h 65"/>
                <a:gd name="T12" fmla="*/ 101 w 526"/>
                <a:gd name="T13" fmla="*/ 9 h 65"/>
                <a:gd name="T14" fmla="*/ 68 w 526"/>
                <a:gd name="T15" fmla="*/ 9 h 65"/>
                <a:gd name="T16" fmla="*/ 68 w 526"/>
                <a:gd name="T17" fmla="*/ 57 h 65"/>
                <a:gd name="T18" fmla="*/ 145 w 526"/>
                <a:gd name="T19" fmla="*/ 0 h 65"/>
                <a:gd name="T20" fmla="*/ 125 w 526"/>
                <a:gd name="T21" fmla="*/ 9 h 65"/>
                <a:gd name="T22" fmla="*/ 125 w 526"/>
                <a:gd name="T23" fmla="*/ 57 h 65"/>
                <a:gd name="T24" fmla="*/ 158 w 526"/>
                <a:gd name="T25" fmla="*/ 65 h 65"/>
                <a:gd name="T26" fmla="*/ 158 w 526"/>
                <a:gd name="T27" fmla="*/ 36 h 65"/>
                <a:gd name="T28" fmla="*/ 145 w 526"/>
                <a:gd name="T29" fmla="*/ 57 h 65"/>
                <a:gd name="T30" fmla="*/ 181 w 526"/>
                <a:gd name="T31" fmla="*/ 57 h 65"/>
                <a:gd name="T32" fmla="*/ 223 w 526"/>
                <a:gd name="T33" fmla="*/ 57 h 65"/>
                <a:gd name="T34" fmla="*/ 190 w 526"/>
                <a:gd name="T35" fmla="*/ 0 h 65"/>
                <a:gd name="T36" fmla="*/ 214 w 526"/>
                <a:gd name="T37" fmla="*/ 57 h 65"/>
                <a:gd name="T38" fmla="*/ 267 w 526"/>
                <a:gd name="T39" fmla="*/ 57 h 65"/>
                <a:gd name="T40" fmla="*/ 242 w 526"/>
                <a:gd name="T41" fmla="*/ 5 h 65"/>
                <a:gd name="T42" fmla="*/ 258 w 526"/>
                <a:gd name="T43" fmla="*/ 57 h 65"/>
                <a:gd name="T44" fmla="*/ 246 w 526"/>
                <a:gd name="T45" fmla="*/ 65 h 65"/>
                <a:gd name="T46" fmla="*/ 283 w 526"/>
                <a:gd name="T47" fmla="*/ 40 h 65"/>
                <a:gd name="T48" fmla="*/ 275 w 526"/>
                <a:gd name="T49" fmla="*/ 57 h 65"/>
                <a:gd name="T50" fmla="*/ 303 w 526"/>
                <a:gd name="T51" fmla="*/ 9 h 65"/>
                <a:gd name="T52" fmla="*/ 336 w 526"/>
                <a:gd name="T53" fmla="*/ 65 h 65"/>
                <a:gd name="T54" fmla="*/ 336 w 526"/>
                <a:gd name="T55" fmla="*/ 0 h 65"/>
                <a:gd name="T56" fmla="*/ 336 w 526"/>
                <a:gd name="T57" fmla="*/ 9 h 65"/>
                <a:gd name="T58" fmla="*/ 310 w 526"/>
                <a:gd name="T59" fmla="*/ 9 h 65"/>
                <a:gd name="T60" fmla="*/ 367 w 526"/>
                <a:gd name="T61" fmla="*/ 0 h 65"/>
                <a:gd name="T62" fmla="*/ 380 w 526"/>
                <a:gd name="T63" fmla="*/ 9 h 65"/>
                <a:gd name="T64" fmla="*/ 363 w 526"/>
                <a:gd name="T65" fmla="*/ 61 h 65"/>
                <a:gd name="T66" fmla="*/ 404 w 526"/>
                <a:gd name="T67" fmla="*/ 61 h 65"/>
                <a:gd name="T68" fmla="*/ 396 w 526"/>
                <a:gd name="T69" fmla="*/ 40 h 65"/>
                <a:gd name="T70" fmla="*/ 432 w 526"/>
                <a:gd name="T71" fmla="*/ 0 h 65"/>
                <a:gd name="T72" fmla="*/ 432 w 526"/>
                <a:gd name="T73" fmla="*/ 65 h 65"/>
                <a:gd name="T74" fmla="*/ 465 w 526"/>
                <a:gd name="T75" fmla="*/ 9 h 65"/>
                <a:gd name="T76" fmla="*/ 432 w 526"/>
                <a:gd name="T77" fmla="*/ 9 h 65"/>
                <a:gd name="T78" fmla="*/ 432 w 526"/>
                <a:gd name="T79" fmla="*/ 57 h 65"/>
                <a:gd name="T80" fmla="*/ 509 w 526"/>
                <a:gd name="T81" fmla="*/ 0 h 65"/>
                <a:gd name="T82" fmla="*/ 488 w 526"/>
                <a:gd name="T83" fmla="*/ 9 h 65"/>
                <a:gd name="T84" fmla="*/ 488 w 526"/>
                <a:gd name="T85" fmla="*/ 57 h 65"/>
                <a:gd name="T86" fmla="*/ 521 w 526"/>
                <a:gd name="T87" fmla="*/ 65 h 65"/>
                <a:gd name="T88" fmla="*/ 521 w 526"/>
                <a:gd name="T89" fmla="*/ 36 h 65"/>
                <a:gd name="T90" fmla="*/ 509 w 526"/>
                <a:gd name="T91" fmla="*/ 57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6" h="65">
                  <a:moveTo>
                    <a:pt x="7" y="0"/>
                  </a:moveTo>
                  <a:cubicBezTo>
                    <a:pt x="3" y="0"/>
                    <a:pt x="0" y="4"/>
                    <a:pt x="0" y="9"/>
                  </a:cubicBezTo>
                  <a:cubicBezTo>
                    <a:pt x="0" y="57"/>
                    <a:pt x="0" y="57"/>
                    <a:pt x="0" y="57"/>
                  </a:cubicBezTo>
                  <a:cubicBezTo>
                    <a:pt x="0" y="62"/>
                    <a:pt x="3" y="65"/>
                    <a:pt x="7" y="65"/>
                  </a:cubicBezTo>
                  <a:cubicBezTo>
                    <a:pt x="33" y="65"/>
                    <a:pt x="33" y="65"/>
                    <a:pt x="33" y="65"/>
                  </a:cubicBezTo>
                  <a:cubicBezTo>
                    <a:pt x="37" y="65"/>
                    <a:pt x="41" y="62"/>
                    <a:pt x="41" y="57"/>
                  </a:cubicBezTo>
                  <a:cubicBezTo>
                    <a:pt x="41" y="9"/>
                    <a:pt x="41" y="9"/>
                    <a:pt x="41" y="9"/>
                  </a:cubicBezTo>
                  <a:cubicBezTo>
                    <a:pt x="41" y="4"/>
                    <a:pt x="37" y="0"/>
                    <a:pt x="33" y="0"/>
                  </a:cubicBezTo>
                  <a:lnTo>
                    <a:pt x="7" y="0"/>
                  </a:lnTo>
                  <a:close/>
                  <a:moveTo>
                    <a:pt x="7" y="9"/>
                  </a:moveTo>
                  <a:cubicBezTo>
                    <a:pt x="33" y="9"/>
                    <a:pt x="33" y="9"/>
                    <a:pt x="33" y="9"/>
                  </a:cubicBezTo>
                  <a:cubicBezTo>
                    <a:pt x="33" y="57"/>
                    <a:pt x="33" y="57"/>
                    <a:pt x="33" y="57"/>
                  </a:cubicBezTo>
                  <a:cubicBezTo>
                    <a:pt x="7" y="57"/>
                    <a:pt x="7" y="57"/>
                    <a:pt x="7" y="57"/>
                  </a:cubicBezTo>
                  <a:lnTo>
                    <a:pt x="7" y="9"/>
                  </a:lnTo>
                  <a:close/>
                  <a:moveTo>
                    <a:pt x="68" y="0"/>
                  </a:moveTo>
                  <a:cubicBezTo>
                    <a:pt x="64" y="0"/>
                    <a:pt x="60" y="4"/>
                    <a:pt x="60" y="9"/>
                  </a:cubicBezTo>
                  <a:cubicBezTo>
                    <a:pt x="60" y="57"/>
                    <a:pt x="60" y="57"/>
                    <a:pt x="60" y="57"/>
                  </a:cubicBezTo>
                  <a:cubicBezTo>
                    <a:pt x="60" y="62"/>
                    <a:pt x="64" y="65"/>
                    <a:pt x="68" y="65"/>
                  </a:cubicBezTo>
                  <a:cubicBezTo>
                    <a:pt x="93" y="65"/>
                    <a:pt x="93" y="65"/>
                    <a:pt x="93" y="65"/>
                  </a:cubicBezTo>
                  <a:cubicBezTo>
                    <a:pt x="98" y="65"/>
                    <a:pt x="101" y="62"/>
                    <a:pt x="101" y="57"/>
                  </a:cubicBezTo>
                  <a:cubicBezTo>
                    <a:pt x="101" y="9"/>
                    <a:pt x="101" y="9"/>
                    <a:pt x="101" y="9"/>
                  </a:cubicBezTo>
                  <a:cubicBezTo>
                    <a:pt x="101" y="4"/>
                    <a:pt x="98" y="0"/>
                    <a:pt x="93" y="0"/>
                  </a:cubicBezTo>
                  <a:lnTo>
                    <a:pt x="68" y="0"/>
                  </a:lnTo>
                  <a:close/>
                  <a:moveTo>
                    <a:pt x="68" y="9"/>
                  </a:moveTo>
                  <a:cubicBezTo>
                    <a:pt x="93" y="9"/>
                    <a:pt x="93" y="9"/>
                    <a:pt x="93" y="9"/>
                  </a:cubicBezTo>
                  <a:cubicBezTo>
                    <a:pt x="93" y="57"/>
                    <a:pt x="93" y="57"/>
                    <a:pt x="93" y="57"/>
                  </a:cubicBezTo>
                  <a:cubicBezTo>
                    <a:pt x="68" y="57"/>
                    <a:pt x="68" y="57"/>
                    <a:pt x="68" y="57"/>
                  </a:cubicBezTo>
                  <a:lnTo>
                    <a:pt x="68" y="9"/>
                  </a:lnTo>
                  <a:close/>
                  <a:moveTo>
                    <a:pt x="145" y="57"/>
                  </a:moveTo>
                  <a:cubicBezTo>
                    <a:pt x="145" y="0"/>
                    <a:pt x="145" y="0"/>
                    <a:pt x="145" y="0"/>
                  </a:cubicBezTo>
                  <a:cubicBezTo>
                    <a:pt x="125" y="0"/>
                    <a:pt x="125" y="0"/>
                    <a:pt x="125" y="0"/>
                  </a:cubicBezTo>
                  <a:cubicBezTo>
                    <a:pt x="123" y="0"/>
                    <a:pt x="120" y="1"/>
                    <a:pt x="120" y="5"/>
                  </a:cubicBezTo>
                  <a:cubicBezTo>
                    <a:pt x="120" y="7"/>
                    <a:pt x="123" y="9"/>
                    <a:pt x="125" y="9"/>
                  </a:cubicBezTo>
                  <a:cubicBezTo>
                    <a:pt x="137" y="9"/>
                    <a:pt x="137" y="9"/>
                    <a:pt x="137" y="9"/>
                  </a:cubicBezTo>
                  <a:cubicBezTo>
                    <a:pt x="137" y="57"/>
                    <a:pt x="137" y="57"/>
                    <a:pt x="137" y="57"/>
                  </a:cubicBezTo>
                  <a:cubicBezTo>
                    <a:pt x="125" y="57"/>
                    <a:pt x="125" y="57"/>
                    <a:pt x="125" y="57"/>
                  </a:cubicBezTo>
                  <a:cubicBezTo>
                    <a:pt x="123" y="57"/>
                    <a:pt x="120" y="58"/>
                    <a:pt x="120" y="61"/>
                  </a:cubicBezTo>
                  <a:cubicBezTo>
                    <a:pt x="120" y="64"/>
                    <a:pt x="123" y="65"/>
                    <a:pt x="125" y="65"/>
                  </a:cubicBezTo>
                  <a:cubicBezTo>
                    <a:pt x="158" y="65"/>
                    <a:pt x="158" y="65"/>
                    <a:pt x="158" y="65"/>
                  </a:cubicBezTo>
                  <a:cubicBezTo>
                    <a:pt x="160" y="65"/>
                    <a:pt x="162" y="64"/>
                    <a:pt x="162" y="61"/>
                  </a:cubicBezTo>
                  <a:cubicBezTo>
                    <a:pt x="162" y="40"/>
                    <a:pt x="162" y="40"/>
                    <a:pt x="162" y="40"/>
                  </a:cubicBezTo>
                  <a:cubicBezTo>
                    <a:pt x="162" y="38"/>
                    <a:pt x="161" y="36"/>
                    <a:pt x="158" y="36"/>
                  </a:cubicBezTo>
                  <a:cubicBezTo>
                    <a:pt x="155" y="36"/>
                    <a:pt x="154" y="38"/>
                    <a:pt x="154" y="40"/>
                  </a:cubicBezTo>
                  <a:cubicBezTo>
                    <a:pt x="154" y="57"/>
                    <a:pt x="154" y="57"/>
                    <a:pt x="154" y="57"/>
                  </a:cubicBezTo>
                  <a:lnTo>
                    <a:pt x="145" y="57"/>
                  </a:lnTo>
                  <a:close/>
                  <a:moveTo>
                    <a:pt x="190" y="0"/>
                  </a:moveTo>
                  <a:cubicBezTo>
                    <a:pt x="184" y="0"/>
                    <a:pt x="181" y="4"/>
                    <a:pt x="181" y="9"/>
                  </a:cubicBezTo>
                  <a:cubicBezTo>
                    <a:pt x="181" y="57"/>
                    <a:pt x="181" y="57"/>
                    <a:pt x="181" y="57"/>
                  </a:cubicBezTo>
                  <a:cubicBezTo>
                    <a:pt x="181" y="62"/>
                    <a:pt x="184" y="65"/>
                    <a:pt x="190" y="65"/>
                  </a:cubicBezTo>
                  <a:cubicBezTo>
                    <a:pt x="214" y="65"/>
                    <a:pt x="214" y="65"/>
                    <a:pt x="214" y="65"/>
                  </a:cubicBezTo>
                  <a:cubicBezTo>
                    <a:pt x="219" y="65"/>
                    <a:pt x="223" y="62"/>
                    <a:pt x="223" y="57"/>
                  </a:cubicBezTo>
                  <a:cubicBezTo>
                    <a:pt x="223" y="9"/>
                    <a:pt x="223" y="9"/>
                    <a:pt x="223" y="9"/>
                  </a:cubicBezTo>
                  <a:cubicBezTo>
                    <a:pt x="223" y="4"/>
                    <a:pt x="219" y="0"/>
                    <a:pt x="214" y="0"/>
                  </a:cubicBezTo>
                  <a:lnTo>
                    <a:pt x="190" y="0"/>
                  </a:lnTo>
                  <a:close/>
                  <a:moveTo>
                    <a:pt x="190" y="9"/>
                  </a:moveTo>
                  <a:cubicBezTo>
                    <a:pt x="214" y="9"/>
                    <a:pt x="214" y="9"/>
                    <a:pt x="214" y="9"/>
                  </a:cubicBezTo>
                  <a:cubicBezTo>
                    <a:pt x="214" y="57"/>
                    <a:pt x="214" y="57"/>
                    <a:pt x="214" y="57"/>
                  </a:cubicBezTo>
                  <a:cubicBezTo>
                    <a:pt x="190" y="57"/>
                    <a:pt x="190" y="57"/>
                    <a:pt x="190" y="57"/>
                  </a:cubicBezTo>
                  <a:lnTo>
                    <a:pt x="190" y="9"/>
                  </a:lnTo>
                  <a:close/>
                  <a:moveTo>
                    <a:pt x="267" y="57"/>
                  </a:moveTo>
                  <a:cubicBezTo>
                    <a:pt x="267" y="0"/>
                    <a:pt x="267" y="0"/>
                    <a:pt x="267" y="0"/>
                  </a:cubicBezTo>
                  <a:cubicBezTo>
                    <a:pt x="246" y="0"/>
                    <a:pt x="246" y="0"/>
                    <a:pt x="246" y="0"/>
                  </a:cubicBezTo>
                  <a:cubicBezTo>
                    <a:pt x="244" y="0"/>
                    <a:pt x="242" y="1"/>
                    <a:pt x="242" y="5"/>
                  </a:cubicBezTo>
                  <a:cubicBezTo>
                    <a:pt x="242" y="7"/>
                    <a:pt x="244" y="9"/>
                    <a:pt x="246" y="9"/>
                  </a:cubicBezTo>
                  <a:cubicBezTo>
                    <a:pt x="258" y="9"/>
                    <a:pt x="258" y="9"/>
                    <a:pt x="258" y="9"/>
                  </a:cubicBezTo>
                  <a:cubicBezTo>
                    <a:pt x="258" y="57"/>
                    <a:pt x="258" y="57"/>
                    <a:pt x="258" y="57"/>
                  </a:cubicBezTo>
                  <a:cubicBezTo>
                    <a:pt x="246" y="57"/>
                    <a:pt x="246" y="57"/>
                    <a:pt x="246" y="57"/>
                  </a:cubicBezTo>
                  <a:cubicBezTo>
                    <a:pt x="244" y="57"/>
                    <a:pt x="242" y="58"/>
                    <a:pt x="242" y="61"/>
                  </a:cubicBezTo>
                  <a:cubicBezTo>
                    <a:pt x="242" y="64"/>
                    <a:pt x="244" y="65"/>
                    <a:pt x="246" y="65"/>
                  </a:cubicBezTo>
                  <a:cubicBezTo>
                    <a:pt x="279" y="65"/>
                    <a:pt x="279" y="65"/>
                    <a:pt x="279" y="65"/>
                  </a:cubicBezTo>
                  <a:cubicBezTo>
                    <a:pt x="281" y="65"/>
                    <a:pt x="283" y="64"/>
                    <a:pt x="283" y="61"/>
                  </a:cubicBezTo>
                  <a:cubicBezTo>
                    <a:pt x="283" y="40"/>
                    <a:pt x="283" y="40"/>
                    <a:pt x="283" y="40"/>
                  </a:cubicBezTo>
                  <a:cubicBezTo>
                    <a:pt x="283" y="38"/>
                    <a:pt x="283" y="36"/>
                    <a:pt x="279" y="36"/>
                  </a:cubicBezTo>
                  <a:cubicBezTo>
                    <a:pt x="276" y="36"/>
                    <a:pt x="275" y="38"/>
                    <a:pt x="275" y="40"/>
                  </a:cubicBezTo>
                  <a:cubicBezTo>
                    <a:pt x="275" y="57"/>
                    <a:pt x="275" y="57"/>
                    <a:pt x="275" y="57"/>
                  </a:cubicBezTo>
                  <a:lnTo>
                    <a:pt x="267" y="57"/>
                  </a:lnTo>
                  <a:close/>
                  <a:moveTo>
                    <a:pt x="310" y="0"/>
                  </a:moveTo>
                  <a:cubicBezTo>
                    <a:pt x="306" y="0"/>
                    <a:pt x="303" y="4"/>
                    <a:pt x="303" y="9"/>
                  </a:cubicBezTo>
                  <a:cubicBezTo>
                    <a:pt x="303" y="57"/>
                    <a:pt x="303" y="57"/>
                    <a:pt x="303" y="57"/>
                  </a:cubicBezTo>
                  <a:cubicBezTo>
                    <a:pt x="303" y="62"/>
                    <a:pt x="306" y="65"/>
                    <a:pt x="310" y="65"/>
                  </a:cubicBezTo>
                  <a:cubicBezTo>
                    <a:pt x="336" y="65"/>
                    <a:pt x="336" y="65"/>
                    <a:pt x="336" y="65"/>
                  </a:cubicBezTo>
                  <a:cubicBezTo>
                    <a:pt x="340" y="65"/>
                    <a:pt x="344" y="62"/>
                    <a:pt x="344" y="57"/>
                  </a:cubicBezTo>
                  <a:cubicBezTo>
                    <a:pt x="344" y="9"/>
                    <a:pt x="344" y="9"/>
                    <a:pt x="344" y="9"/>
                  </a:cubicBezTo>
                  <a:cubicBezTo>
                    <a:pt x="344" y="4"/>
                    <a:pt x="340" y="0"/>
                    <a:pt x="336" y="0"/>
                  </a:cubicBezTo>
                  <a:lnTo>
                    <a:pt x="310" y="0"/>
                  </a:lnTo>
                  <a:close/>
                  <a:moveTo>
                    <a:pt x="310" y="9"/>
                  </a:moveTo>
                  <a:cubicBezTo>
                    <a:pt x="336" y="9"/>
                    <a:pt x="336" y="9"/>
                    <a:pt x="336" y="9"/>
                  </a:cubicBezTo>
                  <a:cubicBezTo>
                    <a:pt x="336" y="57"/>
                    <a:pt x="336" y="57"/>
                    <a:pt x="336" y="57"/>
                  </a:cubicBezTo>
                  <a:cubicBezTo>
                    <a:pt x="310" y="57"/>
                    <a:pt x="310" y="57"/>
                    <a:pt x="310" y="57"/>
                  </a:cubicBezTo>
                  <a:lnTo>
                    <a:pt x="310" y="9"/>
                  </a:lnTo>
                  <a:close/>
                  <a:moveTo>
                    <a:pt x="388" y="57"/>
                  </a:moveTo>
                  <a:cubicBezTo>
                    <a:pt x="388" y="0"/>
                    <a:pt x="388" y="0"/>
                    <a:pt x="388" y="0"/>
                  </a:cubicBezTo>
                  <a:cubicBezTo>
                    <a:pt x="367" y="0"/>
                    <a:pt x="367" y="0"/>
                    <a:pt x="367" y="0"/>
                  </a:cubicBezTo>
                  <a:cubicBezTo>
                    <a:pt x="365" y="0"/>
                    <a:pt x="363" y="1"/>
                    <a:pt x="363" y="5"/>
                  </a:cubicBezTo>
                  <a:cubicBezTo>
                    <a:pt x="363" y="7"/>
                    <a:pt x="365" y="9"/>
                    <a:pt x="367" y="9"/>
                  </a:cubicBezTo>
                  <a:cubicBezTo>
                    <a:pt x="380" y="9"/>
                    <a:pt x="380" y="9"/>
                    <a:pt x="380" y="9"/>
                  </a:cubicBezTo>
                  <a:cubicBezTo>
                    <a:pt x="380" y="57"/>
                    <a:pt x="380" y="57"/>
                    <a:pt x="380" y="57"/>
                  </a:cubicBezTo>
                  <a:cubicBezTo>
                    <a:pt x="367" y="57"/>
                    <a:pt x="367" y="57"/>
                    <a:pt x="367" y="57"/>
                  </a:cubicBezTo>
                  <a:cubicBezTo>
                    <a:pt x="365" y="57"/>
                    <a:pt x="363" y="58"/>
                    <a:pt x="363" y="61"/>
                  </a:cubicBezTo>
                  <a:cubicBezTo>
                    <a:pt x="363" y="64"/>
                    <a:pt x="365" y="65"/>
                    <a:pt x="367" y="65"/>
                  </a:cubicBezTo>
                  <a:cubicBezTo>
                    <a:pt x="401" y="65"/>
                    <a:pt x="401" y="65"/>
                    <a:pt x="401" y="65"/>
                  </a:cubicBezTo>
                  <a:cubicBezTo>
                    <a:pt x="402" y="65"/>
                    <a:pt x="404" y="64"/>
                    <a:pt x="404" y="61"/>
                  </a:cubicBezTo>
                  <a:cubicBezTo>
                    <a:pt x="404" y="40"/>
                    <a:pt x="404" y="40"/>
                    <a:pt x="404" y="40"/>
                  </a:cubicBezTo>
                  <a:cubicBezTo>
                    <a:pt x="404" y="38"/>
                    <a:pt x="403" y="36"/>
                    <a:pt x="401" y="36"/>
                  </a:cubicBezTo>
                  <a:cubicBezTo>
                    <a:pt x="397" y="36"/>
                    <a:pt x="396" y="38"/>
                    <a:pt x="396" y="40"/>
                  </a:cubicBezTo>
                  <a:cubicBezTo>
                    <a:pt x="396" y="57"/>
                    <a:pt x="396" y="57"/>
                    <a:pt x="396" y="57"/>
                  </a:cubicBezTo>
                  <a:lnTo>
                    <a:pt x="388" y="57"/>
                  </a:lnTo>
                  <a:close/>
                  <a:moveTo>
                    <a:pt x="432" y="0"/>
                  </a:moveTo>
                  <a:cubicBezTo>
                    <a:pt x="428" y="0"/>
                    <a:pt x="423" y="4"/>
                    <a:pt x="423" y="9"/>
                  </a:cubicBezTo>
                  <a:cubicBezTo>
                    <a:pt x="423" y="57"/>
                    <a:pt x="423" y="57"/>
                    <a:pt x="423" y="57"/>
                  </a:cubicBezTo>
                  <a:cubicBezTo>
                    <a:pt x="423" y="62"/>
                    <a:pt x="427" y="65"/>
                    <a:pt x="432" y="65"/>
                  </a:cubicBezTo>
                  <a:cubicBezTo>
                    <a:pt x="457" y="65"/>
                    <a:pt x="457" y="65"/>
                    <a:pt x="457" y="65"/>
                  </a:cubicBezTo>
                  <a:cubicBezTo>
                    <a:pt x="461" y="65"/>
                    <a:pt x="465" y="62"/>
                    <a:pt x="465" y="57"/>
                  </a:cubicBezTo>
                  <a:cubicBezTo>
                    <a:pt x="465" y="9"/>
                    <a:pt x="465" y="9"/>
                    <a:pt x="465" y="9"/>
                  </a:cubicBezTo>
                  <a:cubicBezTo>
                    <a:pt x="465" y="4"/>
                    <a:pt x="461" y="0"/>
                    <a:pt x="457" y="0"/>
                  </a:cubicBezTo>
                  <a:lnTo>
                    <a:pt x="432" y="0"/>
                  </a:lnTo>
                  <a:close/>
                  <a:moveTo>
                    <a:pt x="432" y="9"/>
                  </a:moveTo>
                  <a:cubicBezTo>
                    <a:pt x="457" y="9"/>
                    <a:pt x="457" y="9"/>
                    <a:pt x="457" y="9"/>
                  </a:cubicBezTo>
                  <a:cubicBezTo>
                    <a:pt x="457" y="57"/>
                    <a:pt x="457" y="57"/>
                    <a:pt x="457" y="57"/>
                  </a:cubicBezTo>
                  <a:cubicBezTo>
                    <a:pt x="432" y="57"/>
                    <a:pt x="432" y="57"/>
                    <a:pt x="432" y="57"/>
                  </a:cubicBezTo>
                  <a:lnTo>
                    <a:pt x="432" y="9"/>
                  </a:lnTo>
                  <a:close/>
                  <a:moveTo>
                    <a:pt x="509" y="57"/>
                  </a:moveTo>
                  <a:cubicBezTo>
                    <a:pt x="509" y="0"/>
                    <a:pt x="509" y="0"/>
                    <a:pt x="509" y="0"/>
                  </a:cubicBezTo>
                  <a:cubicBezTo>
                    <a:pt x="488" y="0"/>
                    <a:pt x="488" y="0"/>
                    <a:pt x="488" y="0"/>
                  </a:cubicBezTo>
                  <a:cubicBezTo>
                    <a:pt x="486" y="0"/>
                    <a:pt x="484" y="1"/>
                    <a:pt x="484" y="5"/>
                  </a:cubicBezTo>
                  <a:cubicBezTo>
                    <a:pt x="484" y="7"/>
                    <a:pt x="486" y="9"/>
                    <a:pt x="488" y="9"/>
                  </a:cubicBezTo>
                  <a:cubicBezTo>
                    <a:pt x="500" y="9"/>
                    <a:pt x="500" y="9"/>
                    <a:pt x="500" y="9"/>
                  </a:cubicBezTo>
                  <a:cubicBezTo>
                    <a:pt x="500" y="57"/>
                    <a:pt x="500" y="57"/>
                    <a:pt x="500" y="57"/>
                  </a:cubicBezTo>
                  <a:cubicBezTo>
                    <a:pt x="488" y="57"/>
                    <a:pt x="488" y="57"/>
                    <a:pt x="488" y="57"/>
                  </a:cubicBezTo>
                  <a:cubicBezTo>
                    <a:pt x="486" y="57"/>
                    <a:pt x="484" y="58"/>
                    <a:pt x="484" y="61"/>
                  </a:cubicBezTo>
                  <a:cubicBezTo>
                    <a:pt x="484" y="64"/>
                    <a:pt x="486" y="65"/>
                    <a:pt x="488" y="65"/>
                  </a:cubicBezTo>
                  <a:cubicBezTo>
                    <a:pt x="521" y="65"/>
                    <a:pt x="521" y="65"/>
                    <a:pt x="521" y="65"/>
                  </a:cubicBezTo>
                  <a:cubicBezTo>
                    <a:pt x="524" y="65"/>
                    <a:pt x="526" y="64"/>
                    <a:pt x="526" y="61"/>
                  </a:cubicBezTo>
                  <a:cubicBezTo>
                    <a:pt x="526" y="40"/>
                    <a:pt x="526" y="40"/>
                    <a:pt x="526" y="40"/>
                  </a:cubicBezTo>
                  <a:cubicBezTo>
                    <a:pt x="526" y="38"/>
                    <a:pt x="525" y="36"/>
                    <a:pt x="521" y="36"/>
                  </a:cubicBezTo>
                  <a:cubicBezTo>
                    <a:pt x="519" y="36"/>
                    <a:pt x="517" y="38"/>
                    <a:pt x="517" y="40"/>
                  </a:cubicBezTo>
                  <a:cubicBezTo>
                    <a:pt x="517" y="57"/>
                    <a:pt x="517" y="57"/>
                    <a:pt x="517" y="57"/>
                  </a:cubicBezTo>
                  <a:lnTo>
                    <a:pt x="509" y="57"/>
                  </a:lnTo>
                  <a:close/>
                </a:path>
              </a:pathLst>
            </a:custGeom>
            <a:solidFill>
              <a:srgbClr val="353535">
                <a:alpha val="33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353535"/>
                </a:solidFill>
                <a:effectLst/>
                <a:uLnTx/>
                <a:uFillTx/>
                <a:latin typeface="Segoe UI Semilight" panose="020B0402040204020203" pitchFamily="34" charset="0"/>
                <a:cs typeface="Segoe UI Semilight" panose="020B0402040204020203" pitchFamily="34" charset="0"/>
              </a:endParaRPr>
            </a:p>
          </p:txBody>
        </p:sp>
        <p:sp>
          <p:nvSpPr>
            <p:cNvPr id="45" name="Freeform 89">
              <a:extLst>
                <a:ext uri="{FF2B5EF4-FFF2-40B4-BE49-F238E27FC236}">
                  <a16:creationId xmlns:a16="http://schemas.microsoft.com/office/drawing/2014/main" id="{6B340159-3DAC-4DD4-859E-015079492FA8}"/>
                </a:ext>
              </a:extLst>
            </p:cNvPr>
            <p:cNvSpPr>
              <a:spLocks noEditPoints="1"/>
            </p:cNvSpPr>
            <p:nvPr/>
          </p:nvSpPr>
          <p:spPr bwMode="auto">
            <a:xfrm>
              <a:off x="3473309" y="3541405"/>
              <a:ext cx="916674" cy="113835"/>
            </a:xfrm>
            <a:custGeom>
              <a:avLst/>
              <a:gdLst>
                <a:gd name="T0" fmla="*/ 4 w 526"/>
                <a:gd name="T1" fmla="*/ 0 h 65"/>
                <a:gd name="T2" fmla="*/ 16 w 526"/>
                <a:gd name="T3" fmla="*/ 8 h 65"/>
                <a:gd name="T4" fmla="*/ 0 w 526"/>
                <a:gd name="T5" fmla="*/ 61 h 65"/>
                <a:gd name="T6" fmla="*/ 41 w 526"/>
                <a:gd name="T7" fmla="*/ 61 h 65"/>
                <a:gd name="T8" fmla="*/ 33 w 526"/>
                <a:gd name="T9" fmla="*/ 40 h 65"/>
                <a:gd name="T10" fmla="*/ 68 w 526"/>
                <a:gd name="T11" fmla="*/ 0 h 65"/>
                <a:gd name="T12" fmla="*/ 68 w 526"/>
                <a:gd name="T13" fmla="*/ 65 h 65"/>
                <a:gd name="T14" fmla="*/ 101 w 526"/>
                <a:gd name="T15" fmla="*/ 8 h 65"/>
                <a:gd name="T16" fmla="*/ 68 w 526"/>
                <a:gd name="T17" fmla="*/ 8 h 65"/>
                <a:gd name="T18" fmla="*/ 68 w 526"/>
                <a:gd name="T19" fmla="*/ 56 h 65"/>
                <a:gd name="T20" fmla="*/ 145 w 526"/>
                <a:gd name="T21" fmla="*/ 0 h 65"/>
                <a:gd name="T22" fmla="*/ 125 w 526"/>
                <a:gd name="T23" fmla="*/ 8 h 65"/>
                <a:gd name="T24" fmla="*/ 125 w 526"/>
                <a:gd name="T25" fmla="*/ 56 h 65"/>
                <a:gd name="T26" fmla="*/ 158 w 526"/>
                <a:gd name="T27" fmla="*/ 65 h 65"/>
                <a:gd name="T28" fmla="*/ 158 w 526"/>
                <a:gd name="T29" fmla="*/ 36 h 65"/>
                <a:gd name="T30" fmla="*/ 145 w 526"/>
                <a:gd name="T31" fmla="*/ 56 h 65"/>
                <a:gd name="T32" fmla="*/ 181 w 526"/>
                <a:gd name="T33" fmla="*/ 56 h 65"/>
                <a:gd name="T34" fmla="*/ 223 w 526"/>
                <a:gd name="T35" fmla="*/ 56 h 65"/>
                <a:gd name="T36" fmla="*/ 190 w 526"/>
                <a:gd name="T37" fmla="*/ 0 h 65"/>
                <a:gd name="T38" fmla="*/ 214 w 526"/>
                <a:gd name="T39" fmla="*/ 56 h 65"/>
                <a:gd name="T40" fmla="*/ 267 w 526"/>
                <a:gd name="T41" fmla="*/ 56 h 65"/>
                <a:gd name="T42" fmla="*/ 242 w 526"/>
                <a:gd name="T43" fmla="*/ 4 h 65"/>
                <a:gd name="T44" fmla="*/ 258 w 526"/>
                <a:gd name="T45" fmla="*/ 56 h 65"/>
                <a:gd name="T46" fmla="*/ 246 w 526"/>
                <a:gd name="T47" fmla="*/ 65 h 65"/>
                <a:gd name="T48" fmla="*/ 283 w 526"/>
                <a:gd name="T49" fmla="*/ 40 h 65"/>
                <a:gd name="T50" fmla="*/ 275 w 526"/>
                <a:gd name="T51" fmla="*/ 56 h 65"/>
                <a:gd name="T52" fmla="*/ 303 w 526"/>
                <a:gd name="T53" fmla="*/ 8 h 65"/>
                <a:gd name="T54" fmla="*/ 336 w 526"/>
                <a:gd name="T55" fmla="*/ 65 h 65"/>
                <a:gd name="T56" fmla="*/ 336 w 526"/>
                <a:gd name="T57" fmla="*/ 0 h 65"/>
                <a:gd name="T58" fmla="*/ 336 w 526"/>
                <a:gd name="T59" fmla="*/ 8 h 65"/>
                <a:gd name="T60" fmla="*/ 310 w 526"/>
                <a:gd name="T61" fmla="*/ 8 h 65"/>
                <a:gd name="T62" fmla="*/ 367 w 526"/>
                <a:gd name="T63" fmla="*/ 0 h 65"/>
                <a:gd name="T64" fmla="*/ 380 w 526"/>
                <a:gd name="T65" fmla="*/ 8 h 65"/>
                <a:gd name="T66" fmla="*/ 363 w 526"/>
                <a:gd name="T67" fmla="*/ 61 h 65"/>
                <a:gd name="T68" fmla="*/ 404 w 526"/>
                <a:gd name="T69" fmla="*/ 61 h 65"/>
                <a:gd name="T70" fmla="*/ 396 w 526"/>
                <a:gd name="T71" fmla="*/ 40 h 65"/>
                <a:gd name="T72" fmla="*/ 432 w 526"/>
                <a:gd name="T73" fmla="*/ 0 h 65"/>
                <a:gd name="T74" fmla="*/ 432 w 526"/>
                <a:gd name="T75" fmla="*/ 65 h 65"/>
                <a:gd name="T76" fmla="*/ 465 w 526"/>
                <a:gd name="T77" fmla="*/ 8 h 65"/>
                <a:gd name="T78" fmla="*/ 432 w 526"/>
                <a:gd name="T79" fmla="*/ 8 h 65"/>
                <a:gd name="T80" fmla="*/ 432 w 526"/>
                <a:gd name="T81" fmla="*/ 56 h 65"/>
                <a:gd name="T82" fmla="*/ 509 w 526"/>
                <a:gd name="T83" fmla="*/ 0 h 65"/>
                <a:gd name="T84" fmla="*/ 488 w 526"/>
                <a:gd name="T85" fmla="*/ 8 h 65"/>
                <a:gd name="T86" fmla="*/ 488 w 526"/>
                <a:gd name="T87" fmla="*/ 56 h 65"/>
                <a:gd name="T88" fmla="*/ 521 w 526"/>
                <a:gd name="T89" fmla="*/ 65 h 65"/>
                <a:gd name="T90" fmla="*/ 521 w 526"/>
                <a:gd name="T91" fmla="*/ 36 h 65"/>
                <a:gd name="T92" fmla="*/ 509 w 526"/>
                <a:gd name="T93" fmla="*/ 5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6" h="65">
                  <a:moveTo>
                    <a:pt x="25" y="56"/>
                  </a:move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6"/>
                    <a:pt x="16" y="56"/>
                    <a:pt x="16" y="56"/>
                  </a:cubicBezTo>
                  <a:cubicBezTo>
                    <a:pt x="4" y="56"/>
                    <a:pt x="4" y="56"/>
                    <a:pt x="4" y="56"/>
                  </a:cubicBezTo>
                  <a:cubicBezTo>
                    <a:pt x="1" y="56"/>
                    <a:pt x="0" y="58"/>
                    <a:pt x="0" y="61"/>
                  </a:cubicBezTo>
                  <a:cubicBezTo>
                    <a:pt x="0" y="64"/>
                    <a:pt x="1" y="65"/>
                    <a:pt x="4" y="65"/>
                  </a:cubicBezTo>
                  <a:cubicBezTo>
                    <a:pt x="37" y="65"/>
                    <a:pt x="37" y="65"/>
                    <a:pt x="37" y="65"/>
                  </a:cubicBezTo>
                  <a:cubicBezTo>
                    <a:pt x="39" y="65"/>
                    <a:pt x="41" y="64"/>
                    <a:pt x="41" y="61"/>
                  </a:cubicBezTo>
                  <a:cubicBezTo>
                    <a:pt x="41" y="40"/>
                    <a:pt x="41" y="40"/>
                    <a:pt x="41" y="40"/>
                  </a:cubicBezTo>
                  <a:cubicBezTo>
                    <a:pt x="41" y="37"/>
                    <a:pt x="40" y="36"/>
                    <a:pt x="37" y="36"/>
                  </a:cubicBezTo>
                  <a:cubicBezTo>
                    <a:pt x="33" y="36"/>
                    <a:pt x="33" y="37"/>
                    <a:pt x="33" y="40"/>
                  </a:cubicBezTo>
                  <a:cubicBezTo>
                    <a:pt x="33" y="56"/>
                    <a:pt x="33" y="56"/>
                    <a:pt x="33" y="56"/>
                  </a:cubicBezTo>
                  <a:lnTo>
                    <a:pt x="25" y="56"/>
                  </a:lnTo>
                  <a:close/>
                  <a:moveTo>
                    <a:pt x="68" y="0"/>
                  </a:moveTo>
                  <a:cubicBezTo>
                    <a:pt x="64" y="0"/>
                    <a:pt x="60" y="4"/>
                    <a:pt x="60" y="8"/>
                  </a:cubicBezTo>
                  <a:cubicBezTo>
                    <a:pt x="60" y="56"/>
                    <a:pt x="60" y="56"/>
                    <a:pt x="60" y="56"/>
                  </a:cubicBezTo>
                  <a:cubicBezTo>
                    <a:pt x="60" y="61"/>
                    <a:pt x="64" y="65"/>
                    <a:pt x="68" y="65"/>
                  </a:cubicBezTo>
                  <a:cubicBezTo>
                    <a:pt x="93" y="65"/>
                    <a:pt x="93" y="65"/>
                    <a:pt x="93" y="65"/>
                  </a:cubicBezTo>
                  <a:cubicBezTo>
                    <a:pt x="98" y="65"/>
                    <a:pt x="101" y="61"/>
                    <a:pt x="101" y="56"/>
                  </a:cubicBezTo>
                  <a:cubicBezTo>
                    <a:pt x="101" y="8"/>
                    <a:pt x="101" y="8"/>
                    <a:pt x="101" y="8"/>
                  </a:cubicBezTo>
                  <a:cubicBezTo>
                    <a:pt x="101" y="4"/>
                    <a:pt x="98" y="0"/>
                    <a:pt x="93" y="0"/>
                  </a:cubicBezTo>
                  <a:lnTo>
                    <a:pt x="68" y="0"/>
                  </a:lnTo>
                  <a:close/>
                  <a:moveTo>
                    <a:pt x="68" y="8"/>
                  </a:moveTo>
                  <a:cubicBezTo>
                    <a:pt x="93" y="8"/>
                    <a:pt x="93" y="8"/>
                    <a:pt x="93" y="8"/>
                  </a:cubicBezTo>
                  <a:cubicBezTo>
                    <a:pt x="93" y="56"/>
                    <a:pt x="93" y="56"/>
                    <a:pt x="93" y="56"/>
                  </a:cubicBezTo>
                  <a:cubicBezTo>
                    <a:pt x="68" y="56"/>
                    <a:pt x="68" y="56"/>
                    <a:pt x="68" y="56"/>
                  </a:cubicBezTo>
                  <a:lnTo>
                    <a:pt x="68" y="8"/>
                  </a:lnTo>
                  <a:close/>
                  <a:moveTo>
                    <a:pt x="145" y="56"/>
                  </a:move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6"/>
                    <a:pt x="137" y="56"/>
                    <a:pt x="137" y="56"/>
                  </a:cubicBezTo>
                  <a:cubicBezTo>
                    <a:pt x="125" y="56"/>
                    <a:pt x="125" y="56"/>
                    <a:pt x="125" y="56"/>
                  </a:cubicBezTo>
                  <a:cubicBezTo>
                    <a:pt x="123" y="56"/>
                    <a:pt x="120" y="58"/>
                    <a:pt x="120" y="61"/>
                  </a:cubicBezTo>
                  <a:cubicBezTo>
                    <a:pt x="120" y="64"/>
                    <a:pt x="123" y="65"/>
                    <a:pt x="125" y="65"/>
                  </a:cubicBezTo>
                  <a:cubicBezTo>
                    <a:pt x="158" y="65"/>
                    <a:pt x="158" y="65"/>
                    <a:pt x="158" y="65"/>
                  </a:cubicBezTo>
                  <a:cubicBezTo>
                    <a:pt x="160" y="65"/>
                    <a:pt x="162" y="64"/>
                    <a:pt x="162" y="61"/>
                  </a:cubicBezTo>
                  <a:cubicBezTo>
                    <a:pt x="162" y="40"/>
                    <a:pt x="162" y="40"/>
                    <a:pt x="162" y="40"/>
                  </a:cubicBezTo>
                  <a:cubicBezTo>
                    <a:pt x="162" y="37"/>
                    <a:pt x="161" y="36"/>
                    <a:pt x="158" y="36"/>
                  </a:cubicBezTo>
                  <a:cubicBezTo>
                    <a:pt x="155" y="36"/>
                    <a:pt x="154" y="37"/>
                    <a:pt x="154" y="40"/>
                  </a:cubicBezTo>
                  <a:cubicBezTo>
                    <a:pt x="154" y="56"/>
                    <a:pt x="154" y="56"/>
                    <a:pt x="154" y="56"/>
                  </a:cubicBezTo>
                  <a:lnTo>
                    <a:pt x="145" y="56"/>
                  </a:lnTo>
                  <a:close/>
                  <a:moveTo>
                    <a:pt x="190" y="0"/>
                  </a:moveTo>
                  <a:cubicBezTo>
                    <a:pt x="184" y="0"/>
                    <a:pt x="181" y="4"/>
                    <a:pt x="181" y="8"/>
                  </a:cubicBezTo>
                  <a:cubicBezTo>
                    <a:pt x="181" y="56"/>
                    <a:pt x="181" y="56"/>
                    <a:pt x="181" y="56"/>
                  </a:cubicBezTo>
                  <a:cubicBezTo>
                    <a:pt x="181" y="61"/>
                    <a:pt x="184" y="65"/>
                    <a:pt x="190" y="65"/>
                  </a:cubicBezTo>
                  <a:cubicBezTo>
                    <a:pt x="214" y="65"/>
                    <a:pt x="214" y="65"/>
                    <a:pt x="214" y="65"/>
                  </a:cubicBezTo>
                  <a:cubicBezTo>
                    <a:pt x="219" y="65"/>
                    <a:pt x="223" y="61"/>
                    <a:pt x="223" y="56"/>
                  </a:cubicBezTo>
                  <a:cubicBezTo>
                    <a:pt x="223" y="8"/>
                    <a:pt x="223" y="8"/>
                    <a:pt x="223" y="8"/>
                  </a:cubicBezTo>
                  <a:cubicBezTo>
                    <a:pt x="223" y="4"/>
                    <a:pt x="219" y="0"/>
                    <a:pt x="214" y="0"/>
                  </a:cubicBezTo>
                  <a:lnTo>
                    <a:pt x="190" y="0"/>
                  </a:lnTo>
                  <a:close/>
                  <a:moveTo>
                    <a:pt x="190" y="8"/>
                  </a:moveTo>
                  <a:cubicBezTo>
                    <a:pt x="214" y="8"/>
                    <a:pt x="214" y="8"/>
                    <a:pt x="214" y="8"/>
                  </a:cubicBezTo>
                  <a:cubicBezTo>
                    <a:pt x="214" y="56"/>
                    <a:pt x="214" y="56"/>
                    <a:pt x="214" y="56"/>
                  </a:cubicBezTo>
                  <a:cubicBezTo>
                    <a:pt x="190" y="56"/>
                    <a:pt x="190" y="56"/>
                    <a:pt x="190" y="56"/>
                  </a:cubicBezTo>
                  <a:lnTo>
                    <a:pt x="190" y="8"/>
                  </a:lnTo>
                  <a:close/>
                  <a:moveTo>
                    <a:pt x="267" y="56"/>
                  </a:move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6"/>
                    <a:pt x="258" y="56"/>
                    <a:pt x="258" y="56"/>
                  </a:cubicBezTo>
                  <a:cubicBezTo>
                    <a:pt x="246" y="56"/>
                    <a:pt x="246" y="56"/>
                    <a:pt x="246" y="56"/>
                  </a:cubicBezTo>
                  <a:cubicBezTo>
                    <a:pt x="244" y="56"/>
                    <a:pt x="242" y="58"/>
                    <a:pt x="242" y="61"/>
                  </a:cubicBezTo>
                  <a:cubicBezTo>
                    <a:pt x="242" y="64"/>
                    <a:pt x="244" y="65"/>
                    <a:pt x="246" y="65"/>
                  </a:cubicBezTo>
                  <a:cubicBezTo>
                    <a:pt x="279" y="65"/>
                    <a:pt x="279" y="65"/>
                    <a:pt x="279" y="65"/>
                  </a:cubicBezTo>
                  <a:cubicBezTo>
                    <a:pt x="281" y="65"/>
                    <a:pt x="283" y="64"/>
                    <a:pt x="283" y="61"/>
                  </a:cubicBezTo>
                  <a:cubicBezTo>
                    <a:pt x="283" y="40"/>
                    <a:pt x="283" y="40"/>
                    <a:pt x="283" y="40"/>
                  </a:cubicBezTo>
                  <a:cubicBezTo>
                    <a:pt x="283" y="37"/>
                    <a:pt x="283" y="36"/>
                    <a:pt x="279" y="36"/>
                  </a:cubicBezTo>
                  <a:cubicBezTo>
                    <a:pt x="276" y="36"/>
                    <a:pt x="275" y="37"/>
                    <a:pt x="275" y="40"/>
                  </a:cubicBezTo>
                  <a:cubicBezTo>
                    <a:pt x="275" y="56"/>
                    <a:pt x="275" y="56"/>
                    <a:pt x="275" y="56"/>
                  </a:cubicBezTo>
                  <a:lnTo>
                    <a:pt x="267" y="56"/>
                  </a:lnTo>
                  <a:close/>
                  <a:moveTo>
                    <a:pt x="310" y="0"/>
                  </a:moveTo>
                  <a:cubicBezTo>
                    <a:pt x="306" y="0"/>
                    <a:pt x="303" y="4"/>
                    <a:pt x="303" y="8"/>
                  </a:cubicBezTo>
                  <a:cubicBezTo>
                    <a:pt x="303" y="56"/>
                    <a:pt x="303" y="56"/>
                    <a:pt x="303" y="56"/>
                  </a:cubicBezTo>
                  <a:cubicBezTo>
                    <a:pt x="303" y="61"/>
                    <a:pt x="306" y="65"/>
                    <a:pt x="310" y="65"/>
                  </a:cubicBezTo>
                  <a:cubicBezTo>
                    <a:pt x="336" y="65"/>
                    <a:pt x="336" y="65"/>
                    <a:pt x="336" y="65"/>
                  </a:cubicBezTo>
                  <a:cubicBezTo>
                    <a:pt x="340" y="65"/>
                    <a:pt x="344" y="61"/>
                    <a:pt x="344" y="56"/>
                  </a:cubicBezTo>
                  <a:cubicBezTo>
                    <a:pt x="344" y="8"/>
                    <a:pt x="344" y="8"/>
                    <a:pt x="344" y="8"/>
                  </a:cubicBezTo>
                  <a:cubicBezTo>
                    <a:pt x="344" y="4"/>
                    <a:pt x="340" y="0"/>
                    <a:pt x="336" y="0"/>
                  </a:cubicBezTo>
                  <a:lnTo>
                    <a:pt x="310" y="0"/>
                  </a:lnTo>
                  <a:close/>
                  <a:moveTo>
                    <a:pt x="310" y="8"/>
                  </a:moveTo>
                  <a:cubicBezTo>
                    <a:pt x="336" y="8"/>
                    <a:pt x="336" y="8"/>
                    <a:pt x="336" y="8"/>
                  </a:cubicBezTo>
                  <a:cubicBezTo>
                    <a:pt x="336" y="56"/>
                    <a:pt x="336" y="56"/>
                    <a:pt x="336" y="56"/>
                  </a:cubicBezTo>
                  <a:cubicBezTo>
                    <a:pt x="310" y="56"/>
                    <a:pt x="310" y="56"/>
                    <a:pt x="310" y="56"/>
                  </a:cubicBezTo>
                  <a:lnTo>
                    <a:pt x="310" y="8"/>
                  </a:lnTo>
                  <a:close/>
                  <a:moveTo>
                    <a:pt x="388" y="56"/>
                  </a:move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6"/>
                    <a:pt x="380" y="56"/>
                    <a:pt x="380" y="56"/>
                  </a:cubicBezTo>
                  <a:cubicBezTo>
                    <a:pt x="367" y="56"/>
                    <a:pt x="367" y="56"/>
                    <a:pt x="367" y="56"/>
                  </a:cubicBezTo>
                  <a:cubicBezTo>
                    <a:pt x="365" y="56"/>
                    <a:pt x="363" y="58"/>
                    <a:pt x="363" y="61"/>
                  </a:cubicBezTo>
                  <a:cubicBezTo>
                    <a:pt x="363" y="64"/>
                    <a:pt x="365" y="65"/>
                    <a:pt x="367" y="65"/>
                  </a:cubicBezTo>
                  <a:cubicBezTo>
                    <a:pt x="401" y="65"/>
                    <a:pt x="401" y="65"/>
                    <a:pt x="401" y="65"/>
                  </a:cubicBezTo>
                  <a:cubicBezTo>
                    <a:pt x="402" y="65"/>
                    <a:pt x="404" y="64"/>
                    <a:pt x="404" y="61"/>
                  </a:cubicBezTo>
                  <a:cubicBezTo>
                    <a:pt x="404" y="40"/>
                    <a:pt x="404" y="40"/>
                    <a:pt x="404" y="40"/>
                  </a:cubicBezTo>
                  <a:cubicBezTo>
                    <a:pt x="404" y="37"/>
                    <a:pt x="403" y="36"/>
                    <a:pt x="401" y="36"/>
                  </a:cubicBezTo>
                  <a:cubicBezTo>
                    <a:pt x="397" y="36"/>
                    <a:pt x="396" y="37"/>
                    <a:pt x="396" y="40"/>
                  </a:cubicBezTo>
                  <a:cubicBezTo>
                    <a:pt x="396" y="56"/>
                    <a:pt x="396" y="56"/>
                    <a:pt x="396" y="56"/>
                  </a:cubicBezTo>
                  <a:lnTo>
                    <a:pt x="388" y="56"/>
                  </a:lnTo>
                  <a:close/>
                  <a:moveTo>
                    <a:pt x="432" y="0"/>
                  </a:moveTo>
                  <a:cubicBezTo>
                    <a:pt x="428" y="0"/>
                    <a:pt x="423" y="4"/>
                    <a:pt x="423" y="8"/>
                  </a:cubicBezTo>
                  <a:cubicBezTo>
                    <a:pt x="423" y="56"/>
                    <a:pt x="423" y="56"/>
                    <a:pt x="423" y="56"/>
                  </a:cubicBezTo>
                  <a:cubicBezTo>
                    <a:pt x="423" y="61"/>
                    <a:pt x="427" y="65"/>
                    <a:pt x="432" y="65"/>
                  </a:cubicBezTo>
                  <a:cubicBezTo>
                    <a:pt x="457" y="65"/>
                    <a:pt x="457" y="65"/>
                    <a:pt x="457" y="65"/>
                  </a:cubicBezTo>
                  <a:cubicBezTo>
                    <a:pt x="461" y="65"/>
                    <a:pt x="465" y="61"/>
                    <a:pt x="465" y="56"/>
                  </a:cubicBezTo>
                  <a:cubicBezTo>
                    <a:pt x="465" y="8"/>
                    <a:pt x="465" y="8"/>
                    <a:pt x="465" y="8"/>
                  </a:cubicBezTo>
                  <a:cubicBezTo>
                    <a:pt x="465" y="4"/>
                    <a:pt x="461" y="0"/>
                    <a:pt x="457" y="0"/>
                  </a:cubicBezTo>
                  <a:lnTo>
                    <a:pt x="432" y="0"/>
                  </a:lnTo>
                  <a:close/>
                  <a:moveTo>
                    <a:pt x="432" y="8"/>
                  </a:moveTo>
                  <a:cubicBezTo>
                    <a:pt x="457" y="8"/>
                    <a:pt x="457" y="8"/>
                    <a:pt x="457" y="8"/>
                  </a:cubicBezTo>
                  <a:cubicBezTo>
                    <a:pt x="457" y="56"/>
                    <a:pt x="457" y="56"/>
                    <a:pt x="457" y="56"/>
                  </a:cubicBezTo>
                  <a:cubicBezTo>
                    <a:pt x="432" y="56"/>
                    <a:pt x="432" y="56"/>
                    <a:pt x="432" y="56"/>
                  </a:cubicBezTo>
                  <a:lnTo>
                    <a:pt x="432" y="8"/>
                  </a:lnTo>
                  <a:close/>
                  <a:moveTo>
                    <a:pt x="509" y="56"/>
                  </a:moveTo>
                  <a:cubicBezTo>
                    <a:pt x="509" y="0"/>
                    <a:pt x="509" y="0"/>
                    <a:pt x="509" y="0"/>
                  </a:cubicBezTo>
                  <a:cubicBezTo>
                    <a:pt x="488" y="0"/>
                    <a:pt x="488" y="0"/>
                    <a:pt x="488" y="0"/>
                  </a:cubicBezTo>
                  <a:cubicBezTo>
                    <a:pt x="486" y="0"/>
                    <a:pt x="484" y="1"/>
                    <a:pt x="484" y="4"/>
                  </a:cubicBezTo>
                  <a:cubicBezTo>
                    <a:pt x="484" y="7"/>
                    <a:pt x="486" y="8"/>
                    <a:pt x="488" y="8"/>
                  </a:cubicBezTo>
                  <a:cubicBezTo>
                    <a:pt x="500" y="8"/>
                    <a:pt x="500" y="8"/>
                    <a:pt x="500" y="8"/>
                  </a:cubicBezTo>
                  <a:cubicBezTo>
                    <a:pt x="500" y="56"/>
                    <a:pt x="500" y="56"/>
                    <a:pt x="500" y="56"/>
                  </a:cubicBezTo>
                  <a:cubicBezTo>
                    <a:pt x="488" y="56"/>
                    <a:pt x="488" y="56"/>
                    <a:pt x="488" y="56"/>
                  </a:cubicBezTo>
                  <a:cubicBezTo>
                    <a:pt x="486" y="56"/>
                    <a:pt x="484" y="58"/>
                    <a:pt x="484" y="61"/>
                  </a:cubicBezTo>
                  <a:cubicBezTo>
                    <a:pt x="484" y="64"/>
                    <a:pt x="486" y="65"/>
                    <a:pt x="488" y="65"/>
                  </a:cubicBezTo>
                  <a:cubicBezTo>
                    <a:pt x="521" y="65"/>
                    <a:pt x="521" y="65"/>
                    <a:pt x="521" y="65"/>
                  </a:cubicBezTo>
                  <a:cubicBezTo>
                    <a:pt x="524" y="65"/>
                    <a:pt x="526" y="64"/>
                    <a:pt x="526" y="61"/>
                  </a:cubicBezTo>
                  <a:cubicBezTo>
                    <a:pt x="526" y="40"/>
                    <a:pt x="526" y="40"/>
                    <a:pt x="526" y="40"/>
                  </a:cubicBezTo>
                  <a:cubicBezTo>
                    <a:pt x="526" y="37"/>
                    <a:pt x="525" y="36"/>
                    <a:pt x="521" y="36"/>
                  </a:cubicBezTo>
                  <a:cubicBezTo>
                    <a:pt x="519" y="36"/>
                    <a:pt x="517" y="37"/>
                    <a:pt x="517" y="40"/>
                  </a:cubicBezTo>
                  <a:cubicBezTo>
                    <a:pt x="517" y="56"/>
                    <a:pt x="517" y="56"/>
                    <a:pt x="517" y="56"/>
                  </a:cubicBezTo>
                  <a:lnTo>
                    <a:pt x="509" y="56"/>
                  </a:lnTo>
                  <a:close/>
                </a:path>
              </a:pathLst>
            </a:custGeom>
            <a:solidFill>
              <a:srgbClr val="353535">
                <a:alpha val="33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353535"/>
                </a:solidFill>
                <a:effectLst/>
                <a:uLnTx/>
                <a:uFillTx/>
                <a:latin typeface="Segoe UI Semilight" panose="020B0402040204020203" pitchFamily="34" charset="0"/>
                <a:cs typeface="Segoe UI Semilight" panose="020B0402040204020203" pitchFamily="34" charset="0"/>
              </a:endParaRPr>
            </a:p>
          </p:txBody>
        </p:sp>
        <p:sp>
          <p:nvSpPr>
            <p:cNvPr id="46" name="Freeform 89">
              <a:extLst>
                <a:ext uri="{FF2B5EF4-FFF2-40B4-BE49-F238E27FC236}">
                  <a16:creationId xmlns:a16="http://schemas.microsoft.com/office/drawing/2014/main" id="{A82E1A34-1DF5-4708-89A6-57169C9F2D3C}"/>
                </a:ext>
              </a:extLst>
            </p:cNvPr>
            <p:cNvSpPr>
              <a:spLocks noEditPoints="1"/>
            </p:cNvSpPr>
            <p:nvPr/>
          </p:nvSpPr>
          <p:spPr bwMode="auto">
            <a:xfrm>
              <a:off x="4437948" y="3541405"/>
              <a:ext cx="916674" cy="113835"/>
            </a:xfrm>
            <a:custGeom>
              <a:avLst/>
              <a:gdLst>
                <a:gd name="T0" fmla="*/ 4 w 526"/>
                <a:gd name="T1" fmla="*/ 0 h 65"/>
                <a:gd name="T2" fmla="*/ 16 w 526"/>
                <a:gd name="T3" fmla="*/ 8 h 65"/>
                <a:gd name="T4" fmla="*/ 0 w 526"/>
                <a:gd name="T5" fmla="*/ 61 h 65"/>
                <a:gd name="T6" fmla="*/ 41 w 526"/>
                <a:gd name="T7" fmla="*/ 61 h 65"/>
                <a:gd name="T8" fmla="*/ 33 w 526"/>
                <a:gd name="T9" fmla="*/ 40 h 65"/>
                <a:gd name="T10" fmla="*/ 68 w 526"/>
                <a:gd name="T11" fmla="*/ 0 h 65"/>
                <a:gd name="T12" fmla="*/ 68 w 526"/>
                <a:gd name="T13" fmla="*/ 65 h 65"/>
                <a:gd name="T14" fmla="*/ 101 w 526"/>
                <a:gd name="T15" fmla="*/ 8 h 65"/>
                <a:gd name="T16" fmla="*/ 68 w 526"/>
                <a:gd name="T17" fmla="*/ 8 h 65"/>
                <a:gd name="T18" fmla="*/ 68 w 526"/>
                <a:gd name="T19" fmla="*/ 56 h 65"/>
                <a:gd name="T20" fmla="*/ 145 w 526"/>
                <a:gd name="T21" fmla="*/ 0 h 65"/>
                <a:gd name="T22" fmla="*/ 125 w 526"/>
                <a:gd name="T23" fmla="*/ 8 h 65"/>
                <a:gd name="T24" fmla="*/ 125 w 526"/>
                <a:gd name="T25" fmla="*/ 56 h 65"/>
                <a:gd name="T26" fmla="*/ 158 w 526"/>
                <a:gd name="T27" fmla="*/ 65 h 65"/>
                <a:gd name="T28" fmla="*/ 158 w 526"/>
                <a:gd name="T29" fmla="*/ 36 h 65"/>
                <a:gd name="T30" fmla="*/ 145 w 526"/>
                <a:gd name="T31" fmla="*/ 56 h 65"/>
                <a:gd name="T32" fmla="*/ 181 w 526"/>
                <a:gd name="T33" fmla="*/ 56 h 65"/>
                <a:gd name="T34" fmla="*/ 223 w 526"/>
                <a:gd name="T35" fmla="*/ 56 h 65"/>
                <a:gd name="T36" fmla="*/ 190 w 526"/>
                <a:gd name="T37" fmla="*/ 0 h 65"/>
                <a:gd name="T38" fmla="*/ 214 w 526"/>
                <a:gd name="T39" fmla="*/ 56 h 65"/>
                <a:gd name="T40" fmla="*/ 267 w 526"/>
                <a:gd name="T41" fmla="*/ 56 h 65"/>
                <a:gd name="T42" fmla="*/ 242 w 526"/>
                <a:gd name="T43" fmla="*/ 4 h 65"/>
                <a:gd name="T44" fmla="*/ 258 w 526"/>
                <a:gd name="T45" fmla="*/ 56 h 65"/>
                <a:gd name="T46" fmla="*/ 246 w 526"/>
                <a:gd name="T47" fmla="*/ 65 h 65"/>
                <a:gd name="T48" fmla="*/ 283 w 526"/>
                <a:gd name="T49" fmla="*/ 40 h 65"/>
                <a:gd name="T50" fmla="*/ 275 w 526"/>
                <a:gd name="T51" fmla="*/ 56 h 65"/>
                <a:gd name="T52" fmla="*/ 303 w 526"/>
                <a:gd name="T53" fmla="*/ 8 h 65"/>
                <a:gd name="T54" fmla="*/ 336 w 526"/>
                <a:gd name="T55" fmla="*/ 65 h 65"/>
                <a:gd name="T56" fmla="*/ 336 w 526"/>
                <a:gd name="T57" fmla="*/ 0 h 65"/>
                <a:gd name="T58" fmla="*/ 336 w 526"/>
                <a:gd name="T59" fmla="*/ 8 h 65"/>
                <a:gd name="T60" fmla="*/ 310 w 526"/>
                <a:gd name="T61" fmla="*/ 8 h 65"/>
                <a:gd name="T62" fmla="*/ 367 w 526"/>
                <a:gd name="T63" fmla="*/ 0 h 65"/>
                <a:gd name="T64" fmla="*/ 380 w 526"/>
                <a:gd name="T65" fmla="*/ 8 h 65"/>
                <a:gd name="T66" fmla="*/ 363 w 526"/>
                <a:gd name="T67" fmla="*/ 61 h 65"/>
                <a:gd name="T68" fmla="*/ 404 w 526"/>
                <a:gd name="T69" fmla="*/ 61 h 65"/>
                <a:gd name="T70" fmla="*/ 396 w 526"/>
                <a:gd name="T71" fmla="*/ 40 h 65"/>
                <a:gd name="T72" fmla="*/ 432 w 526"/>
                <a:gd name="T73" fmla="*/ 0 h 65"/>
                <a:gd name="T74" fmla="*/ 432 w 526"/>
                <a:gd name="T75" fmla="*/ 65 h 65"/>
                <a:gd name="T76" fmla="*/ 465 w 526"/>
                <a:gd name="T77" fmla="*/ 8 h 65"/>
                <a:gd name="T78" fmla="*/ 432 w 526"/>
                <a:gd name="T79" fmla="*/ 8 h 65"/>
                <a:gd name="T80" fmla="*/ 432 w 526"/>
                <a:gd name="T81" fmla="*/ 56 h 65"/>
                <a:gd name="T82" fmla="*/ 509 w 526"/>
                <a:gd name="T83" fmla="*/ 0 h 65"/>
                <a:gd name="T84" fmla="*/ 488 w 526"/>
                <a:gd name="T85" fmla="*/ 8 h 65"/>
                <a:gd name="T86" fmla="*/ 488 w 526"/>
                <a:gd name="T87" fmla="*/ 56 h 65"/>
                <a:gd name="T88" fmla="*/ 521 w 526"/>
                <a:gd name="T89" fmla="*/ 65 h 65"/>
                <a:gd name="T90" fmla="*/ 521 w 526"/>
                <a:gd name="T91" fmla="*/ 36 h 65"/>
                <a:gd name="T92" fmla="*/ 509 w 526"/>
                <a:gd name="T93" fmla="*/ 5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6" h="65">
                  <a:moveTo>
                    <a:pt x="25" y="56"/>
                  </a:move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6"/>
                    <a:pt x="16" y="56"/>
                    <a:pt x="16" y="56"/>
                  </a:cubicBezTo>
                  <a:cubicBezTo>
                    <a:pt x="4" y="56"/>
                    <a:pt x="4" y="56"/>
                    <a:pt x="4" y="56"/>
                  </a:cubicBezTo>
                  <a:cubicBezTo>
                    <a:pt x="1" y="56"/>
                    <a:pt x="0" y="58"/>
                    <a:pt x="0" y="61"/>
                  </a:cubicBezTo>
                  <a:cubicBezTo>
                    <a:pt x="0" y="64"/>
                    <a:pt x="1" y="65"/>
                    <a:pt x="4" y="65"/>
                  </a:cubicBezTo>
                  <a:cubicBezTo>
                    <a:pt x="37" y="65"/>
                    <a:pt x="37" y="65"/>
                    <a:pt x="37" y="65"/>
                  </a:cubicBezTo>
                  <a:cubicBezTo>
                    <a:pt x="39" y="65"/>
                    <a:pt x="41" y="64"/>
                    <a:pt x="41" y="61"/>
                  </a:cubicBezTo>
                  <a:cubicBezTo>
                    <a:pt x="41" y="40"/>
                    <a:pt x="41" y="40"/>
                    <a:pt x="41" y="40"/>
                  </a:cubicBezTo>
                  <a:cubicBezTo>
                    <a:pt x="41" y="37"/>
                    <a:pt x="40" y="36"/>
                    <a:pt x="37" y="36"/>
                  </a:cubicBezTo>
                  <a:cubicBezTo>
                    <a:pt x="33" y="36"/>
                    <a:pt x="33" y="37"/>
                    <a:pt x="33" y="40"/>
                  </a:cubicBezTo>
                  <a:cubicBezTo>
                    <a:pt x="33" y="56"/>
                    <a:pt x="33" y="56"/>
                    <a:pt x="33" y="56"/>
                  </a:cubicBezTo>
                  <a:lnTo>
                    <a:pt x="25" y="56"/>
                  </a:lnTo>
                  <a:close/>
                  <a:moveTo>
                    <a:pt x="68" y="0"/>
                  </a:moveTo>
                  <a:cubicBezTo>
                    <a:pt x="64" y="0"/>
                    <a:pt x="60" y="4"/>
                    <a:pt x="60" y="8"/>
                  </a:cubicBezTo>
                  <a:cubicBezTo>
                    <a:pt x="60" y="56"/>
                    <a:pt x="60" y="56"/>
                    <a:pt x="60" y="56"/>
                  </a:cubicBezTo>
                  <a:cubicBezTo>
                    <a:pt x="60" y="61"/>
                    <a:pt x="64" y="65"/>
                    <a:pt x="68" y="65"/>
                  </a:cubicBezTo>
                  <a:cubicBezTo>
                    <a:pt x="93" y="65"/>
                    <a:pt x="93" y="65"/>
                    <a:pt x="93" y="65"/>
                  </a:cubicBezTo>
                  <a:cubicBezTo>
                    <a:pt x="98" y="65"/>
                    <a:pt x="101" y="61"/>
                    <a:pt x="101" y="56"/>
                  </a:cubicBezTo>
                  <a:cubicBezTo>
                    <a:pt x="101" y="8"/>
                    <a:pt x="101" y="8"/>
                    <a:pt x="101" y="8"/>
                  </a:cubicBezTo>
                  <a:cubicBezTo>
                    <a:pt x="101" y="4"/>
                    <a:pt x="98" y="0"/>
                    <a:pt x="93" y="0"/>
                  </a:cubicBezTo>
                  <a:lnTo>
                    <a:pt x="68" y="0"/>
                  </a:lnTo>
                  <a:close/>
                  <a:moveTo>
                    <a:pt x="68" y="8"/>
                  </a:moveTo>
                  <a:cubicBezTo>
                    <a:pt x="93" y="8"/>
                    <a:pt x="93" y="8"/>
                    <a:pt x="93" y="8"/>
                  </a:cubicBezTo>
                  <a:cubicBezTo>
                    <a:pt x="93" y="56"/>
                    <a:pt x="93" y="56"/>
                    <a:pt x="93" y="56"/>
                  </a:cubicBezTo>
                  <a:cubicBezTo>
                    <a:pt x="68" y="56"/>
                    <a:pt x="68" y="56"/>
                    <a:pt x="68" y="56"/>
                  </a:cubicBezTo>
                  <a:lnTo>
                    <a:pt x="68" y="8"/>
                  </a:lnTo>
                  <a:close/>
                  <a:moveTo>
                    <a:pt x="145" y="56"/>
                  </a:move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6"/>
                    <a:pt x="137" y="56"/>
                    <a:pt x="137" y="56"/>
                  </a:cubicBezTo>
                  <a:cubicBezTo>
                    <a:pt x="125" y="56"/>
                    <a:pt x="125" y="56"/>
                    <a:pt x="125" y="56"/>
                  </a:cubicBezTo>
                  <a:cubicBezTo>
                    <a:pt x="123" y="56"/>
                    <a:pt x="120" y="58"/>
                    <a:pt x="120" y="61"/>
                  </a:cubicBezTo>
                  <a:cubicBezTo>
                    <a:pt x="120" y="64"/>
                    <a:pt x="123" y="65"/>
                    <a:pt x="125" y="65"/>
                  </a:cubicBezTo>
                  <a:cubicBezTo>
                    <a:pt x="158" y="65"/>
                    <a:pt x="158" y="65"/>
                    <a:pt x="158" y="65"/>
                  </a:cubicBezTo>
                  <a:cubicBezTo>
                    <a:pt x="160" y="65"/>
                    <a:pt x="162" y="64"/>
                    <a:pt x="162" y="61"/>
                  </a:cubicBezTo>
                  <a:cubicBezTo>
                    <a:pt x="162" y="40"/>
                    <a:pt x="162" y="40"/>
                    <a:pt x="162" y="40"/>
                  </a:cubicBezTo>
                  <a:cubicBezTo>
                    <a:pt x="162" y="37"/>
                    <a:pt x="161" y="36"/>
                    <a:pt x="158" y="36"/>
                  </a:cubicBezTo>
                  <a:cubicBezTo>
                    <a:pt x="155" y="36"/>
                    <a:pt x="154" y="37"/>
                    <a:pt x="154" y="40"/>
                  </a:cubicBezTo>
                  <a:cubicBezTo>
                    <a:pt x="154" y="56"/>
                    <a:pt x="154" y="56"/>
                    <a:pt x="154" y="56"/>
                  </a:cubicBezTo>
                  <a:lnTo>
                    <a:pt x="145" y="56"/>
                  </a:lnTo>
                  <a:close/>
                  <a:moveTo>
                    <a:pt x="190" y="0"/>
                  </a:moveTo>
                  <a:cubicBezTo>
                    <a:pt x="184" y="0"/>
                    <a:pt x="181" y="4"/>
                    <a:pt x="181" y="8"/>
                  </a:cubicBezTo>
                  <a:cubicBezTo>
                    <a:pt x="181" y="56"/>
                    <a:pt x="181" y="56"/>
                    <a:pt x="181" y="56"/>
                  </a:cubicBezTo>
                  <a:cubicBezTo>
                    <a:pt x="181" y="61"/>
                    <a:pt x="184" y="65"/>
                    <a:pt x="190" y="65"/>
                  </a:cubicBezTo>
                  <a:cubicBezTo>
                    <a:pt x="214" y="65"/>
                    <a:pt x="214" y="65"/>
                    <a:pt x="214" y="65"/>
                  </a:cubicBezTo>
                  <a:cubicBezTo>
                    <a:pt x="219" y="65"/>
                    <a:pt x="223" y="61"/>
                    <a:pt x="223" y="56"/>
                  </a:cubicBezTo>
                  <a:cubicBezTo>
                    <a:pt x="223" y="8"/>
                    <a:pt x="223" y="8"/>
                    <a:pt x="223" y="8"/>
                  </a:cubicBezTo>
                  <a:cubicBezTo>
                    <a:pt x="223" y="4"/>
                    <a:pt x="219" y="0"/>
                    <a:pt x="214" y="0"/>
                  </a:cubicBezTo>
                  <a:lnTo>
                    <a:pt x="190" y="0"/>
                  </a:lnTo>
                  <a:close/>
                  <a:moveTo>
                    <a:pt x="190" y="8"/>
                  </a:moveTo>
                  <a:cubicBezTo>
                    <a:pt x="214" y="8"/>
                    <a:pt x="214" y="8"/>
                    <a:pt x="214" y="8"/>
                  </a:cubicBezTo>
                  <a:cubicBezTo>
                    <a:pt x="214" y="56"/>
                    <a:pt x="214" y="56"/>
                    <a:pt x="214" y="56"/>
                  </a:cubicBezTo>
                  <a:cubicBezTo>
                    <a:pt x="190" y="56"/>
                    <a:pt x="190" y="56"/>
                    <a:pt x="190" y="56"/>
                  </a:cubicBezTo>
                  <a:lnTo>
                    <a:pt x="190" y="8"/>
                  </a:lnTo>
                  <a:close/>
                  <a:moveTo>
                    <a:pt x="267" y="56"/>
                  </a:move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6"/>
                    <a:pt x="258" y="56"/>
                    <a:pt x="258" y="56"/>
                  </a:cubicBezTo>
                  <a:cubicBezTo>
                    <a:pt x="246" y="56"/>
                    <a:pt x="246" y="56"/>
                    <a:pt x="246" y="56"/>
                  </a:cubicBezTo>
                  <a:cubicBezTo>
                    <a:pt x="244" y="56"/>
                    <a:pt x="242" y="58"/>
                    <a:pt x="242" y="61"/>
                  </a:cubicBezTo>
                  <a:cubicBezTo>
                    <a:pt x="242" y="64"/>
                    <a:pt x="244" y="65"/>
                    <a:pt x="246" y="65"/>
                  </a:cubicBezTo>
                  <a:cubicBezTo>
                    <a:pt x="279" y="65"/>
                    <a:pt x="279" y="65"/>
                    <a:pt x="279" y="65"/>
                  </a:cubicBezTo>
                  <a:cubicBezTo>
                    <a:pt x="281" y="65"/>
                    <a:pt x="283" y="64"/>
                    <a:pt x="283" y="61"/>
                  </a:cubicBezTo>
                  <a:cubicBezTo>
                    <a:pt x="283" y="40"/>
                    <a:pt x="283" y="40"/>
                    <a:pt x="283" y="40"/>
                  </a:cubicBezTo>
                  <a:cubicBezTo>
                    <a:pt x="283" y="37"/>
                    <a:pt x="283" y="36"/>
                    <a:pt x="279" y="36"/>
                  </a:cubicBezTo>
                  <a:cubicBezTo>
                    <a:pt x="276" y="36"/>
                    <a:pt x="275" y="37"/>
                    <a:pt x="275" y="40"/>
                  </a:cubicBezTo>
                  <a:cubicBezTo>
                    <a:pt x="275" y="56"/>
                    <a:pt x="275" y="56"/>
                    <a:pt x="275" y="56"/>
                  </a:cubicBezTo>
                  <a:lnTo>
                    <a:pt x="267" y="56"/>
                  </a:lnTo>
                  <a:close/>
                  <a:moveTo>
                    <a:pt x="310" y="0"/>
                  </a:moveTo>
                  <a:cubicBezTo>
                    <a:pt x="306" y="0"/>
                    <a:pt x="303" y="4"/>
                    <a:pt x="303" y="8"/>
                  </a:cubicBezTo>
                  <a:cubicBezTo>
                    <a:pt x="303" y="56"/>
                    <a:pt x="303" y="56"/>
                    <a:pt x="303" y="56"/>
                  </a:cubicBezTo>
                  <a:cubicBezTo>
                    <a:pt x="303" y="61"/>
                    <a:pt x="306" y="65"/>
                    <a:pt x="310" y="65"/>
                  </a:cubicBezTo>
                  <a:cubicBezTo>
                    <a:pt x="336" y="65"/>
                    <a:pt x="336" y="65"/>
                    <a:pt x="336" y="65"/>
                  </a:cubicBezTo>
                  <a:cubicBezTo>
                    <a:pt x="340" y="65"/>
                    <a:pt x="344" y="61"/>
                    <a:pt x="344" y="56"/>
                  </a:cubicBezTo>
                  <a:cubicBezTo>
                    <a:pt x="344" y="8"/>
                    <a:pt x="344" y="8"/>
                    <a:pt x="344" y="8"/>
                  </a:cubicBezTo>
                  <a:cubicBezTo>
                    <a:pt x="344" y="4"/>
                    <a:pt x="340" y="0"/>
                    <a:pt x="336" y="0"/>
                  </a:cubicBezTo>
                  <a:lnTo>
                    <a:pt x="310" y="0"/>
                  </a:lnTo>
                  <a:close/>
                  <a:moveTo>
                    <a:pt x="310" y="8"/>
                  </a:moveTo>
                  <a:cubicBezTo>
                    <a:pt x="336" y="8"/>
                    <a:pt x="336" y="8"/>
                    <a:pt x="336" y="8"/>
                  </a:cubicBezTo>
                  <a:cubicBezTo>
                    <a:pt x="336" y="56"/>
                    <a:pt x="336" y="56"/>
                    <a:pt x="336" y="56"/>
                  </a:cubicBezTo>
                  <a:cubicBezTo>
                    <a:pt x="310" y="56"/>
                    <a:pt x="310" y="56"/>
                    <a:pt x="310" y="56"/>
                  </a:cubicBezTo>
                  <a:lnTo>
                    <a:pt x="310" y="8"/>
                  </a:lnTo>
                  <a:close/>
                  <a:moveTo>
                    <a:pt x="388" y="56"/>
                  </a:move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6"/>
                    <a:pt x="380" y="56"/>
                    <a:pt x="380" y="56"/>
                  </a:cubicBezTo>
                  <a:cubicBezTo>
                    <a:pt x="367" y="56"/>
                    <a:pt x="367" y="56"/>
                    <a:pt x="367" y="56"/>
                  </a:cubicBezTo>
                  <a:cubicBezTo>
                    <a:pt x="365" y="56"/>
                    <a:pt x="363" y="58"/>
                    <a:pt x="363" y="61"/>
                  </a:cubicBezTo>
                  <a:cubicBezTo>
                    <a:pt x="363" y="64"/>
                    <a:pt x="365" y="65"/>
                    <a:pt x="367" y="65"/>
                  </a:cubicBezTo>
                  <a:cubicBezTo>
                    <a:pt x="401" y="65"/>
                    <a:pt x="401" y="65"/>
                    <a:pt x="401" y="65"/>
                  </a:cubicBezTo>
                  <a:cubicBezTo>
                    <a:pt x="402" y="65"/>
                    <a:pt x="404" y="64"/>
                    <a:pt x="404" y="61"/>
                  </a:cubicBezTo>
                  <a:cubicBezTo>
                    <a:pt x="404" y="40"/>
                    <a:pt x="404" y="40"/>
                    <a:pt x="404" y="40"/>
                  </a:cubicBezTo>
                  <a:cubicBezTo>
                    <a:pt x="404" y="37"/>
                    <a:pt x="403" y="36"/>
                    <a:pt x="401" y="36"/>
                  </a:cubicBezTo>
                  <a:cubicBezTo>
                    <a:pt x="397" y="36"/>
                    <a:pt x="396" y="37"/>
                    <a:pt x="396" y="40"/>
                  </a:cubicBezTo>
                  <a:cubicBezTo>
                    <a:pt x="396" y="56"/>
                    <a:pt x="396" y="56"/>
                    <a:pt x="396" y="56"/>
                  </a:cubicBezTo>
                  <a:lnTo>
                    <a:pt x="388" y="56"/>
                  </a:lnTo>
                  <a:close/>
                  <a:moveTo>
                    <a:pt x="432" y="0"/>
                  </a:moveTo>
                  <a:cubicBezTo>
                    <a:pt x="428" y="0"/>
                    <a:pt x="423" y="4"/>
                    <a:pt x="423" y="8"/>
                  </a:cubicBezTo>
                  <a:cubicBezTo>
                    <a:pt x="423" y="56"/>
                    <a:pt x="423" y="56"/>
                    <a:pt x="423" y="56"/>
                  </a:cubicBezTo>
                  <a:cubicBezTo>
                    <a:pt x="423" y="61"/>
                    <a:pt x="427" y="65"/>
                    <a:pt x="432" y="65"/>
                  </a:cubicBezTo>
                  <a:cubicBezTo>
                    <a:pt x="457" y="65"/>
                    <a:pt x="457" y="65"/>
                    <a:pt x="457" y="65"/>
                  </a:cubicBezTo>
                  <a:cubicBezTo>
                    <a:pt x="461" y="65"/>
                    <a:pt x="465" y="61"/>
                    <a:pt x="465" y="56"/>
                  </a:cubicBezTo>
                  <a:cubicBezTo>
                    <a:pt x="465" y="8"/>
                    <a:pt x="465" y="8"/>
                    <a:pt x="465" y="8"/>
                  </a:cubicBezTo>
                  <a:cubicBezTo>
                    <a:pt x="465" y="4"/>
                    <a:pt x="461" y="0"/>
                    <a:pt x="457" y="0"/>
                  </a:cubicBezTo>
                  <a:lnTo>
                    <a:pt x="432" y="0"/>
                  </a:lnTo>
                  <a:close/>
                  <a:moveTo>
                    <a:pt x="432" y="8"/>
                  </a:moveTo>
                  <a:cubicBezTo>
                    <a:pt x="457" y="8"/>
                    <a:pt x="457" y="8"/>
                    <a:pt x="457" y="8"/>
                  </a:cubicBezTo>
                  <a:cubicBezTo>
                    <a:pt x="457" y="56"/>
                    <a:pt x="457" y="56"/>
                    <a:pt x="457" y="56"/>
                  </a:cubicBezTo>
                  <a:cubicBezTo>
                    <a:pt x="432" y="56"/>
                    <a:pt x="432" y="56"/>
                    <a:pt x="432" y="56"/>
                  </a:cubicBezTo>
                  <a:lnTo>
                    <a:pt x="432" y="8"/>
                  </a:lnTo>
                  <a:close/>
                  <a:moveTo>
                    <a:pt x="509" y="56"/>
                  </a:moveTo>
                  <a:cubicBezTo>
                    <a:pt x="509" y="0"/>
                    <a:pt x="509" y="0"/>
                    <a:pt x="509" y="0"/>
                  </a:cubicBezTo>
                  <a:cubicBezTo>
                    <a:pt x="488" y="0"/>
                    <a:pt x="488" y="0"/>
                    <a:pt x="488" y="0"/>
                  </a:cubicBezTo>
                  <a:cubicBezTo>
                    <a:pt x="486" y="0"/>
                    <a:pt x="484" y="1"/>
                    <a:pt x="484" y="4"/>
                  </a:cubicBezTo>
                  <a:cubicBezTo>
                    <a:pt x="484" y="7"/>
                    <a:pt x="486" y="8"/>
                    <a:pt x="488" y="8"/>
                  </a:cubicBezTo>
                  <a:cubicBezTo>
                    <a:pt x="500" y="8"/>
                    <a:pt x="500" y="8"/>
                    <a:pt x="500" y="8"/>
                  </a:cubicBezTo>
                  <a:cubicBezTo>
                    <a:pt x="500" y="56"/>
                    <a:pt x="500" y="56"/>
                    <a:pt x="500" y="56"/>
                  </a:cubicBezTo>
                  <a:cubicBezTo>
                    <a:pt x="488" y="56"/>
                    <a:pt x="488" y="56"/>
                    <a:pt x="488" y="56"/>
                  </a:cubicBezTo>
                  <a:cubicBezTo>
                    <a:pt x="486" y="56"/>
                    <a:pt x="484" y="58"/>
                    <a:pt x="484" y="61"/>
                  </a:cubicBezTo>
                  <a:cubicBezTo>
                    <a:pt x="484" y="64"/>
                    <a:pt x="486" y="65"/>
                    <a:pt x="488" y="65"/>
                  </a:cubicBezTo>
                  <a:cubicBezTo>
                    <a:pt x="521" y="65"/>
                    <a:pt x="521" y="65"/>
                    <a:pt x="521" y="65"/>
                  </a:cubicBezTo>
                  <a:cubicBezTo>
                    <a:pt x="524" y="65"/>
                    <a:pt x="526" y="64"/>
                    <a:pt x="526" y="61"/>
                  </a:cubicBezTo>
                  <a:cubicBezTo>
                    <a:pt x="526" y="40"/>
                    <a:pt x="526" y="40"/>
                    <a:pt x="526" y="40"/>
                  </a:cubicBezTo>
                  <a:cubicBezTo>
                    <a:pt x="526" y="37"/>
                    <a:pt x="525" y="36"/>
                    <a:pt x="521" y="36"/>
                  </a:cubicBezTo>
                  <a:cubicBezTo>
                    <a:pt x="519" y="36"/>
                    <a:pt x="517" y="37"/>
                    <a:pt x="517" y="40"/>
                  </a:cubicBezTo>
                  <a:cubicBezTo>
                    <a:pt x="517" y="56"/>
                    <a:pt x="517" y="56"/>
                    <a:pt x="517" y="56"/>
                  </a:cubicBezTo>
                  <a:lnTo>
                    <a:pt x="509" y="56"/>
                  </a:lnTo>
                  <a:close/>
                </a:path>
              </a:pathLst>
            </a:custGeom>
            <a:solidFill>
              <a:srgbClr val="353535">
                <a:alpha val="33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353535"/>
                </a:solidFill>
                <a:effectLst/>
                <a:uLnTx/>
                <a:uFillTx/>
                <a:latin typeface="Segoe UI Semilight" panose="020B0402040204020203" pitchFamily="34" charset="0"/>
                <a:cs typeface="Segoe UI Semilight" panose="020B0402040204020203" pitchFamily="34" charset="0"/>
              </a:endParaRPr>
            </a:p>
          </p:txBody>
        </p:sp>
        <p:sp>
          <p:nvSpPr>
            <p:cNvPr id="47" name="Freeform 87">
              <a:extLst>
                <a:ext uri="{FF2B5EF4-FFF2-40B4-BE49-F238E27FC236}">
                  <a16:creationId xmlns:a16="http://schemas.microsoft.com/office/drawing/2014/main" id="{DB46F201-AC11-4AAA-A486-A29CFCD0E295}"/>
                </a:ext>
              </a:extLst>
            </p:cNvPr>
            <p:cNvSpPr>
              <a:spLocks noEditPoints="1"/>
            </p:cNvSpPr>
            <p:nvPr/>
          </p:nvSpPr>
          <p:spPr bwMode="auto">
            <a:xfrm>
              <a:off x="3473309" y="4075627"/>
              <a:ext cx="916674" cy="110841"/>
            </a:xfrm>
            <a:custGeom>
              <a:avLst/>
              <a:gdLst>
                <a:gd name="T0" fmla="*/ 4 w 526"/>
                <a:gd name="T1" fmla="*/ 0 h 65"/>
                <a:gd name="T2" fmla="*/ 16 w 526"/>
                <a:gd name="T3" fmla="*/ 8 h 65"/>
                <a:gd name="T4" fmla="*/ 0 w 526"/>
                <a:gd name="T5" fmla="*/ 61 h 65"/>
                <a:gd name="T6" fmla="*/ 41 w 526"/>
                <a:gd name="T7" fmla="*/ 61 h 65"/>
                <a:gd name="T8" fmla="*/ 33 w 526"/>
                <a:gd name="T9" fmla="*/ 39 h 65"/>
                <a:gd name="T10" fmla="*/ 68 w 526"/>
                <a:gd name="T11" fmla="*/ 0 h 65"/>
                <a:gd name="T12" fmla="*/ 68 w 526"/>
                <a:gd name="T13" fmla="*/ 65 h 65"/>
                <a:gd name="T14" fmla="*/ 101 w 526"/>
                <a:gd name="T15" fmla="*/ 8 h 65"/>
                <a:gd name="T16" fmla="*/ 68 w 526"/>
                <a:gd name="T17" fmla="*/ 8 h 65"/>
                <a:gd name="T18" fmla="*/ 68 w 526"/>
                <a:gd name="T19" fmla="*/ 57 h 65"/>
                <a:gd name="T20" fmla="*/ 145 w 526"/>
                <a:gd name="T21" fmla="*/ 0 h 65"/>
                <a:gd name="T22" fmla="*/ 125 w 526"/>
                <a:gd name="T23" fmla="*/ 8 h 65"/>
                <a:gd name="T24" fmla="*/ 125 w 526"/>
                <a:gd name="T25" fmla="*/ 57 h 65"/>
                <a:gd name="T26" fmla="*/ 158 w 526"/>
                <a:gd name="T27" fmla="*/ 65 h 65"/>
                <a:gd name="T28" fmla="*/ 158 w 526"/>
                <a:gd name="T29" fmla="*/ 36 h 65"/>
                <a:gd name="T30" fmla="*/ 145 w 526"/>
                <a:gd name="T31" fmla="*/ 57 h 65"/>
                <a:gd name="T32" fmla="*/ 181 w 526"/>
                <a:gd name="T33" fmla="*/ 57 h 65"/>
                <a:gd name="T34" fmla="*/ 223 w 526"/>
                <a:gd name="T35" fmla="*/ 57 h 65"/>
                <a:gd name="T36" fmla="*/ 190 w 526"/>
                <a:gd name="T37" fmla="*/ 0 h 65"/>
                <a:gd name="T38" fmla="*/ 214 w 526"/>
                <a:gd name="T39" fmla="*/ 57 h 65"/>
                <a:gd name="T40" fmla="*/ 267 w 526"/>
                <a:gd name="T41" fmla="*/ 57 h 65"/>
                <a:gd name="T42" fmla="*/ 242 w 526"/>
                <a:gd name="T43" fmla="*/ 4 h 65"/>
                <a:gd name="T44" fmla="*/ 258 w 526"/>
                <a:gd name="T45" fmla="*/ 57 h 65"/>
                <a:gd name="T46" fmla="*/ 246 w 526"/>
                <a:gd name="T47" fmla="*/ 65 h 65"/>
                <a:gd name="T48" fmla="*/ 283 w 526"/>
                <a:gd name="T49" fmla="*/ 39 h 65"/>
                <a:gd name="T50" fmla="*/ 275 w 526"/>
                <a:gd name="T51" fmla="*/ 57 h 65"/>
                <a:gd name="T52" fmla="*/ 303 w 526"/>
                <a:gd name="T53" fmla="*/ 8 h 65"/>
                <a:gd name="T54" fmla="*/ 336 w 526"/>
                <a:gd name="T55" fmla="*/ 65 h 65"/>
                <a:gd name="T56" fmla="*/ 336 w 526"/>
                <a:gd name="T57" fmla="*/ 0 h 65"/>
                <a:gd name="T58" fmla="*/ 336 w 526"/>
                <a:gd name="T59" fmla="*/ 8 h 65"/>
                <a:gd name="T60" fmla="*/ 310 w 526"/>
                <a:gd name="T61" fmla="*/ 8 h 65"/>
                <a:gd name="T62" fmla="*/ 367 w 526"/>
                <a:gd name="T63" fmla="*/ 0 h 65"/>
                <a:gd name="T64" fmla="*/ 380 w 526"/>
                <a:gd name="T65" fmla="*/ 8 h 65"/>
                <a:gd name="T66" fmla="*/ 363 w 526"/>
                <a:gd name="T67" fmla="*/ 61 h 65"/>
                <a:gd name="T68" fmla="*/ 404 w 526"/>
                <a:gd name="T69" fmla="*/ 61 h 65"/>
                <a:gd name="T70" fmla="*/ 396 w 526"/>
                <a:gd name="T71" fmla="*/ 39 h 65"/>
                <a:gd name="T72" fmla="*/ 432 w 526"/>
                <a:gd name="T73" fmla="*/ 0 h 65"/>
                <a:gd name="T74" fmla="*/ 432 w 526"/>
                <a:gd name="T75" fmla="*/ 65 h 65"/>
                <a:gd name="T76" fmla="*/ 465 w 526"/>
                <a:gd name="T77" fmla="*/ 8 h 65"/>
                <a:gd name="T78" fmla="*/ 432 w 526"/>
                <a:gd name="T79" fmla="*/ 8 h 65"/>
                <a:gd name="T80" fmla="*/ 432 w 526"/>
                <a:gd name="T81" fmla="*/ 57 h 65"/>
                <a:gd name="T82" fmla="*/ 484 w 526"/>
                <a:gd name="T83" fmla="*/ 8 h 65"/>
                <a:gd name="T84" fmla="*/ 517 w 526"/>
                <a:gd name="T85" fmla="*/ 65 h 65"/>
                <a:gd name="T86" fmla="*/ 517 w 526"/>
                <a:gd name="T87" fmla="*/ 0 h 65"/>
                <a:gd name="T88" fmla="*/ 517 w 526"/>
                <a:gd name="T89" fmla="*/ 8 h 65"/>
                <a:gd name="T90" fmla="*/ 493 w 526"/>
                <a:gd name="T91" fmla="*/ 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6" h="65">
                  <a:moveTo>
                    <a:pt x="25" y="57"/>
                  </a:move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7"/>
                    <a:pt x="16" y="57"/>
                    <a:pt x="16" y="57"/>
                  </a:cubicBezTo>
                  <a:cubicBezTo>
                    <a:pt x="4" y="57"/>
                    <a:pt x="4" y="57"/>
                    <a:pt x="4" y="57"/>
                  </a:cubicBezTo>
                  <a:cubicBezTo>
                    <a:pt x="1" y="57"/>
                    <a:pt x="0" y="58"/>
                    <a:pt x="0" y="61"/>
                  </a:cubicBezTo>
                  <a:cubicBezTo>
                    <a:pt x="0" y="64"/>
                    <a:pt x="1" y="65"/>
                    <a:pt x="4" y="65"/>
                  </a:cubicBezTo>
                  <a:cubicBezTo>
                    <a:pt x="37" y="65"/>
                    <a:pt x="37" y="65"/>
                    <a:pt x="37" y="65"/>
                  </a:cubicBezTo>
                  <a:cubicBezTo>
                    <a:pt x="39" y="65"/>
                    <a:pt x="41" y="64"/>
                    <a:pt x="41" y="61"/>
                  </a:cubicBezTo>
                  <a:cubicBezTo>
                    <a:pt x="41" y="39"/>
                    <a:pt x="41" y="39"/>
                    <a:pt x="41" y="39"/>
                  </a:cubicBezTo>
                  <a:cubicBezTo>
                    <a:pt x="41" y="38"/>
                    <a:pt x="40" y="36"/>
                    <a:pt x="37" y="36"/>
                  </a:cubicBezTo>
                  <a:cubicBezTo>
                    <a:pt x="33" y="36"/>
                    <a:pt x="33" y="38"/>
                    <a:pt x="33" y="39"/>
                  </a:cubicBezTo>
                  <a:cubicBezTo>
                    <a:pt x="33" y="57"/>
                    <a:pt x="33" y="57"/>
                    <a:pt x="33" y="57"/>
                  </a:cubicBezTo>
                  <a:lnTo>
                    <a:pt x="25" y="57"/>
                  </a:lnTo>
                  <a:close/>
                  <a:moveTo>
                    <a:pt x="68" y="0"/>
                  </a:moveTo>
                  <a:cubicBezTo>
                    <a:pt x="64" y="0"/>
                    <a:pt x="60" y="4"/>
                    <a:pt x="60" y="8"/>
                  </a:cubicBezTo>
                  <a:cubicBezTo>
                    <a:pt x="60" y="57"/>
                    <a:pt x="60" y="57"/>
                    <a:pt x="60" y="57"/>
                  </a:cubicBezTo>
                  <a:cubicBezTo>
                    <a:pt x="60" y="61"/>
                    <a:pt x="64" y="65"/>
                    <a:pt x="68" y="65"/>
                  </a:cubicBezTo>
                  <a:cubicBezTo>
                    <a:pt x="93" y="65"/>
                    <a:pt x="93" y="65"/>
                    <a:pt x="93" y="65"/>
                  </a:cubicBezTo>
                  <a:cubicBezTo>
                    <a:pt x="98" y="65"/>
                    <a:pt x="101" y="61"/>
                    <a:pt x="101" y="57"/>
                  </a:cubicBezTo>
                  <a:cubicBezTo>
                    <a:pt x="101" y="8"/>
                    <a:pt x="101" y="8"/>
                    <a:pt x="101" y="8"/>
                  </a:cubicBezTo>
                  <a:cubicBezTo>
                    <a:pt x="101" y="4"/>
                    <a:pt x="98" y="0"/>
                    <a:pt x="93" y="0"/>
                  </a:cubicBezTo>
                  <a:lnTo>
                    <a:pt x="68" y="0"/>
                  </a:lnTo>
                  <a:close/>
                  <a:moveTo>
                    <a:pt x="68" y="8"/>
                  </a:moveTo>
                  <a:cubicBezTo>
                    <a:pt x="93" y="8"/>
                    <a:pt x="93" y="8"/>
                    <a:pt x="93" y="8"/>
                  </a:cubicBezTo>
                  <a:cubicBezTo>
                    <a:pt x="93" y="57"/>
                    <a:pt x="93" y="57"/>
                    <a:pt x="93" y="57"/>
                  </a:cubicBezTo>
                  <a:cubicBezTo>
                    <a:pt x="68" y="57"/>
                    <a:pt x="68" y="57"/>
                    <a:pt x="68" y="57"/>
                  </a:cubicBezTo>
                  <a:lnTo>
                    <a:pt x="68" y="8"/>
                  </a:lnTo>
                  <a:close/>
                  <a:moveTo>
                    <a:pt x="145" y="57"/>
                  </a:move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7"/>
                    <a:pt x="137" y="57"/>
                    <a:pt x="137" y="57"/>
                  </a:cubicBezTo>
                  <a:cubicBezTo>
                    <a:pt x="125" y="57"/>
                    <a:pt x="125" y="57"/>
                    <a:pt x="125" y="57"/>
                  </a:cubicBezTo>
                  <a:cubicBezTo>
                    <a:pt x="123" y="57"/>
                    <a:pt x="120" y="58"/>
                    <a:pt x="120" y="61"/>
                  </a:cubicBezTo>
                  <a:cubicBezTo>
                    <a:pt x="120" y="64"/>
                    <a:pt x="123" y="65"/>
                    <a:pt x="125" y="65"/>
                  </a:cubicBezTo>
                  <a:cubicBezTo>
                    <a:pt x="158" y="65"/>
                    <a:pt x="158" y="65"/>
                    <a:pt x="158" y="65"/>
                  </a:cubicBezTo>
                  <a:cubicBezTo>
                    <a:pt x="160" y="65"/>
                    <a:pt x="162" y="64"/>
                    <a:pt x="162" y="61"/>
                  </a:cubicBezTo>
                  <a:cubicBezTo>
                    <a:pt x="162" y="39"/>
                    <a:pt x="162" y="39"/>
                    <a:pt x="162" y="39"/>
                  </a:cubicBezTo>
                  <a:cubicBezTo>
                    <a:pt x="162" y="38"/>
                    <a:pt x="161" y="36"/>
                    <a:pt x="158" y="36"/>
                  </a:cubicBezTo>
                  <a:cubicBezTo>
                    <a:pt x="155" y="36"/>
                    <a:pt x="154" y="38"/>
                    <a:pt x="154" y="39"/>
                  </a:cubicBezTo>
                  <a:cubicBezTo>
                    <a:pt x="154" y="57"/>
                    <a:pt x="154" y="57"/>
                    <a:pt x="154" y="57"/>
                  </a:cubicBezTo>
                  <a:lnTo>
                    <a:pt x="145" y="57"/>
                  </a:lnTo>
                  <a:close/>
                  <a:moveTo>
                    <a:pt x="190" y="0"/>
                  </a:moveTo>
                  <a:cubicBezTo>
                    <a:pt x="184" y="0"/>
                    <a:pt x="181" y="4"/>
                    <a:pt x="181" y="8"/>
                  </a:cubicBezTo>
                  <a:cubicBezTo>
                    <a:pt x="181" y="57"/>
                    <a:pt x="181" y="57"/>
                    <a:pt x="181" y="57"/>
                  </a:cubicBezTo>
                  <a:cubicBezTo>
                    <a:pt x="181" y="61"/>
                    <a:pt x="184" y="65"/>
                    <a:pt x="190" y="65"/>
                  </a:cubicBezTo>
                  <a:cubicBezTo>
                    <a:pt x="214" y="65"/>
                    <a:pt x="214" y="65"/>
                    <a:pt x="214" y="65"/>
                  </a:cubicBezTo>
                  <a:cubicBezTo>
                    <a:pt x="219" y="65"/>
                    <a:pt x="223" y="61"/>
                    <a:pt x="223" y="57"/>
                  </a:cubicBezTo>
                  <a:cubicBezTo>
                    <a:pt x="223" y="8"/>
                    <a:pt x="223" y="8"/>
                    <a:pt x="223" y="8"/>
                  </a:cubicBezTo>
                  <a:cubicBezTo>
                    <a:pt x="223" y="4"/>
                    <a:pt x="219" y="0"/>
                    <a:pt x="214" y="0"/>
                  </a:cubicBezTo>
                  <a:lnTo>
                    <a:pt x="190" y="0"/>
                  </a:lnTo>
                  <a:close/>
                  <a:moveTo>
                    <a:pt x="190" y="8"/>
                  </a:moveTo>
                  <a:cubicBezTo>
                    <a:pt x="214" y="8"/>
                    <a:pt x="214" y="8"/>
                    <a:pt x="214" y="8"/>
                  </a:cubicBezTo>
                  <a:cubicBezTo>
                    <a:pt x="214" y="57"/>
                    <a:pt x="214" y="57"/>
                    <a:pt x="214" y="57"/>
                  </a:cubicBezTo>
                  <a:cubicBezTo>
                    <a:pt x="190" y="57"/>
                    <a:pt x="190" y="57"/>
                    <a:pt x="190" y="57"/>
                  </a:cubicBezTo>
                  <a:lnTo>
                    <a:pt x="190" y="8"/>
                  </a:lnTo>
                  <a:close/>
                  <a:moveTo>
                    <a:pt x="267" y="57"/>
                  </a:move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7"/>
                    <a:pt x="258" y="57"/>
                    <a:pt x="258" y="57"/>
                  </a:cubicBezTo>
                  <a:cubicBezTo>
                    <a:pt x="246" y="57"/>
                    <a:pt x="246" y="57"/>
                    <a:pt x="246" y="57"/>
                  </a:cubicBezTo>
                  <a:cubicBezTo>
                    <a:pt x="244" y="57"/>
                    <a:pt x="242" y="58"/>
                    <a:pt x="242" y="61"/>
                  </a:cubicBezTo>
                  <a:cubicBezTo>
                    <a:pt x="242" y="64"/>
                    <a:pt x="244" y="65"/>
                    <a:pt x="246" y="65"/>
                  </a:cubicBezTo>
                  <a:cubicBezTo>
                    <a:pt x="279" y="65"/>
                    <a:pt x="279" y="65"/>
                    <a:pt x="279" y="65"/>
                  </a:cubicBezTo>
                  <a:cubicBezTo>
                    <a:pt x="281" y="65"/>
                    <a:pt x="283" y="64"/>
                    <a:pt x="283" y="61"/>
                  </a:cubicBezTo>
                  <a:cubicBezTo>
                    <a:pt x="283" y="39"/>
                    <a:pt x="283" y="39"/>
                    <a:pt x="283" y="39"/>
                  </a:cubicBezTo>
                  <a:cubicBezTo>
                    <a:pt x="283" y="38"/>
                    <a:pt x="283" y="36"/>
                    <a:pt x="279" y="36"/>
                  </a:cubicBezTo>
                  <a:cubicBezTo>
                    <a:pt x="276" y="36"/>
                    <a:pt x="275" y="38"/>
                    <a:pt x="275" y="39"/>
                  </a:cubicBezTo>
                  <a:cubicBezTo>
                    <a:pt x="275" y="57"/>
                    <a:pt x="275" y="57"/>
                    <a:pt x="275" y="57"/>
                  </a:cubicBezTo>
                  <a:lnTo>
                    <a:pt x="267" y="57"/>
                  </a:lnTo>
                  <a:close/>
                  <a:moveTo>
                    <a:pt x="310" y="0"/>
                  </a:moveTo>
                  <a:cubicBezTo>
                    <a:pt x="306" y="0"/>
                    <a:pt x="303" y="4"/>
                    <a:pt x="303" y="8"/>
                  </a:cubicBezTo>
                  <a:cubicBezTo>
                    <a:pt x="303" y="57"/>
                    <a:pt x="303" y="57"/>
                    <a:pt x="303" y="57"/>
                  </a:cubicBezTo>
                  <a:cubicBezTo>
                    <a:pt x="303" y="61"/>
                    <a:pt x="306" y="65"/>
                    <a:pt x="310" y="65"/>
                  </a:cubicBezTo>
                  <a:cubicBezTo>
                    <a:pt x="336" y="65"/>
                    <a:pt x="336" y="65"/>
                    <a:pt x="336" y="65"/>
                  </a:cubicBezTo>
                  <a:cubicBezTo>
                    <a:pt x="340" y="65"/>
                    <a:pt x="344" y="61"/>
                    <a:pt x="344" y="57"/>
                  </a:cubicBezTo>
                  <a:cubicBezTo>
                    <a:pt x="344" y="8"/>
                    <a:pt x="344" y="8"/>
                    <a:pt x="344" y="8"/>
                  </a:cubicBezTo>
                  <a:cubicBezTo>
                    <a:pt x="344" y="4"/>
                    <a:pt x="340" y="0"/>
                    <a:pt x="336" y="0"/>
                  </a:cubicBezTo>
                  <a:lnTo>
                    <a:pt x="310" y="0"/>
                  </a:lnTo>
                  <a:close/>
                  <a:moveTo>
                    <a:pt x="310" y="8"/>
                  </a:moveTo>
                  <a:cubicBezTo>
                    <a:pt x="336" y="8"/>
                    <a:pt x="336" y="8"/>
                    <a:pt x="336" y="8"/>
                  </a:cubicBezTo>
                  <a:cubicBezTo>
                    <a:pt x="336" y="57"/>
                    <a:pt x="336" y="57"/>
                    <a:pt x="336" y="57"/>
                  </a:cubicBezTo>
                  <a:cubicBezTo>
                    <a:pt x="310" y="57"/>
                    <a:pt x="310" y="57"/>
                    <a:pt x="310" y="57"/>
                  </a:cubicBezTo>
                  <a:lnTo>
                    <a:pt x="310" y="8"/>
                  </a:lnTo>
                  <a:close/>
                  <a:moveTo>
                    <a:pt x="388" y="57"/>
                  </a:move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7"/>
                    <a:pt x="380" y="57"/>
                    <a:pt x="380" y="57"/>
                  </a:cubicBezTo>
                  <a:cubicBezTo>
                    <a:pt x="367" y="57"/>
                    <a:pt x="367" y="57"/>
                    <a:pt x="367" y="57"/>
                  </a:cubicBezTo>
                  <a:cubicBezTo>
                    <a:pt x="365" y="57"/>
                    <a:pt x="363" y="58"/>
                    <a:pt x="363" y="61"/>
                  </a:cubicBezTo>
                  <a:cubicBezTo>
                    <a:pt x="363" y="64"/>
                    <a:pt x="365" y="65"/>
                    <a:pt x="367" y="65"/>
                  </a:cubicBezTo>
                  <a:cubicBezTo>
                    <a:pt x="401" y="65"/>
                    <a:pt x="401" y="65"/>
                    <a:pt x="401" y="65"/>
                  </a:cubicBezTo>
                  <a:cubicBezTo>
                    <a:pt x="402" y="65"/>
                    <a:pt x="404" y="64"/>
                    <a:pt x="404" y="61"/>
                  </a:cubicBezTo>
                  <a:cubicBezTo>
                    <a:pt x="404" y="39"/>
                    <a:pt x="404" y="39"/>
                    <a:pt x="404" y="39"/>
                  </a:cubicBezTo>
                  <a:cubicBezTo>
                    <a:pt x="404" y="38"/>
                    <a:pt x="403" y="36"/>
                    <a:pt x="401" y="36"/>
                  </a:cubicBezTo>
                  <a:cubicBezTo>
                    <a:pt x="397" y="36"/>
                    <a:pt x="396" y="38"/>
                    <a:pt x="396" y="39"/>
                  </a:cubicBezTo>
                  <a:cubicBezTo>
                    <a:pt x="396" y="57"/>
                    <a:pt x="396" y="57"/>
                    <a:pt x="396" y="57"/>
                  </a:cubicBezTo>
                  <a:lnTo>
                    <a:pt x="388" y="57"/>
                  </a:lnTo>
                  <a:close/>
                  <a:moveTo>
                    <a:pt x="432" y="0"/>
                  </a:moveTo>
                  <a:cubicBezTo>
                    <a:pt x="428" y="0"/>
                    <a:pt x="423" y="4"/>
                    <a:pt x="423" y="8"/>
                  </a:cubicBezTo>
                  <a:cubicBezTo>
                    <a:pt x="423" y="57"/>
                    <a:pt x="423" y="57"/>
                    <a:pt x="423" y="57"/>
                  </a:cubicBezTo>
                  <a:cubicBezTo>
                    <a:pt x="423" y="61"/>
                    <a:pt x="427" y="65"/>
                    <a:pt x="432" y="65"/>
                  </a:cubicBezTo>
                  <a:cubicBezTo>
                    <a:pt x="457" y="65"/>
                    <a:pt x="457" y="65"/>
                    <a:pt x="457" y="65"/>
                  </a:cubicBezTo>
                  <a:cubicBezTo>
                    <a:pt x="461" y="65"/>
                    <a:pt x="465" y="61"/>
                    <a:pt x="465" y="57"/>
                  </a:cubicBezTo>
                  <a:cubicBezTo>
                    <a:pt x="465" y="8"/>
                    <a:pt x="465" y="8"/>
                    <a:pt x="465" y="8"/>
                  </a:cubicBezTo>
                  <a:cubicBezTo>
                    <a:pt x="465" y="4"/>
                    <a:pt x="461" y="0"/>
                    <a:pt x="457" y="0"/>
                  </a:cubicBezTo>
                  <a:lnTo>
                    <a:pt x="432" y="0"/>
                  </a:lnTo>
                  <a:close/>
                  <a:moveTo>
                    <a:pt x="432" y="8"/>
                  </a:moveTo>
                  <a:cubicBezTo>
                    <a:pt x="457" y="8"/>
                    <a:pt x="457" y="8"/>
                    <a:pt x="457" y="8"/>
                  </a:cubicBezTo>
                  <a:cubicBezTo>
                    <a:pt x="457" y="57"/>
                    <a:pt x="457" y="57"/>
                    <a:pt x="457" y="57"/>
                  </a:cubicBezTo>
                  <a:cubicBezTo>
                    <a:pt x="432" y="57"/>
                    <a:pt x="432" y="57"/>
                    <a:pt x="432" y="57"/>
                  </a:cubicBezTo>
                  <a:lnTo>
                    <a:pt x="432" y="8"/>
                  </a:lnTo>
                  <a:close/>
                  <a:moveTo>
                    <a:pt x="493" y="0"/>
                  </a:moveTo>
                  <a:cubicBezTo>
                    <a:pt x="488" y="0"/>
                    <a:pt x="484" y="4"/>
                    <a:pt x="484" y="8"/>
                  </a:cubicBezTo>
                  <a:cubicBezTo>
                    <a:pt x="484" y="57"/>
                    <a:pt x="484" y="57"/>
                    <a:pt x="484" y="57"/>
                  </a:cubicBezTo>
                  <a:cubicBezTo>
                    <a:pt x="484" y="61"/>
                    <a:pt x="488" y="65"/>
                    <a:pt x="493" y="65"/>
                  </a:cubicBezTo>
                  <a:cubicBezTo>
                    <a:pt x="517" y="65"/>
                    <a:pt x="517" y="65"/>
                    <a:pt x="517" y="65"/>
                  </a:cubicBezTo>
                  <a:cubicBezTo>
                    <a:pt x="522" y="65"/>
                    <a:pt x="526" y="61"/>
                    <a:pt x="526" y="57"/>
                  </a:cubicBezTo>
                  <a:cubicBezTo>
                    <a:pt x="526" y="8"/>
                    <a:pt x="526" y="8"/>
                    <a:pt x="526" y="8"/>
                  </a:cubicBezTo>
                  <a:cubicBezTo>
                    <a:pt x="526" y="4"/>
                    <a:pt x="522" y="0"/>
                    <a:pt x="517" y="0"/>
                  </a:cubicBezTo>
                  <a:lnTo>
                    <a:pt x="493" y="0"/>
                  </a:lnTo>
                  <a:close/>
                  <a:moveTo>
                    <a:pt x="493" y="8"/>
                  </a:moveTo>
                  <a:cubicBezTo>
                    <a:pt x="517" y="8"/>
                    <a:pt x="517" y="8"/>
                    <a:pt x="517" y="8"/>
                  </a:cubicBezTo>
                  <a:cubicBezTo>
                    <a:pt x="517" y="57"/>
                    <a:pt x="517" y="57"/>
                    <a:pt x="517" y="57"/>
                  </a:cubicBezTo>
                  <a:cubicBezTo>
                    <a:pt x="493" y="57"/>
                    <a:pt x="493" y="57"/>
                    <a:pt x="493" y="57"/>
                  </a:cubicBezTo>
                  <a:lnTo>
                    <a:pt x="493" y="8"/>
                  </a:lnTo>
                  <a:close/>
                </a:path>
              </a:pathLst>
            </a:custGeom>
            <a:solidFill>
              <a:srgbClr val="353535">
                <a:alpha val="33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353535"/>
                </a:solidFill>
                <a:effectLst/>
                <a:uLnTx/>
                <a:uFillTx/>
                <a:latin typeface="Segoe UI Semilight" panose="020B0402040204020203" pitchFamily="34" charset="0"/>
                <a:cs typeface="Segoe UI Semilight" panose="020B0402040204020203" pitchFamily="34" charset="0"/>
              </a:endParaRPr>
            </a:p>
          </p:txBody>
        </p:sp>
        <p:sp>
          <p:nvSpPr>
            <p:cNvPr id="48" name="Freeform 87">
              <a:extLst>
                <a:ext uri="{FF2B5EF4-FFF2-40B4-BE49-F238E27FC236}">
                  <a16:creationId xmlns:a16="http://schemas.microsoft.com/office/drawing/2014/main" id="{B8622C45-F001-4702-BBA0-22D61512A136}"/>
                </a:ext>
              </a:extLst>
            </p:cNvPr>
            <p:cNvSpPr>
              <a:spLocks noEditPoints="1"/>
            </p:cNvSpPr>
            <p:nvPr/>
          </p:nvSpPr>
          <p:spPr bwMode="auto">
            <a:xfrm>
              <a:off x="4437948" y="4075627"/>
              <a:ext cx="916674" cy="110841"/>
            </a:xfrm>
            <a:custGeom>
              <a:avLst/>
              <a:gdLst>
                <a:gd name="T0" fmla="*/ 4 w 526"/>
                <a:gd name="T1" fmla="*/ 0 h 65"/>
                <a:gd name="T2" fmla="*/ 16 w 526"/>
                <a:gd name="T3" fmla="*/ 8 h 65"/>
                <a:gd name="T4" fmla="*/ 0 w 526"/>
                <a:gd name="T5" fmla="*/ 61 h 65"/>
                <a:gd name="T6" fmla="*/ 41 w 526"/>
                <a:gd name="T7" fmla="*/ 61 h 65"/>
                <a:gd name="T8" fmla="*/ 33 w 526"/>
                <a:gd name="T9" fmla="*/ 39 h 65"/>
                <a:gd name="T10" fmla="*/ 68 w 526"/>
                <a:gd name="T11" fmla="*/ 0 h 65"/>
                <a:gd name="T12" fmla="*/ 68 w 526"/>
                <a:gd name="T13" fmla="*/ 65 h 65"/>
                <a:gd name="T14" fmla="*/ 101 w 526"/>
                <a:gd name="T15" fmla="*/ 8 h 65"/>
                <a:gd name="T16" fmla="*/ 68 w 526"/>
                <a:gd name="T17" fmla="*/ 8 h 65"/>
                <a:gd name="T18" fmla="*/ 68 w 526"/>
                <a:gd name="T19" fmla="*/ 57 h 65"/>
                <a:gd name="T20" fmla="*/ 145 w 526"/>
                <a:gd name="T21" fmla="*/ 0 h 65"/>
                <a:gd name="T22" fmla="*/ 125 w 526"/>
                <a:gd name="T23" fmla="*/ 8 h 65"/>
                <a:gd name="T24" fmla="*/ 125 w 526"/>
                <a:gd name="T25" fmla="*/ 57 h 65"/>
                <a:gd name="T26" fmla="*/ 158 w 526"/>
                <a:gd name="T27" fmla="*/ 65 h 65"/>
                <a:gd name="T28" fmla="*/ 158 w 526"/>
                <a:gd name="T29" fmla="*/ 36 h 65"/>
                <a:gd name="T30" fmla="*/ 145 w 526"/>
                <a:gd name="T31" fmla="*/ 57 h 65"/>
                <a:gd name="T32" fmla="*/ 181 w 526"/>
                <a:gd name="T33" fmla="*/ 57 h 65"/>
                <a:gd name="T34" fmla="*/ 223 w 526"/>
                <a:gd name="T35" fmla="*/ 57 h 65"/>
                <a:gd name="T36" fmla="*/ 190 w 526"/>
                <a:gd name="T37" fmla="*/ 0 h 65"/>
                <a:gd name="T38" fmla="*/ 214 w 526"/>
                <a:gd name="T39" fmla="*/ 57 h 65"/>
                <a:gd name="T40" fmla="*/ 267 w 526"/>
                <a:gd name="T41" fmla="*/ 57 h 65"/>
                <a:gd name="T42" fmla="*/ 242 w 526"/>
                <a:gd name="T43" fmla="*/ 4 h 65"/>
                <a:gd name="T44" fmla="*/ 258 w 526"/>
                <a:gd name="T45" fmla="*/ 57 h 65"/>
                <a:gd name="T46" fmla="*/ 246 w 526"/>
                <a:gd name="T47" fmla="*/ 65 h 65"/>
                <a:gd name="T48" fmla="*/ 283 w 526"/>
                <a:gd name="T49" fmla="*/ 39 h 65"/>
                <a:gd name="T50" fmla="*/ 275 w 526"/>
                <a:gd name="T51" fmla="*/ 57 h 65"/>
                <a:gd name="T52" fmla="*/ 303 w 526"/>
                <a:gd name="T53" fmla="*/ 8 h 65"/>
                <a:gd name="T54" fmla="*/ 336 w 526"/>
                <a:gd name="T55" fmla="*/ 65 h 65"/>
                <a:gd name="T56" fmla="*/ 336 w 526"/>
                <a:gd name="T57" fmla="*/ 0 h 65"/>
                <a:gd name="T58" fmla="*/ 336 w 526"/>
                <a:gd name="T59" fmla="*/ 8 h 65"/>
                <a:gd name="T60" fmla="*/ 310 w 526"/>
                <a:gd name="T61" fmla="*/ 8 h 65"/>
                <a:gd name="T62" fmla="*/ 367 w 526"/>
                <a:gd name="T63" fmla="*/ 0 h 65"/>
                <a:gd name="T64" fmla="*/ 380 w 526"/>
                <a:gd name="T65" fmla="*/ 8 h 65"/>
                <a:gd name="T66" fmla="*/ 363 w 526"/>
                <a:gd name="T67" fmla="*/ 61 h 65"/>
                <a:gd name="T68" fmla="*/ 404 w 526"/>
                <a:gd name="T69" fmla="*/ 61 h 65"/>
                <a:gd name="T70" fmla="*/ 396 w 526"/>
                <a:gd name="T71" fmla="*/ 39 h 65"/>
                <a:gd name="T72" fmla="*/ 432 w 526"/>
                <a:gd name="T73" fmla="*/ 0 h 65"/>
                <a:gd name="T74" fmla="*/ 432 w 526"/>
                <a:gd name="T75" fmla="*/ 65 h 65"/>
                <a:gd name="T76" fmla="*/ 465 w 526"/>
                <a:gd name="T77" fmla="*/ 8 h 65"/>
                <a:gd name="T78" fmla="*/ 432 w 526"/>
                <a:gd name="T79" fmla="*/ 8 h 65"/>
                <a:gd name="T80" fmla="*/ 432 w 526"/>
                <a:gd name="T81" fmla="*/ 57 h 65"/>
                <a:gd name="T82" fmla="*/ 484 w 526"/>
                <a:gd name="T83" fmla="*/ 8 h 65"/>
                <a:gd name="T84" fmla="*/ 517 w 526"/>
                <a:gd name="T85" fmla="*/ 65 h 65"/>
                <a:gd name="T86" fmla="*/ 517 w 526"/>
                <a:gd name="T87" fmla="*/ 0 h 65"/>
                <a:gd name="T88" fmla="*/ 517 w 526"/>
                <a:gd name="T89" fmla="*/ 8 h 65"/>
                <a:gd name="T90" fmla="*/ 493 w 526"/>
                <a:gd name="T91" fmla="*/ 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6" h="65">
                  <a:moveTo>
                    <a:pt x="25" y="57"/>
                  </a:move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7"/>
                    <a:pt x="16" y="57"/>
                    <a:pt x="16" y="57"/>
                  </a:cubicBezTo>
                  <a:cubicBezTo>
                    <a:pt x="4" y="57"/>
                    <a:pt x="4" y="57"/>
                    <a:pt x="4" y="57"/>
                  </a:cubicBezTo>
                  <a:cubicBezTo>
                    <a:pt x="1" y="57"/>
                    <a:pt x="0" y="58"/>
                    <a:pt x="0" y="61"/>
                  </a:cubicBezTo>
                  <a:cubicBezTo>
                    <a:pt x="0" y="64"/>
                    <a:pt x="1" y="65"/>
                    <a:pt x="4" y="65"/>
                  </a:cubicBezTo>
                  <a:cubicBezTo>
                    <a:pt x="37" y="65"/>
                    <a:pt x="37" y="65"/>
                    <a:pt x="37" y="65"/>
                  </a:cubicBezTo>
                  <a:cubicBezTo>
                    <a:pt x="39" y="65"/>
                    <a:pt x="41" y="64"/>
                    <a:pt x="41" y="61"/>
                  </a:cubicBezTo>
                  <a:cubicBezTo>
                    <a:pt x="41" y="39"/>
                    <a:pt x="41" y="39"/>
                    <a:pt x="41" y="39"/>
                  </a:cubicBezTo>
                  <a:cubicBezTo>
                    <a:pt x="41" y="38"/>
                    <a:pt x="40" y="36"/>
                    <a:pt x="37" y="36"/>
                  </a:cubicBezTo>
                  <a:cubicBezTo>
                    <a:pt x="33" y="36"/>
                    <a:pt x="33" y="38"/>
                    <a:pt x="33" y="39"/>
                  </a:cubicBezTo>
                  <a:cubicBezTo>
                    <a:pt x="33" y="57"/>
                    <a:pt x="33" y="57"/>
                    <a:pt x="33" y="57"/>
                  </a:cubicBezTo>
                  <a:lnTo>
                    <a:pt x="25" y="57"/>
                  </a:lnTo>
                  <a:close/>
                  <a:moveTo>
                    <a:pt x="68" y="0"/>
                  </a:moveTo>
                  <a:cubicBezTo>
                    <a:pt x="64" y="0"/>
                    <a:pt x="60" y="4"/>
                    <a:pt x="60" y="8"/>
                  </a:cubicBezTo>
                  <a:cubicBezTo>
                    <a:pt x="60" y="57"/>
                    <a:pt x="60" y="57"/>
                    <a:pt x="60" y="57"/>
                  </a:cubicBezTo>
                  <a:cubicBezTo>
                    <a:pt x="60" y="61"/>
                    <a:pt x="64" y="65"/>
                    <a:pt x="68" y="65"/>
                  </a:cubicBezTo>
                  <a:cubicBezTo>
                    <a:pt x="93" y="65"/>
                    <a:pt x="93" y="65"/>
                    <a:pt x="93" y="65"/>
                  </a:cubicBezTo>
                  <a:cubicBezTo>
                    <a:pt x="98" y="65"/>
                    <a:pt x="101" y="61"/>
                    <a:pt x="101" y="57"/>
                  </a:cubicBezTo>
                  <a:cubicBezTo>
                    <a:pt x="101" y="8"/>
                    <a:pt x="101" y="8"/>
                    <a:pt x="101" y="8"/>
                  </a:cubicBezTo>
                  <a:cubicBezTo>
                    <a:pt x="101" y="4"/>
                    <a:pt x="98" y="0"/>
                    <a:pt x="93" y="0"/>
                  </a:cubicBezTo>
                  <a:lnTo>
                    <a:pt x="68" y="0"/>
                  </a:lnTo>
                  <a:close/>
                  <a:moveTo>
                    <a:pt x="68" y="8"/>
                  </a:moveTo>
                  <a:cubicBezTo>
                    <a:pt x="93" y="8"/>
                    <a:pt x="93" y="8"/>
                    <a:pt x="93" y="8"/>
                  </a:cubicBezTo>
                  <a:cubicBezTo>
                    <a:pt x="93" y="57"/>
                    <a:pt x="93" y="57"/>
                    <a:pt x="93" y="57"/>
                  </a:cubicBezTo>
                  <a:cubicBezTo>
                    <a:pt x="68" y="57"/>
                    <a:pt x="68" y="57"/>
                    <a:pt x="68" y="57"/>
                  </a:cubicBezTo>
                  <a:lnTo>
                    <a:pt x="68" y="8"/>
                  </a:lnTo>
                  <a:close/>
                  <a:moveTo>
                    <a:pt x="145" y="57"/>
                  </a:move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7"/>
                    <a:pt x="137" y="57"/>
                    <a:pt x="137" y="57"/>
                  </a:cubicBezTo>
                  <a:cubicBezTo>
                    <a:pt x="125" y="57"/>
                    <a:pt x="125" y="57"/>
                    <a:pt x="125" y="57"/>
                  </a:cubicBezTo>
                  <a:cubicBezTo>
                    <a:pt x="123" y="57"/>
                    <a:pt x="120" y="58"/>
                    <a:pt x="120" y="61"/>
                  </a:cubicBezTo>
                  <a:cubicBezTo>
                    <a:pt x="120" y="64"/>
                    <a:pt x="123" y="65"/>
                    <a:pt x="125" y="65"/>
                  </a:cubicBezTo>
                  <a:cubicBezTo>
                    <a:pt x="158" y="65"/>
                    <a:pt x="158" y="65"/>
                    <a:pt x="158" y="65"/>
                  </a:cubicBezTo>
                  <a:cubicBezTo>
                    <a:pt x="160" y="65"/>
                    <a:pt x="162" y="64"/>
                    <a:pt x="162" y="61"/>
                  </a:cubicBezTo>
                  <a:cubicBezTo>
                    <a:pt x="162" y="39"/>
                    <a:pt x="162" y="39"/>
                    <a:pt x="162" y="39"/>
                  </a:cubicBezTo>
                  <a:cubicBezTo>
                    <a:pt x="162" y="38"/>
                    <a:pt x="161" y="36"/>
                    <a:pt x="158" y="36"/>
                  </a:cubicBezTo>
                  <a:cubicBezTo>
                    <a:pt x="155" y="36"/>
                    <a:pt x="154" y="38"/>
                    <a:pt x="154" y="39"/>
                  </a:cubicBezTo>
                  <a:cubicBezTo>
                    <a:pt x="154" y="57"/>
                    <a:pt x="154" y="57"/>
                    <a:pt x="154" y="57"/>
                  </a:cubicBezTo>
                  <a:lnTo>
                    <a:pt x="145" y="57"/>
                  </a:lnTo>
                  <a:close/>
                  <a:moveTo>
                    <a:pt x="190" y="0"/>
                  </a:moveTo>
                  <a:cubicBezTo>
                    <a:pt x="184" y="0"/>
                    <a:pt x="181" y="4"/>
                    <a:pt x="181" y="8"/>
                  </a:cubicBezTo>
                  <a:cubicBezTo>
                    <a:pt x="181" y="57"/>
                    <a:pt x="181" y="57"/>
                    <a:pt x="181" y="57"/>
                  </a:cubicBezTo>
                  <a:cubicBezTo>
                    <a:pt x="181" y="61"/>
                    <a:pt x="184" y="65"/>
                    <a:pt x="190" y="65"/>
                  </a:cubicBezTo>
                  <a:cubicBezTo>
                    <a:pt x="214" y="65"/>
                    <a:pt x="214" y="65"/>
                    <a:pt x="214" y="65"/>
                  </a:cubicBezTo>
                  <a:cubicBezTo>
                    <a:pt x="219" y="65"/>
                    <a:pt x="223" y="61"/>
                    <a:pt x="223" y="57"/>
                  </a:cubicBezTo>
                  <a:cubicBezTo>
                    <a:pt x="223" y="8"/>
                    <a:pt x="223" y="8"/>
                    <a:pt x="223" y="8"/>
                  </a:cubicBezTo>
                  <a:cubicBezTo>
                    <a:pt x="223" y="4"/>
                    <a:pt x="219" y="0"/>
                    <a:pt x="214" y="0"/>
                  </a:cubicBezTo>
                  <a:lnTo>
                    <a:pt x="190" y="0"/>
                  </a:lnTo>
                  <a:close/>
                  <a:moveTo>
                    <a:pt x="190" y="8"/>
                  </a:moveTo>
                  <a:cubicBezTo>
                    <a:pt x="214" y="8"/>
                    <a:pt x="214" y="8"/>
                    <a:pt x="214" y="8"/>
                  </a:cubicBezTo>
                  <a:cubicBezTo>
                    <a:pt x="214" y="57"/>
                    <a:pt x="214" y="57"/>
                    <a:pt x="214" y="57"/>
                  </a:cubicBezTo>
                  <a:cubicBezTo>
                    <a:pt x="190" y="57"/>
                    <a:pt x="190" y="57"/>
                    <a:pt x="190" y="57"/>
                  </a:cubicBezTo>
                  <a:lnTo>
                    <a:pt x="190" y="8"/>
                  </a:lnTo>
                  <a:close/>
                  <a:moveTo>
                    <a:pt x="267" y="57"/>
                  </a:move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7"/>
                    <a:pt x="258" y="57"/>
                    <a:pt x="258" y="57"/>
                  </a:cubicBezTo>
                  <a:cubicBezTo>
                    <a:pt x="246" y="57"/>
                    <a:pt x="246" y="57"/>
                    <a:pt x="246" y="57"/>
                  </a:cubicBezTo>
                  <a:cubicBezTo>
                    <a:pt x="244" y="57"/>
                    <a:pt x="242" y="58"/>
                    <a:pt x="242" y="61"/>
                  </a:cubicBezTo>
                  <a:cubicBezTo>
                    <a:pt x="242" y="64"/>
                    <a:pt x="244" y="65"/>
                    <a:pt x="246" y="65"/>
                  </a:cubicBezTo>
                  <a:cubicBezTo>
                    <a:pt x="279" y="65"/>
                    <a:pt x="279" y="65"/>
                    <a:pt x="279" y="65"/>
                  </a:cubicBezTo>
                  <a:cubicBezTo>
                    <a:pt x="281" y="65"/>
                    <a:pt x="283" y="64"/>
                    <a:pt x="283" y="61"/>
                  </a:cubicBezTo>
                  <a:cubicBezTo>
                    <a:pt x="283" y="39"/>
                    <a:pt x="283" y="39"/>
                    <a:pt x="283" y="39"/>
                  </a:cubicBezTo>
                  <a:cubicBezTo>
                    <a:pt x="283" y="38"/>
                    <a:pt x="283" y="36"/>
                    <a:pt x="279" y="36"/>
                  </a:cubicBezTo>
                  <a:cubicBezTo>
                    <a:pt x="276" y="36"/>
                    <a:pt x="275" y="38"/>
                    <a:pt x="275" y="39"/>
                  </a:cubicBezTo>
                  <a:cubicBezTo>
                    <a:pt x="275" y="57"/>
                    <a:pt x="275" y="57"/>
                    <a:pt x="275" y="57"/>
                  </a:cubicBezTo>
                  <a:lnTo>
                    <a:pt x="267" y="57"/>
                  </a:lnTo>
                  <a:close/>
                  <a:moveTo>
                    <a:pt x="310" y="0"/>
                  </a:moveTo>
                  <a:cubicBezTo>
                    <a:pt x="306" y="0"/>
                    <a:pt x="303" y="4"/>
                    <a:pt x="303" y="8"/>
                  </a:cubicBezTo>
                  <a:cubicBezTo>
                    <a:pt x="303" y="57"/>
                    <a:pt x="303" y="57"/>
                    <a:pt x="303" y="57"/>
                  </a:cubicBezTo>
                  <a:cubicBezTo>
                    <a:pt x="303" y="61"/>
                    <a:pt x="306" y="65"/>
                    <a:pt x="310" y="65"/>
                  </a:cubicBezTo>
                  <a:cubicBezTo>
                    <a:pt x="336" y="65"/>
                    <a:pt x="336" y="65"/>
                    <a:pt x="336" y="65"/>
                  </a:cubicBezTo>
                  <a:cubicBezTo>
                    <a:pt x="340" y="65"/>
                    <a:pt x="344" y="61"/>
                    <a:pt x="344" y="57"/>
                  </a:cubicBezTo>
                  <a:cubicBezTo>
                    <a:pt x="344" y="8"/>
                    <a:pt x="344" y="8"/>
                    <a:pt x="344" y="8"/>
                  </a:cubicBezTo>
                  <a:cubicBezTo>
                    <a:pt x="344" y="4"/>
                    <a:pt x="340" y="0"/>
                    <a:pt x="336" y="0"/>
                  </a:cubicBezTo>
                  <a:lnTo>
                    <a:pt x="310" y="0"/>
                  </a:lnTo>
                  <a:close/>
                  <a:moveTo>
                    <a:pt x="310" y="8"/>
                  </a:moveTo>
                  <a:cubicBezTo>
                    <a:pt x="336" y="8"/>
                    <a:pt x="336" y="8"/>
                    <a:pt x="336" y="8"/>
                  </a:cubicBezTo>
                  <a:cubicBezTo>
                    <a:pt x="336" y="57"/>
                    <a:pt x="336" y="57"/>
                    <a:pt x="336" y="57"/>
                  </a:cubicBezTo>
                  <a:cubicBezTo>
                    <a:pt x="310" y="57"/>
                    <a:pt x="310" y="57"/>
                    <a:pt x="310" y="57"/>
                  </a:cubicBezTo>
                  <a:lnTo>
                    <a:pt x="310" y="8"/>
                  </a:lnTo>
                  <a:close/>
                  <a:moveTo>
                    <a:pt x="388" y="57"/>
                  </a:move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7"/>
                    <a:pt x="380" y="57"/>
                    <a:pt x="380" y="57"/>
                  </a:cubicBezTo>
                  <a:cubicBezTo>
                    <a:pt x="367" y="57"/>
                    <a:pt x="367" y="57"/>
                    <a:pt x="367" y="57"/>
                  </a:cubicBezTo>
                  <a:cubicBezTo>
                    <a:pt x="365" y="57"/>
                    <a:pt x="363" y="58"/>
                    <a:pt x="363" y="61"/>
                  </a:cubicBezTo>
                  <a:cubicBezTo>
                    <a:pt x="363" y="64"/>
                    <a:pt x="365" y="65"/>
                    <a:pt x="367" y="65"/>
                  </a:cubicBezTo>
                  <a:cubicBezTo>
                    <a:pt x="401" y="65"/>
                    <a:pt x="401" y="65"/>
                    <a:pt x="401" y="65"/>
                  </a:cubicBezTo>
                  <a:cubicBezTo>
                    <a:pt x="402" y="65"/>
                    <a:pt x="404" y="64"/>
                    <a:pt x="404" y="61"/>
                  </a:cubicBezTo>
                  <a:cubicBezTo>
                    <a:pt x="404" y="39"/>
                    <a:pt x="404" y="39"/>
                    <a:pt x="404" y="39"/>
                  </a:cubicBezTo>
                  <a:cubicBezTo>
                    <a:pt x="404" y="38"/>
                    <a:pt x="403" y="36"/>
                    <a:pt x="401" y="36"/>
                  </a:cubicBezTo>
                  <a:cubicBezTo>
                    <a:pt x="397" y="36"/>
                    <a:pt x="396" y="38"/>
                    <a:pt x="396" y="39"/>
                  </a:cubicBezTo>
                  <a:cubicBezTo>
                    <a:pt x="396" y="57"/>
                    <a:pt x="396" y="57"/>
                    <a:pt x="396" y="57"/>
                  </a:cubicBezTo>
                  <a:lnTo>
                    <a:pt x="388" y="57"/>
                  </a:lnTo>
                  <a:close/>
                  <a:moveTo>
                    <a:pt x="432" y="0"/>
                  </a:moveTo>
                  <a:cubicBezTo>
                    <a:pt x="428" y="0"/>
                    <a:pt x="423" y="4"/>
                    <a:pt x="423" y="8"/>
                  </a:cubicBezTo>
                  <a:cubicBezTo>
                    <a:pt x="423" y="57"/>
                    <a:pt x="423" y="57"/>
                    <a:pt x="423" y="57"/>
                  </a:cubicBezTo>
                  <a:cubicBezTo>
                    <a:pt x="423" y="61"/>
                    <a:pt x="427" y="65"/>
                    <a:pt x="432" y="65"/>
                  </a:cubicBezTo>
                  <a:cubicBezTo>
                    <a:pt x="457" y="65"/>
                    <a:pt x="457" y="65"/>
                    <a:pt x="457" y="65"/>
                  </a:cubicBezTo>
                  <a:cubicBezTo>
                    <a:pt x="461" y="65"/>
                    <a:pt x="465" y="61"/>
                    <a:pt x="465" y="57"/>
                  </a:cubicBezTo>
                  <a:cubicBezTo>
                    <a:pt x="465" y="8"/>
                    <a:pt x="465" y="8"/>
                    <a:pt x="465" y="8"/>
                  </a:cubicBezTo>
                  <a:cubicBezTo>
                    <a:pt x="465" y="4"/>
                    <a:pt x="461" y="0"/>
                    <a:pt x="457" y="0"/>
                  </a:cubicBezTo>
                  <a:lnTo>
                    <a:pt x="432" y="0"/>
                  </a:lnTo>
                  <a:close/>
                  <a:moveTo>
                    <a:pt x="432" y="8"/>
                  </a:moveTo>
                  <a:cubicBezTo>
                    <a:pt x="457" y="8"/>
                    <a:pt x="457" y="8"/>
                    <a:pt x="457" y="8"/>
                  </a:cubicBezTo>
                  <a:cubicBezTo>
                    <a:pt x="457" y="57"/>
                    <a:pt x="457" y="57"/>
                    <a:pt x="457" y="57"/>
                  </a:cubicBezTo>
                  <a:cubicBezTo>
                    <a:pt x="432" y="57"/>
                    <a:pt x="432" y="57"/>
                    <a:pt x="432" y="57"/>
                  </a:cubicBezTo>
                  <a:lnTo>
                    <a:pt x="432" y="8"/>
                  </a:lnTo>
                  <a:close/>
                  <a:moveTo>
                    <a:pt x="493" y="0"/>
                  </a:moveTo>
                  <a:cubicBezTo>
                    <a:pt x="488" y="0"/>
                    <a:pt x="484" y="4"/>
                    <a:pt x="484" y="8"/>
                  </a:cubicBezTo>
                  <a:cubicBezTo>
                    <a:pt x="484" y="57"/>
                    <a:pt x="484" y="57"/>
                    <a:pt x="484" y="57"/>
                  </a:cubicBezTo>
                  <a:cubicBezTo>
                    <a:pt x="484" y="61"/>
                    <a:pt x="488" y="65"/>
                    <a:pt x="493" y="65"/>
                  </a:cubicBezTo>
                  <a:cubicBezTo>
                    <a:pt x="517" y="65"/>
                    <a:pt x="517" y="65"/>
                    <a:pt x="517" y="65"/>
                  </a:cubicBezTo>
                  <a:cubicBezTo>
                    <a:pt x="522" y="65"/>
                    <a:pt x="526" y="61"/>
                    <a:pt x="526" y="57"/>
                  </a:cubicBezTo>
                  <a:cubicBezTo>
                    <a:pt x="526" y="8"/>
                    <a:pt x="526" y="8"/>
                    <a:pt x="526" y="8"/>
                  </a:cubicBezTo>
                  <a:cubicBezTo>
                    <a:pt x="526" y="4"/>
                    <a:pt x="522" y="0"/>
                    <a:pt x="517" y="0"/>
                  </a:cubicBezTo>
                  <a:lnTo>
                    <a:pt x="493" y="0"/>
                  </a:lnTo>
                  <a:close/>
                  <a:moveTo>
                    <a:pt x="493" y="8"/>
                  </a:moveTo>
                  <a:cubicBezTo>
                    <a:pt x="517" y="8"/>
                    <a:pt x="517" y="8"/>
                    <a:pt x="517" y="8"/>
                  </a:cubicBezTo>
                  <a:cubicBezTo>
                    <a:pt x="517" y="57"/>
                    <a:pt x="517" y="57"/>
                    <a:pt x="517" y="57"/>
                  </a:cubicBezTo>
                  <a:cubicBezTo>
                    <a:pt x="493" y="57"/>
                    <a:pt x="493" y="57"/>
                    <a:pt x="493" y="57"/>
                  </a:cubicBezTo>
                  <a:lnTo>
                    <a:pt x="493" y="8"/>
                  </a:lnTo>
                  <a:close/>
                </a:path>
              </a:pathLst>
            </a:custGeom>
            <a:solidFill>
              <a:srgbClr val="353535">
                <a:alpha val="33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353535"/>
                </a:solidFill>
                <a:effectLst/>
                <a:uLnTx/>
                <a:uFillTx/>
                <a:latin typeface="Segoe UI Semilight" panose="020B0402040204020203" pitchFamily="34" charset="0"/>
                <a:cs typeface="Segoe UI Semilight" panose="020B0402040204020203" pitchFamily="34" charset="0"/>
              </a:endParaRPr>
            </a:p>
          </p:txBody>
        </p:sp>
        <p:sp>
          <p:nvSpPr>
            <p:cNvPr id="49" name="Rectangle 48">
              <a:extLst>
                <a:ext uri="{FF2B5EF4-FFF2-40B4-BE49-F238E27FC236}">
                  <a16:creationId xmlns:a16="http://schemas.microsoft.com/office/drawing/2014/main" id="{19360862-418C-455B-A235-FB36F1439ED6}"/>
                </a:ext>
              </a:extLst>
            </p:cNvPr>
            <p:cNvSpPr/>
            <p:nvPr/>
          </p:nvSpPr>
          <p:spPr>
            <a:xfrm>
              <a:off x="3473308" y="3287640"/>
              <a:ext cx="1881313" cy="623377"/>
            </a:xfrm>
            <a:prstGeom prst="rect">
              <a:avLst/>
            </a:prstGeom>
            <a:noFill/>
          </p:spPr>
          <p:txBody>
            <a:bodyPr wrap="square" lIns="0" tIns="0" rIns="0" bIns="0" anchor="ctr">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32597" fontAlgn="auto">
                <a:spcBef>
                  <a:spcPts val="0"/>
                </a:spcBef>
                <a:spcAft>
                  <a:spcPts val="0"/>
                </a:spcAft>
              </a:pPr>
              <a:r>
                <a:rPr lang="en-US" sz="2000" b="0" dirty="0">
                  <a:solidFill>
                    <a:srgbClr val="FFFFFF"/>
                  </a:solidFill>
                  <a:latin typeface="Segoe UI Semilight" panose="020B0402040204020203" pitchFamily="34" charset="0"/>
                  <a:cs typeface="Segoe UI Semilight" panose="020B0402040204020203" pitchFamily="34" charset="0"/>
                </a:rPr>
                <a:t>{ Your Code }</a:t>
              </a:r>
            </a:p>
          </p:txBody>
        </p:sp>
        <p:sp>
          <p:nvSpPr>
            <p:cNvPr id="50" name="Freeform: Shape 49">
              <a:extLst>
                <a:ext uri="{FF2B5EF4-FFF2-40B4-BE49-F238E27FC236}">
                  <a16:creationId xmlns:a16="http://schemas.microsoft.com/office/drawing/2014/main" id="{1F64A6EE-2A01-4965-92B4-CEF17186AE47}"/>
                </a:ext>
              </a:extLst>
            </p:cNvPr>
            <p:cNvSpPr/>
            <p:nvPr/>
          </p:nvSpPr>
          <p:spPr bwMode="auto">
            <a:xfrm>
              <a:off x="5800007" y="3201809"/>
              <a:ext cx="1701794" cy="236994"/>
            </a:xfrm>
            <a:custGeom>
              <a:avLst/>
              <a:gdLst>
                <a:gd name="connsiteX0" fmla="*/ 0 w 1867301"/>
                <a:gd name="connsiteY0" fmla="*/ 0 h 567891"/>
                <a:gd name="connsiteX1" fmla="*/ 1299410 w 1867301"/>
                <a:gd name="connsiteY1" fmla="*/ 0 h 567891"/>
                <a:gd name="connsiteX2" fmla="*/ 1867301 w 1867301"/>
                <a:gd name="connsiteY2" fmla="*/ 567891 h 567891"/>
              </a:gdLst>
              <a:ahLst/>
              <a:cxnLst>
                <a:cxn ang="0">
                  <a:pos x="connsiteX0" y="connsiteY0"/>
                </a:cxn>
                <a:cxn ang="0">
                  <a:pos x="connsiteX1" y="connsiteY1"/>
                </a:cxn>
                <a:cxn ang="0">
                  <a:pos x="connsiteX2" y="connsiteY2"/>
                </a:cxn>
              </a:cxnLst>
              <a:rect l="l" t="t" r="r" b="b"/>
              <a:pathLst>
                <a:path w="1867301" h="567891">
                  <a:moveTo>
                    <a:pt x="0" y="0"/>
                  </a:moveTo>
                  <a:lnTo>
                    <a:pt x="1299410" y="0"/>
                  </a:lnTo>
                  <a:lnTo>
                    <a:pt x="1867301" y="567891"/>
                  </a:lnTo>
                </a:path>
              </a:pathLst>
            </a:custGeom>
            <a:noFill/>
            <a:ln w="38100" cap="flat" cmpd="sng" algn="ctr">
              <a:solidFill>
                <a:srgbClr val="D2D2D2"/>
              </a:solidFill>
              <a:prstDash val="solid"/>
              <a:headEnd type="none" w="med" len="med"/>
              <a:tailEnd type="none" w="med" len="med"/>
            </a:ln>
            <a:effectLst/>
          </p:spPr>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353535"/>
                </a:solidFill>
                <a:effectLst/>
                <a:uLnTx/>
                <a:uFillTx/>
                <a:latin typeface="Segoe UI Semilight" panose="020B0402040204020203" pitchFamily="34" charset="0"/>
                <a:cs typeface="Segoe UI Semilight" panose="020B0402040204020203" pitchFamily="34" charset="0"/>
              </a:endParaRPr>
            </a:p>
          </p:txBody>
        </p:sp>
        <p:sp>
          <p:nvSpPr>
            <p:cNvPr id="51" name="Freeform: Shape 50">
              <a:extLst>
                <a:ext uri="{FF2B5EF4-FFF2-40B4-BE49-F238E27FC236}">
                  <a16:creationId xmlns:a16="http://schemas.microsoft.com/office/drawing/2014/main" id="{0817F63B-B09D-451C-9F7A-A44514A7F1FF}"/>
                </a:ext>
              </a:extLst>
            </p:cNvPr>
            <p:cNvSpPr/>
            <p:nvPr/>
          </p:nvSpPr>
          <p:spPr bwMode="auto">
            <a:xfrm>
              <a:off x="5602567" y="2104049"/>
              <a:ext cx="1121454" cy="616009"/>
            </a:xfrm>
            <a:custGeom>
              <a:avLst/>
              <a:gdLst>
                <a:gd name="connsiteX0" fmla="*/ 0 w 1366788"/>
                <a:gd name="connsiteY0" fmla="*/ 750770 h 750770"/>
                <a:gd name="connsiteX1" fmla="*/ 0 w 1366788"/>
                <a:gd name="connsiteY1" fmla="*/ 0 h 750770"/>
                <a:gd name="connsiteX2" fmla="*/ 1366788 w 1366788"/>
                <a:gd name="connsiteY2" fmla="*/ 0 h 750770"/>
              </a:gdLst>
              <a:ahLst/>
              <a:cxnLst>
                <a:cxn ang="0">
                  <a:pos x="connsiteX0" y="connsiteY0"/>
                </a:cxn>
                <a:cxn ang="0">
                  <a:pos x="connsiteX1" y="connsiteY1"/>
                </a:cxn>
                <a:cxn ang="0">
                  <a:pos x="connsiteX2" y="connsiteY2"/>
                </a:cxn>
              </a:cxnLst>
              <a:rect l="l" t="t" r="r" b="b"/>
              <a:pathLst>
                <a:path w="1366788" h="750770">
                  <a:moveTo>
                    <a:pt x="0" y="750770"/>
                  </a:moveTo>
                  <a:lnTo>
                    <a:pt x="0" y="0"/>
                  </a:lnTo>
                  <a:lnTo>
                    <a:pt x="1366788" y="0"/>
                  </a:lnTo>
                </a:path>
              </a:pathLst>
            </a:custGeom>
            <a:noFill/>
            <a:ln w="38100" cap="flat" cmpd="sng" algn="ctr">
              <a:solidFill>
                <a:srgbClr val="D2D2D2"/>
              </a:solidFill>
              <a:prstDash val="solid"/>
              <a:headEnd type="none" w="med" len="med"/>
              <a:tailEnd type="none" w="med" len="med"/>
            </a:ln>
            <a:effectLst/>
          </p:spPr>
          <p:txBody>
            <a:bodyPr rot="0" spcFirstLastPara="0" vert="horz" wrap="square" lIns="93260" tIns="46630" rIns="93260" bIns="46630"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353535"/>
                </a:solidFill>
                <a:effectLst/>
                <a:uLnTx/>
                <a:uFillTx/>
                <a:latin typeface="Segoe UI Semilight" panose="020B0402040204020203" pitchFamily="34" charset="0"/>
                <a:cs typeface="Segoe UI Semilight" panose="020B0402040204020203" pitchFamily="34" charset="0"/>
              </a:endParaRPr>
            </a:p>
          </p:txBody>
        </p:sp>
        <p:sp>
          <p:nvSpPr>
            <p:cNvPr id="52" name="Oval 51">
              <a:extLst>
                <a:ext uri="{FF2B5EF4-FFF2-40B4-BE49-F238E27FC236}">
                  <a16:creationId xmlns:a16="http://schemas.microsoft.com/office/drawing/2014/main" id="{7ED71078-9D65-40A3-8518-CA279E825B7F}"/>
                </a:ext>
              </a:extLst>
            </p:cNvPr>
            <p:cNvSpPr/>
            <p:nvPr/>
          </p:nvSpPr>
          <p:spPr bwMode="auto">
            <a:xfrm>
              <a:off x="6184353" y="4102152"/>
              <a:ext cx="1031671" cy="1033996"/>
            </a:xfrm>
            <a:prstGeom prst="ellipse">
              <a:avLst/>
            </a:prstGeom>
            <a:solidFill>
              <a:srgbClr val="107C10"/>
            </a:solidFill>
            <a:ln w="3175" cap="flat" cmpd="sng" algn="ctr">
              <a:noFill/>
              <a:prstDash val="solid"/>
              <a:headEnd type="none" w="med" len="med"/>
              <a:tailEnd type="none" w="med" len="med"/>
            </a:ln>
            <a:effectLst/>
          </p:spPr>
          <p:txBody>
            <a:bodyPr rot="0" spcFirstLastPara="0" vert="horz" wrap="none" lIns="93260" tIns="0" rIns="0" bIns="0"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51028"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Semilight" panose="020B0402040204020203" pitchFamily="34" charset="0"/>
                  <a:ea typeface="Segoe UI" pitchFamily="34" charset="0"/>
                  <a:cs typeface="Segoe UI Semilight" panose="020B0402040204020203" pitchFamily="34" charset="0"/>
                </a:rPr>
                <a:t>SDK</a:t>
              </a:r>
            </a:p>
          </p:txBody>
        </p:sp>
        <p:sp>
          <p:nvSpPr>
            <p:cNvPr id="53" name="Rectangle 52">
              <a:extLst>
                <a:ext uri="{FF2B5EF4-FFF2-40B4-BE49-F238E27FC236}">
                  <a16:creationId xmlns:a16="http://schemas.microsoft.com/office/drawing/2014/main" id="{5ABB3A9C-3693-41AC-9916-C126AB124193}"/>
                </a:ext>
              </a:extLst>
            </p:cNvPr>
            <p:cNvSpPr/>
            <p:nvPr/>
          </p:nvSpPr>
          <p:spPr>
            <a:xfrm>
              <a:off x="6160108" y="5344591"/>
              <a:ext cx="1220206" cy="276999"/>
            </a:xfrm>
            <a:prstGeom prst="rect">
              <a:avLst/>
            </a:prstGeom>
          </p:spPr>
          <p:txBody>
            <a:bodyPr wrap="none">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r" defTabSz="932597" fontAlgn="auto">
                <a:spcBef>
                  <a:spcPts val="0"/>
                </a:spcBef>
                <a:spcAft>
                  <a:spcPts val="0"/>
                </a:spcAft>
              </a:pPr>
              <a:r>
                <a:rPr lang="en-US" sz="1200" b="0" dirty="0">
                  <a:solidFill>
                    <a:srgbClr val="353535"/>
                  </a:solidFill>
                  <a:latin typeface="Segoe UI Semilight" panose="020B0402040204020203" pitchFamily="34" charset="0"/>
                  <a:cs typeface="Segoe UI Semilight" panose="020B0402040204020203" pitchFamily="34" charset="0"/>
                </a:rPr>
                <a:t>Bot Builder SDK</a:t>
              </a:r>
            </a:p>
          </p:txBody>
        </p:sp>
        <p:sp>
          <p:nvSpPr>
            <p:cNvPr id="54" name="Circle: Hollow 53">
              <a:extLst>
                <a:ext uri="{FF2B5EF4-FFF2-40B4-BE49-F238E27FC236}">
                  <a16:creationId xmlns:a16="http://schemas.microsoft.com/office/drawing/2014/main" id="{5834D3AD-C2E3-49F6-B0AA-A22177F0143A}"/>
                </a:ext>
              </a:extLst>
            </p:cNvPr>
            <p:cNvSpPr/>
            <p:nvPr/>
          </p:nvSpPr>
          <p:spPr bwMode="auto">
            <a:xfrm>
              <a:off x="6036007" y="3954968"/>
              <a:ext cx="1328363" cy="1328366"/>
            </a:xfrm>
            <a:prstGeom prst="donut">
              <a:avLst>
                <a:gd name="adj" fmla="val 1118"/>
              </a:avLst>
            </a:prstGeom>
            <a:solidFill>
              <a:srgbClr val="D2D2D2"/>
            </a:solidFill>
            <a:ln w="3175" cap="flat" cmpd="sng" algn="ctr">
              <a:noFill/>
              <a:prstDash val="solid"/>
              <a:headEnd type="none" w="med" len="med"/>
              <a:tailEnd type="none" w="med" len="med"/>
            </a:ln>
            <a:effectLst/>
          </p:spPr>
          <p:txBody>
            <a:bodyPr rot="0" spcFirstLastPara="0" vert="horz" wrap="square" lIns="93260" tIns="46630" rIns="93260" bIns="46630"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5102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panose="020B0402040204020203" pitchFamily="34" charset="0"/>
                <a:ea typeface="Segoe UI" pitchFamily="34" charset="0"/>
                <a:cs typeface="Segoe UI Semilight" panose="020B0402040204020203" pitchFamily="34" charset="0"/>
              </a:endParaRPr>
            </a:p>
          </p:txBody>
        </p:sp>
        <p:sp>
          <p:nvSpPr>
            <p:cNvPr id="55" name="Oval 54">
              <a:extLst>
                <a:ext uri="{FF2B5EF4-FFF2-40B4-BE49-F238E27FC236}">
                  <a16:creationId xmlns:a16="http://schemas.microsoft.com/office/drawing/2014/main" id="{29D34C82-155E-4123-BF01-1EA4F8FE6B2A}"/>
                </a:ext>
              </a:extLst>
            </p:cNvPr>
            <p:cNvSpPr/>
            <p:nvPr/>
          </p:nvSpPr>
          <p:spPr bwMode="auto">
            <a:xfrm>
              <a:off x="6312591" y="1515282"/>
              <a:ext cx="1031671" cy="1033996"/>
            </a:xfrm>
            <a:prstGeom prst="ellipse">
              <a:avLst/>
            </a:prstGeom>
            <a:solidFill>
              <a:srgbClr val="FF8C00"/>
            </a:solidFill>
            <a:ln w="3175" cap="flat" cmpd="sng" algn="ctr">
              <a:noFill/>
              <a:prstDash val="solid"/>
              <a:headEnd type="none" w="med" len="med"/>
              <a:tailEnd type="none" w="med" len="med"/>
            </a:ln>
            <a:effectLst/>
          </p:spPr>
          <p:txBody>
            <a:bodyPr rot="0" spcFirstLastPara="0" vert="horz" wrap="none" lIns="0" tIns="0" rIns="0" bIns="0"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51028"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Semilight" panose="020B0402040204020203" pitchFamily="34" charset="0"/>
                  <a:ea typeface="Segoe UI" pitchFamily="34" charset="0"/>
                  <a:cs typeface="Segoe UI Semilight" panose="020B0402040204020203" pitchFamily="34" charset="0"/>
                </a:rPr>
                <a:t>Platform</a:t>
              </a:r>
            </a:p>
          </p:txBody>
        </p:sp>
        <p:sp>
          <p:nvSpPr>
            <p:cNvPr id="56" name="Rectangle 55">
              <a:extLst>
                <a:ext uri="{FF2B5EF4-FFF2-40B4-BE49-F238E27FC236}">
                  <a16:creationId xmlns:a16="http://schemas.microsoft.com/office/drawing/2014/main" id="{41A20C1A-CFE1-49DA-9CD1-981038FB467A}"/>
                </a:ext>
              </a:extLst>
            </p:cNvPr>
            <p:cNvSpPr/>
            <p:nvPr/>
          </p:nvSpPr>
          <p:spPr>
            <a:xfrm>
              <a:off x="7687666" y="1893388"/>
              <a:ext cx="1319015" cy="276999"/>
            </a:xfrm>
            <a:prstGeom prst="rect">
              <a:avLst/>
            </a:prstGeom>
          </p:spPr>
          <p:txBody>
            <a:bodyPr wrap="none">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r" defTabSz="932597" fontAlgn="auto">
                <a:spcBef>
                  <a:spcPts val="0"/>
                </a:spcBef>
                <a:spcAft>
                  <a:spcPts val="0"/>
                </a:spcAft>
              </a:pPr>
              <a:r>
                <a:rPr lang="en-US" sz="1200" b="0" dirty="0">
                  <a:solidFill>
                    <a:srgbClr val="353535"/>
                  </a:solidFill>
                  <a:latin typeface="Segoe UI Semilight" panose="020B0402040204020203" pitchFamily="34" charset="0"/>
                  <a:cs typeface="Segoe UI Semilight" panose="020B0402040204020203" pitchFamily="34" charset="0"/>
                </a:rPr>
                <a:t>Platform Services</a:t>
              </a:r>
            </a:p>
          </p:txBody>
        </p:sp>
        <p:sp>
          <p:nvSpPr>
            <p:cNvPr id="57" name="Circle: Hollow 56">
              <a:extLst>
                <a:ext uri="{FF2B5EF4-FFF2-40B4-BE49-F238E27FC236}">
                  <a16:creationId xmlns:a16="http://schemas.microsoft.com/office/drawing/2014/main" id="{0651D0D6-2615-46E6-99CC-7934BA0E59C1}"/>
                </a:ext>
              </a:extLst>
            </p:cNvPr>
            <p:cNvSpPr/>
            <p:nvPr/>
          </p:nvSpPr>
          <p:spPr bwMode="auto">
            <a:xfrm>
              <a:off x="6164245" y="1368097"/>
              <a:ext cx="1328363" cy="1328366"/>
            </a:xfrm>
            <a:prstGeom prst="donut">
              <a:avLst>
                <a:gd name="adj" fmla="val 1118"/>
              </a:avLst>
            </a:prstGeom>
            <a:solidFill>
              <a:srgbClr val="D2D2D2"/>
            </a:solidFill>
            <a:ln w="3175" cap="flat" cmpd="sng" algn="ctr">
              <a:noFill/>
              <a:prstDash val="solid"/>
              <a:headEnd type="none" w="med" len="med"/>
              <a:tailEnd type="none" w="med" len="med"/>
            </a:ln>
            <a:effectLst/>
          </p:spPr>
          <p:txBody>
            <a:bodyPr rot="0" spcFirstLastPara="0" vert="horz" wrap="square" lIns="93260" tIns="46630" rIns="93260" bIns="46630"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5102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panose="020B0402040204020203" pitchFamily="34" charset="0"/>
                <a:ea typeface="Segoe UI" pitchFamily="34" charset="0"/>
                <a:cs typeface="Segoe UI Semilight" panose="020B0402040204020203" pitchFamily="34" charset="0"/>
              </a:endParaRPr>
            </a:p>
          </p:txBody>
        </p:sp>
        <p:sp>
          <p:nvSpPr>
            <p:cNvPr id="58" name="Freeform: Shape 57">
              <a:extLst>
                <a:ext uri="{FF2B5EF4-FFF2-40B4-BE49-F238E27FC236}">
                  <a16:creationId xmlns:a16="http://schemas.microsoft.com/office/drawing/2014/main" id="{1621F807-8273-4783-93DE-F98C5298FD66}"/>
                </a:ext>
              </a:extLst>
            </p:cNvPr>
            <p:cNvSpPr/>
            <p:nvPr/>
          </p:nvSpPr>
          <p:spPr bwMode="auto">
            <a:xfrm flipV="1">
              <a:off x="5083026" y="4844493"/>
              <a:ext cx="999972" cy="109683"/>
            </a:xfrm>
            <a:custGeom>
              <a:avLst/>
              <a:gdLst>
                <a:gd name="connsiteX0" fmla="*/ 0 w 1867301"/>
                <a:gd name="connsiteY0" fmla="*/ 0 h 567891"/>
                <a:gd name="connsiteX1" fmla="*/ 1299410 w 1867301"/>
                <a:gd name="connsiteY1" fmla="*/ 0 h 567891"/>
                <a:gd name="connsiteX2" fmla="*/ 1867301 w 1867301"/>
                <a:gd name="connsiteY2" fmla="*/ 567891 h 567891"/>
              </a:gdLst>
              <a:ahLst/>
              <a:cxnLst>
                <a:cxn ang="0">
                  <a:pos x="connsiteX0" y="connsiteY0"/>
                </a:cxn>
                <a:cxn ang="0">
                  <a:pos x="connsiteX1" y="connsiteY1"/>
                </a:cxn>
                <a:cxn ang="0">
                  <a:pos x="connsiteX2" y="connsiteY2"/>
                </a:cxn>
              </a:cxnLst>
              <a:rect l="l" t="t" r="r" b="b"/>
              <a:pathLst>
                <a:path w="1867301" h="567891">
                  <a:moveTo>
                    <a:pt x="0" y="0"/>
                  </a:moveTo>
                  <a:lnTo>
                    <a:pt x="1299410" y="0"/>
                  </a:lnTo>
                  <a:lnTo>
                    <a:pt x="1867301" y="567891"/>
                  </a:lnTo>
                </a:path>
              </a:pathLst>
            </a:custGeom>
            <a:noFill/>
            <a:ln w="38100" cap="flat" cmpd="sng" algn="ctr">
              <a:solidFill>
                <a:srgbClr val="D2D2D2"/>
              </a:solidFill>
              <a:prstDash val="solid"/>
              <a:headEnd type="none" w="med" len="med"/>
              <a:tailEnd type="none" w="med" len="med"/>
            </a:ln>
            <a:effectLst/>
          </p:spPr>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353535"/>
                </a:solidFill>
                <a:effectLst/>
                <a:uLnTx/>
                <a:uFillTx/>
                <a:latin typeface="Segoe UI Semilight" panose="020B0402040204020203" pitchFamily="34" charset="0"/>
                <a:cs typeface="Segoe UI Semilight" panose="020B0402040204020203" pitchFamily="34" charset="0"/>
              </a:endParaRPr>
            </a:p>
          </p:txBody>
        </p:sp>
        <p:sp>
          <p:nvSpPr>
            <p:cNvPr id="59" name="Oval 58">
              <a:extLst>
                <a:ext uri="{FF2B5EF4-FFF2-40B4-BE49-F238E27FC236}">
                  <a16:creationId xmlns:a16="http://schemas.microsoft.com/office/drawing/2014/main" id="{3E023D72-4696-464F-8947-E741A7019751}"/>
                </a:ext>
              </a:extLst>
            </p:cNvPr>
            <p:cNvSpPr/>
            <p:nvPr/>
          </p:nvSpPr>
          <p:spPr bwMode="auto">
            <a:xfrm>
              <a:off x="468227" y="2762402"/>
              <a:ext cx="1031671" cy="1033997"/>
            </a:xfrm>
            <a:prstGeom prst="ellipse">
              <a:avLst/>
            </a:prstGeom>
            <a:solidFill>
              <a:srgbClr val="5C2D91"/>
            </a:solidFill>
            <a:ln w="3175" cap="flat" cmpd="sng" algn="ctr">
              <a:noFill/>
              <a:prstDash val="solid"/>
              <a:headEnd type="none" w="med" len="med"/>
              <a:tailEnd type="none" w="med" len="med"/>
            </a:ln>
            <a:effectLst/>
          </p:spPr>
          <p:txBody>
            <a:bodyPr rot="0" spcFirstLastPara="0" vert="horz" wrap="none" lIns="93260" tIns="0" rIns="0" bIns="0"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51028"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Semilight" panose="020B0402040204020203" pitchFamily="34" charset="0"/>
                  <a:ea typeface="Segoe UI" pitchFamily="34" charset="0"/>
                  <a:cs typeface="Segoe UI Semilight" panose="020B0402040204020203" pitchFamily="34" charset="0"/>
                </a:rPr>
                <a:t>HTTP</a:t>
              </a:r>
            </a:p>
          </p:txBody>
        </p:sp>
        <p:sp>
          <p:nvSpPr>
            <p:cNvPr id="60" name="Rectangle 59">
              <a:extLst>
                <a:ext uri="{FF2B5EF4-FFF2-40B4-BE49-F238E27FC236}">
                  <a16:creationId xmlns:a16="http://schemas.microsoft.com/office/drawing/2014/main" id="{96CD2FC5-E305-43E4-BB12-8A74E0D2E95B}"/>
                </a:ext>
              </a:extLst>
            </p:cNvPr>
            <p:cNvSpPr/>
            <p:nvPr/>
          </p:nvSpPr>
          <p:spPr>
            <a:xfrm>
              <a:off x="519323" y="3948491"/>
              <a:ext cx="1144865" cy="276999"/>
            </a:xfrm>
            <a:prstGeom prst="rect">
              <a:avLst/>
            </a:prstGeom>
          </p:spPr>
          <p:txBody>
            <a:bodyPr wrap="none">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r" defTabSz="932597" fontAlgn="auto">
                <a:spcBef>
                  <a:spcPts val="0"/>
                </a:spcBef>
                <a:spcAft>
                  <a:spcPts val="0"/>
                </a:spcAft>
              </a:pPr>
              <a:r>
                <a:rPr lang="en-US" sz="1200" b="0" dirty="0">
                  <a:solidFill>
                    <a:srgbClr val="353535"/>
                  </a:solidFill>
                  <a:latin typeface="Segoe UI Semilight" panose="020B0402040204020203" pitchFamily="34" charset="0"/>
                  <a:cs typeface="Segoe UI Semilight" panose="020B0402040204020203" pitchFamily="34" charset="0"/>
                </a:rPr>
                <a:t>REST Endpoint</a:t>
              </a:r>
            </a:p>
          </p:txBody>
        </p:sp>
        <p:sp>
          <p:nvSpPr>
            <p:cNvPr id="61" name="Circle: Hollow 60">
              <a:extLst>
                <a:ext uri="{FF2B5EF4-FFF2-40B4-BE49-F238E27FC236}">
                  <a16:creationId xmlns:a16="http://schemas.microsoft.com/office/drawing/2014/main" id="{EC264233-CAE1-4553-8D28-DAF39D0691E0}"/>
                </a:ext>
              </a:extLst>
            </p:cNvPr>
            <p:cNvSpPr/>
            <p:nvPr/>
          </p:nvSpPr>
          <p:spPr bwMode="auto">
            <a:xfrm>
              <a:off x="319881" y="2615217"/>
              <a:ext cx="1328363" cy="1328367"/>
            </a:xfrm>
            <a:prstGeom prst="donut">
              <a:avLst>
                <a:gd name="adj" fmla="val 1118"/>
              </a:avLst>
            </a:prstGeom>
            <a:solidFill>
              <a:srgbClr val="D2D2D2"/>
            </a:solidFill>
            <a:ln w="3175" cap="flat" cmpd="sng" algn="ctr">
              <a:noFill/>
              <a:prstDash val="solid"/>
              <a:headEnd type="none" w="med" len="med"/>
              <a:tailEnd type="none" w="med" len="med"/>
            </a:ln>
            <a:effectLst/>
          </p:spPr>
          <p:txBody>
            <a:bodyPr rot="0" spcFirstLastPara="0" vert="horz" wrap="square" lIns="93260" tIns="46630" rIns="93260" bIns="46630"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5102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panose="020B0402040204020203" pitchFamily="34" charset="0"/>
                <a:ea typeface="Segoe UI" pitchFamily="34" charset="0"/>
                <a:cs typeface="Segoe UI Semilight" panose="020B0402040204020203" pitchFamily="34" charset="0"/>
              </a:endParaRPr>
            </a:p>
          </p:txBody>
        </p:sp>
        <p:sp>
          <p:nvSpPr>
            <p:cNvPr id="62" name="Freeform: Shape 61">
              <a:extLst>
                <a:ext uri="{FF2B5EF4-FFF2-40B4-BE49-F238E27FC236}">
                  <a16:creationId xmlns:a16="http://schemas.microsoft.com/office/drawing/2014/main" id="{8F87DD58-ADFA-479A-8EA0-5BA6612D2EAF}"/>
                </a:ext>
              </a:extLst>
            </p:cNvPr>
            <p:cNvSpPr/>
            <p:nvPr/>
          </p:nvSpPr>
          <p:spPr bwMode="auto">
            <a:xfrm rot="10800000">
              <a:off x="1616171" y="3443887"/>
              <a:ext cx="1087837" cy="123356"/>
            </a:xfrm>
            <a:custGeom>
              <a:avLst/>
              <a:gdLst>
                <a:gd name="connsiteX0" fmla="*/ 0 w 1867301"/>
                <a:gd name="connsiteY0" fmla="*/ 0 h 567891"/>
                <a:gd name="connsiteX1" fmla="*/ 1299410 w 1867301"/>
                <a:gd name="connsiteY1" fmla="*/ 0 h 567891"/>
                <a:gd name="connsiteX2" fmla="*/ 1867301 w 1867301"/>
                <a:gd name="connsiteY2" fmla="*/ 567891 h 567891"/>
              </a:gdLst>
              <a:ahLst/>
              <a:cxnLst>
                <a:cxn ang="0">
                  <a:pos x="connsiteX0" y="connsiteY0"/>
                </a:cxn>
                <a:cxn ang="0">
                  <a:pos x="connsiteX1" y="connsiteY1"/>
                </a:cxn>
                <a:cxn ang="0">
                  <a:pos x="connsiteX2" y="connsiteY2"/>
                </a:cxn>
              </a:cxnLst>
              <a:rect l="l" t="t" r="r" b="b"/>
              <a:pathLst>
                <a:path w="1867301" h="567891">
                  <a:moveTo>
                    <a:pt x="0" y="0"/>
                  </a:moveTo>
                  <a:lnTo>
                    <a:pt x="1299410" y="0"/>
                  </a:lnTo>
                  <a:lnTo>
                    <a:pt x="1867301" y="567891"/>
                  </a:lnTo>
                </a:path>
              </a:pathLst>
            </a:custGeom>
            <a:noFill/>
            <a:ln w="38100" cap="flat" cmpd="sng" algn="ctr">
              <a:solidFill>
                <a:srgbClr val="D2D2D2"/>
              </a:solidFill>
              <a:prstDash val="solid"/>
              <a:headEnd type="none" w="med" len="med"/>
              <a:tailEnd type="none" w="med" len="med"/>
            </a:ln>
            <a:effectLst/>
          </p:spPr>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353535"/>
                </a:solidFill>
                <a:effectLst/>
                <a:uLnTx/>
                <a:uFillTx/>
                <a:latin typeface="Segoe UI Semilight" panose="020B0402040204020203" pitchFamily="34" charset="0"/>
                <a:cs typeface="Segoe UI Semilight" panose="020B0402040204020203" pitchFamily="34" charset="0"/>
              </a:endParaRPr>
            </a:p>
          </p:txBody>
        </p:sp>
        <p:sp>
          <p:nvSpPr>
            <p:cNvPr id="63" name="Oval 62">
              <a:extLst>
                <a:ext uri="{FF2B5EF4-FFF2-40B4-BE49-F238E27FC236}">
                  <a16:creationId xmlns:a16="http://schemas.microsoft.com/office/drawing/2014/main" id="{427E8E9C-0BBC-433A-8ECA-9FEBA5711C85}"/>
                </a:ext>
              </a:extLst>
            </p:cNvPr>
            <p:cNvSpPr/>
            <p:nvPr/>
          </p:nvSpPr>
          <p:spPr bwMode="auto">
            <a:xfrm>
              <a:off x="7650148" y="2971908"/>
              <a:ext cx="1031672" cy="1033997"/>
            </a:xfrm>
            <a:prstGeom prst="ellipse">
              <a:avLst/>
            </a:prstGeom>
            <a:solidFill>
              <a:srgbClr val="5C2D91"/>
            </a:solidFill>
            <a:ln w="3175" cap="flat" cmpd="sng" algn="ctr">
              <a:noFill/>
              <a:prstDash val="solid"/>
              <a:headEnd type="none" w="med" len="med"/>
              <a:tailEnd type="none" w="med" len="med"/>
            </a:ln>
            <a:effectLst/>
          </p:spPr>
          <p:txBody>
            <a:bodyPr rot="0" spcFirstLastPara="0" vert="horz" wrap="none" lIns="93260" tIns="0" rIns="0" bIns="0"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51028"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Semilight" panose="020B0402040204020203" pitchFamily="34" charset="0"/>
                  <a:ea typeface="Segoe UI" pitchFamily="34" charset="0"/>
                  <a:cs typeface="Segoe UI Semilight" panose="020B0402040204020203" pitchFamily="34" charset="0"/>
                </a:rPr>
                <a:t>AI</a:t>
              </a:r>
            </a:p>
          </p:txBody>
        </p:sp>
        <p:sp>
          <p:nvSpPr>
            <p:cNvPr id="64" name="Rectangle 63">
              <a:extLst>
                <a:ext uri="{FF2B5EF4-FFF2-40B4-BE49-F238E27FC236}">
                  <a16:creationId xmlns:a16="http://schemas.microsoft.com/office/drawing/2014/main" id="{42AE92E9-0A55-4C9E-8A2E-9794103C30A7}"/>
                </a:ext>
              </a:extLst>
            </p:cNvPr>
            <p:cNvSpPr/>
            <p:nvPr/>
          </p:nvSpPr>
          <p:spPr>
            <a:xfrm>
              <a:off x="7630136" y="4157997"/>
              <a:ext cx="1215974" cy="276999"/>
            </a:xfrm>
            <a:prstGeom prst="rect">
              <a:avLst/>
            </a:prstGeom>
          </p:spPr>
          <p:txBody>
            <a:bodyPr wrap="none">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r" defTabSz="932597" fontAlgn="auto">
                <a:spcBef>
                  <a:spcPts val="0"/>
                </a:spcBef>
                <a:spcAft>
                  <a:spcPts val="0"/>
                </a:spcAft>
              </a:pPr>
              <a:r>
                <a:rPr lang="en-US" sz="1200" b="0" dirty="0">
                  <a:solidFill>
                    <a:srgbClr val="353535"/>
                  </a:solidFill>
                  <a:latin typeface="Segoe UI Semilight" panose="020B0402040204020203" pitchFamily="34" charset="0"/>
                  <a:cs typeface="Segoe UI Semilight" panose="020B0402040204020203" pitchFamily="34" charset="0"/>
                </a:rPr>
                <a:t>Intelligent Tools</a:t>
              </a:r>
            </a:p>
          </p:txBody>
        </p:sp>
        <p:sp>
          <p:nvSpPr>
            <p:cNvPr id="65" name="Circle: Hollow 64">
              <a:extLst>
                <a:ext uri="{FF2B5EF4-FFF2-40B4-BE49-F238E27FC236}">
                  <a16:creationId xmlns:a16="http://schemas.microsoft.com/office/drawing/2014/main" id="{94686797-58F0-429E-BF3E-13B695BD3B5D}"/>
                </a:ext>
              </a:extLst>
            </p:cNvPr>
            <p:cNvSpPr/>
            <p:nvPr/>
          </p:nvSpPr>
          <p:spPr bwMode="auto">
            <a:xfrm>
              <a:off x="7501802" y="2824723"/>
              <a:ext cx="1328364" cy="1328367"/>
            </a:xfrm>
            <a:prstGeom prst="donut">
              <a:avLst>
                <a:gd name="adj" fmla="val 1118"/>
              </a:avLst>
            </a:prstGeom>
            <a:solidFill>
              <a:srgbClr val="D2D2D2"/>
            </a:solidFill>
            <a:ln w="3175" cap="flat" cmpd="sng" algn="ctr">
              <a:noFill/>
              <a:prstDash val="solid"/>
              <a:headEnd type="none" w="med" len="med"/>
              <a:tailEnd type="none" w="med" len="med"/>
            </a:ln>
            <a:effectLst/>
          </p:spPr>
          <p:txBody>
            <a:bodyPr rot="0" spcFirstLastPara="0" vert="horz" wrap="square" lIns="93260" tIns="46630" rIns="93260" bIns="46630"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5102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panose="020B0402040204020203" pitchFamily="34" charset="0"/>
                <a:ea typeface="Segoe UI" pitchFamily="34" charset="0"/>
                <a:cs typeface="Segoe UI Semilight" panose="020B0402040204020203" pitchFamily="34" charset="0"/>
              </a:endParaRPr>
            </a:p>
          </p:txBody>
        </p:sp>
      </p:grpSp>
      <p:sp>
        <p:nvSpPr>
          <p:cNvPr id="66" name="TextBox 65">
            <a:extLst>
              <a:ext uri="{FF2B5EF4-FFF2-40B4-BE49-F238E27FC236}">
                <a16:creationId xmlns:a16="http://schemas.microsoft.com/office/drawing/2014/main" id="{1467E251-341F-4CBB-A650-A2DEEB0C34FD}"/>
              </a:ext>
            </a:extLst>
          </p:cNvPr>
          <p:cNvSpPr txBox="1"/>
          <p:nvPr/>
        </p:nvSpPr>
        <p:spPr>
          <a:xfrm>
            <a:off x="222422" y="6301946"/>
            <a:ext cx="955589" cy="369332"/>
          </a:xfrm>
          <a:prstGeom prst="rect">
            <a:avLst/>
          </a:prstGeom>
          <a:noFill/>
        </p:spPr>
        <p:txBody>
          <a:bodyPr wrap="square" rtlCol="0">
            <a:spAutoFit/>
          </a:bodyPr>
          <a:lstStyle/>
          <a:p>
            <a:r>
              <a:rPr lang="en-US" dirty="0"/>
              <a:t>10-5</a:t>
            </a:r>
          </a:p>
        </p:txBody>
      </p:sp>
    </p:spTree>
    <p:extLst>
      <p:ext uri="{BB962C8B-B14F-4D97-AF65-F5344CB8AC3E}">
        <p14:creationId xmlns:p14="http://schemas.microsoft.com/office/powerpoint/2010/main" val="21464074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c5bd2452-1bd3-46c2-b08f-d9906cc798cf">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682482-434D-4B83-93FB-531ACE65B936}"/>
              </a:ext>
            </a:extLst>
          </p:cNvPr>
          <p:cNvSpPr>
            <a:spLocks noGrp="1"/>
          </p:cNvSpPr>
          <p:nvPr>
            <p:ph type="title"/>
          </p:nvPr>
        </p:nvSpPr>
        <p:spPr/>
        <p:txBody>
          <a:bodyPr/>
          <a:lstStyle/>
          <a:p>
            <a:r>
              <a:rPr lang="en-US" dirty="0"/>
              <a:t>Bot Services</a:t>
            </a:r>
          </a:p>
        </p:txBody>
      </p:sp>
      <p:sp>
        <p:nvSpPr>
          <p:cNvPr id="4" name="Content Placeholder 2">
            <a:extLst>
              <a:ext uri="{FF2B5EF4-FFF2-40B4-BE49-F238E27FC236}">
                <a16:creationId xmlns:a16="http://schemas.microsoft.com/office/drawing/2014/main" id="{5E96B321-1C74-4201-BA84-7AADC2146EB9}"/>
              </a:ext>
            </a:extLst>
          </p:cNvPr>
          <p:cNvSpPr txBox="1">
            <a:spLocks/>
          </p:cNvSpPr>
          <p:nvPr/>
        </p:nvSpPr>
        <p:spPr>
          <a:xfrm>
            <a:off x="458788" y="1021215"/>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lvl="0"/>
            <a:r>
              <a:rPr lang="en-US" b="0" kern="0" dirty="0">
                <a:solidFill>
                  <a:srgbClr val="000000"/>
                </a:solidFill>
              </a:rPr>
              <a:t>Develop using App service-compatible programming languages</a:t>
            </a:r>
          </a:p>
          <a:p>
            <a:pPr lvl="0"/>
            <a:r>
              <a:rPr lang="en-US" b="0" kern="0" dirty="0">
                <a:solidFill>
                  <a:srgbClr val="000000"/>
                </a:solidFill>
              </a:rPr>
              <a:t>Quick-start templates</a:t>
            </a:r>
          </a:p>
          <a:p>
            <a:pPr lvl="0"/>
            <a:r>
              <a:rPr lang="en-US" b="0" kern="0" dirty="0">
                <a:solidFill>
                  <a:srgbClr val="000000"/>
                </a:solidFill>
              </a:rPr>
              <a:t>Integrated chat window:</a:t>
            </a:r>
          </a:p>
          <a:p>
            <a:pPr lvl="1"/>
            <a:r>
              <a:rPr lang="en-US" b="0" kern="0" dirty="0">
                <a:solidFill>
                  <a:srgbClr val="000000"/>
                </a:solidFill>
              </a:rPr>
              <a:t>Embeddable web chat</a:t>
            </a:r>
          </a:p>
          <a:p>
            <a:pPr lvl="0"/>
            <a:r>
              <a:rPr lang="en-US" b="0" kern="0" dirty="0">
                <a:solidFill>
                  <a:srgbClr val="000000"/>
                </a:solidFill>
              </a:rPr>
              <a:t>Support for channels:</a:t>
            </a:r>
          </a:p>
          <a:p>
            <a:pPr lvl="1"/>
            <a:r>
              <a:rPr lang="en-US" b="0" kern="0" dirty="0">
                <a:solidFill>
                  <a:srgbClr val="000000"/>
                </a:solidFill>
              </a:rPr>
              <a:t>Kik, Twilio, Skype, Slack, Microsoft Teams, etc.</a:t>
            </a:r>
          </a:p>
          <a:p>
            <a:pPr lvl="0"/>
            <a:r>
              <a:rPr lang="en-US" b="0" kern="0" dirty="0">
                <a:solidFill>
                  <a:srgbClr val="000000"/>
                </a:solidFill>
              </a:rPr>
              <a:t>Cognitive Services integration</a:t>
            </a:r>
          </a:p>
          <a:p>
            <a:pPr lvl="0"/>
            <a:r>
              <a:rPr lang="en-US" b="0" kern="0" dirty="0">
                <a:solidFill>
                  <a:srgbClr val="000000"/>
                </a:solidFill>
              </a:rPr>
              <a:t>Direct Line support</a:t>
            </a:r>
          </a:p>
          <a:p>
            <a:pPr lvl="0"/>
            <a:endParaRPr lang="en-US" b="0" kern="0" dirty="0">
              <a:solidFill>
                <a:srgbClr val="000000"/>
              </a:solidFill>
            </a:endParaRPr>
          </a:p>
        </p:txBody>
      </p:sp>
      <p:sp>
        <p:nvSpPr>
          <p:cNvPr id="5" name="TextBox 4">
            <a:extLst>
              <a:ext uri="{FF2B5EF4-FFF2-40B4-BE49-F238E27FC236}">
                <a16:creationId xmlns:a16="http://schemas.microsoft.com/office/drawing/2014/main" id="{8262AAD7-46C2-4355-84C6-158266D18DC1}"/>
              </a:ext>
            </a:extLst>
          </p:cNvPr>
          <p:cNvSpPr txBox="1"/>
          <p:nvPr/>
        </p:nvSpPr>
        <p:spPr>
          <a:xfrm>
            <a:off x="222422" y="6301946"/>
            <a:ext cx="955589" cy="369332"/>
          </a:xfrm>
          <a:prstGeom prst="rect">
            <a:avLst/>
          </a:prstGeom>
          <a:noFill/>
        </p:spPr>
        <p:txBody>
          <a:bodyPr wrap="square" rtlCol="0">
            <a:spAutoFit/>
          </a:bodyPr>
          <a:lstStyle/>
          <a:p>
            <a:r>
              <a:rPr lang="en-US" dirty="0"/>
              <a:t>10-5</a:t>
            </a:r>
          </a:p>
        </p:txBody>
      </p:sp>
    </p:spTree>
    <p:extLst>
      <p:ext uri="{BB962C8B-B14F-4D97-AF65-F5344CB8AC3E}">
        <p14:creationId xmlns:p14="http://schemas.microsoft.com/office/powerpoint/2010/main" val="7935741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5b6f7d4f-9ef9-4d92-ac1f-1bb34834095f">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777EBF-16E9-4ECF-A833-38A79EC41BFD}"/>
              </a:ext>
            </a:extLst>
          </p:cNvPr>
          <p:cNvSpPr>
            <a:spLocks noGrp="1"/>
          </p:cNvSpPr>
          <p:nvPr>
            <p:ph type="title"/>
          </p:nvPr>
        </p:nvSpPr>
        <p:spPr/>
        <p:txBody>
          <a:bodyPr/>
          <a:lstStyle/>
          <a:p>
            <a:r>
              <a:rPr lang="en-US" dirty="0"/>
              <a:t>Bot Services</a:t>
            </a:r>
          </a:p>
        </p:txBody>
      </p:sp>
      <p:sp>
        <p:nvSpPr>
          <p:cNvPr id="4" name="Content Placeholder 2">
            <a:extLst>
              <a:ext uri="{FF2B5EF4-FFF2-40B4-BE49-F238E27FC236}">
                <a16:creationId xmlns:a16="http://schemas.microsoft.com/office/drawing/2014/main" id="{35401A08-9226-44EB-B9B1-6949133E6122}"/>
              </a:ext>
            </a:extLst>
          </p:cNvPr>
          <p:cNvSpPr txBox="1">
            <a:spLocks/>
          </p:cNvSpPr>
          <p:nvPr/>
        </p:nvSpPr>
        <p:spPr>
          <a:xfrm>
            <a:off x="458788" y="1021215"/>
            <a:ext cx="8119156" cy="2762509"/>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lvl="0"/>
            <a:r>
              <a:rPr lang="en-US" b="0" kern="0" dirty="0">
                <a:solidFill>
                  <a:srgbClr val="000000"/>
                </a:solidFill>
              </a:rPr>
              <a:t>Powered by Azure Functions:</a:t>
            </a:r>
          </a:p>
          <a:p>
            <a:pPr lvl="1"/>
            <a:r>
              <a:rPr lang="en-US" b="0" kern="0" dirty="0">
                <a:solidFill>
                  <a:srgbClr val="000000"/>
                </a:solidFill>
              </a:rPr>
              <a:t>Serverless</a:t>
            </a:r>
          </a:p>
          <a:p>
            <a:pPr lvl="1"/>
            <a:r>
              <a:rPr lang="en-US" b="0" kern="0" dirty="0">
                <a:solidFill>
                  <a:srgbClr val="000000"/>
                </a:solidFill>
              </a:rPr>
              <a:t>Continuous Deployment</a:t>
            </a:r>
          </a:p>
          <a:p>
            <a:pPr lvl="1"/>
            <a:r>
              <a:rPr lang="en-US" b="0" kern="0" dirty="0">
                <a:solidFill>
                  <a:srgbClr val="000000"/>
                </a:solidFill>
              </a:rPr>
              <a:t>Auto-scale</a:t>
            </a:r>
          </a:p>
          <a:p>
            <a:pPr lvl="1"/>
            <a:r>
              <a:rPr lang="en-US" b="0" kern="0" dirty="0">
                <a:solidFill>
                  <a:srgbClr val="000000"/>
                </a:solidFill>
              </a:rPr>
              <a:t>Built-in code editor</a:t>
            </a:r>
          </a:p>
          <a:p>
            <a:pPr lvl="1"/>
            <a:r>
              <a:rPr lang="en-US" b="0" kern="0" dirty="0">
                <a:solidFill>
                  <a:srgbClr val="000000"/>
                </a:solidFill>
              </a:rPr>
              <a:t>Integrates with various databases and services</a:t>
            </a:r>
          </a:p>
          <a:p>
            <a:pPr lvl="0"/>
            <a:endParaRPr lang="en-US" b="0" kern="0" dirty="0">
              <a:solidFill>
                <a:srgbClr val="000000"/>
              </a:solidFill>
            </a:endParaRPr>
          </a:p>
          <a:p>
            <a:pPr lvl="0"/>
            <a:endParaRPr lang="en-US" b="0" kern="0" dirty="0">
              <a:solidFill>
                <a:srgbClr val="000000"/>
              </a:solidFill>
            </a:endParaRPr>
          </a:p>
        </p:txBody>
      </p:sp>
      <p:grpSp>
        <p:nvGrpSpPr>
          <p:cNvPr id="3" name="Group 2" descr="Bot Services powered by Azure Functions">
            <a:extLst>
              <a:ext uri="{FF2B5EF4-FFF2-40B4-BE49-F238E27FC236}">
                <a16:creationId xmlns:a16="http://schemas.microsoft.com/office/drawing/2014/main" id="{81A5AC46-A5F0-4372-BD17-21D88801FC8B}"/>
              </a:ext>
            </a:extLst>
          </p:cNvPr>
          <p:cNvGrpSpPr/>
          <p:nvPr/>
        </p:nvGrpSpPr>
        <p:grpSpPr>
          <a:xfrm>
            <a:off x="2834481" y="4792662"/>
            <a:ext cx="3657600" cy="725444"/>
            <a:chOff x="2834481" y="4792662"/>
            <a:chExt cx="3657600" cy="725444"/>
          </a:xfrm>
        </p:grpSpPr>
        <p:sp>
          <p:nvSpPr>
            <p:cNvPr id="5" name="Freeform 27">
              <a:extLst>
                <a:ext uri="{FF2B5EF4-FFF2-40B4-BE49-F238E27FC236}">
                  <a16:creationId xmlns:a16="http://schemas.microsoft.com/office/drawing/2014/main" id="{10D48653-4562-4061-96E0-3FFD23CA3270}"/>
                </a:ext>
              </a:extLst>
            </p:cNvPr>
            <p:cNvSpPr>
              <a:spLocks noEditPoints="1"/>
            </p:cNvSpPr>
            <p:nvPr/>
          </p:nvSpPr>
          <p:spPr bwMode="auto">
            <a:xfrm>
              <a:off x="2947623" y="4904474"/>
              <a:ext cx="503151" cy="501821"/>
            </a:xfrm>
            <a:prstGeom prst="ellipse">
              <a:avLst/>
            </a:prstGeom>
            <a:no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0" defTabSz="932597" fontAlgn="auto">
                <a:spcBef>
                  <a:spcPts val="0"/>
                </a:spcBef>
                <a:spcAft>
                  <a:spcPts val="0"/>
                </a:spcAft>
              </a:pPr>
              <a:endParaRPr lang="en-US" sz="1836" b="0" dirty="0">
                <a:solidFill>
                  <a:srgbClr val="FFFFFF"/>
                </a:solidFill>
                <a:latin typeface="Segoe UI Semilight"/>
                <a:cs typeface="Arial" charset="0"/>
              </a:endParaRPr>
            </a:p>
          </p:txBody>
        </p:sp>
        <p:sp>
          <p:nvSpPr>
            <p:cNvPr id="6" name="Freeform 26">
              <a:extLst>
                <a:ext uri="{FF2B5EF4-FFF2-40B4-BE49-F238E27FC236}">
                  <a16:creationId xmlns:a16="http://schemas.microsoft.com/office/drawing/2014/main" id="{3116B4CE-30C5-43F4-AE86-5AA6746480FA}"/>
                </a:ext>
              </a:extLst>
            </p:cNvPr>
            <p:cNvSpPr>
              <a:spLocks noEditPoints="1"/>
            </p:cNvSpPr>
            <p:nvPr/>
          </p:nvSpPr>
          <p:spPr bwMode="auto">
            <a:xfrm>
              <a:off x="2834481" y="4792662"/>
              <a:ext cx="728105" cy="725444"/>
            </a:xfrm>
            <a:custGeom>
              <a:avLst/>
              <a:gdLst>
                <a:gd name="T0" fmla="*/ 0 w 447"/>
                <a:gd name="T1" fmla="*/ 184 h 447"/>
                <a:gd name="T2" fmla="*/ 0 w 447"/>
                <a:gd name="T3" fmla="*/ 263 h 447"/>
                <a:gd name="T4" fmla="*/ 8 w 447"/>
                <a:gd name="T5" fmla="*/ 272 h 447"/>
                <a:gd name="T6" fmla="*/ 49 w 447"/>
                <a:gd name="T7" fmla="*/ 272 h 447"/>
                <a:gd name="T8" fmla="*/ 65 w 447"/>
                <a:gd name="T9" fmla="*/ 313 h 447"/>
                <a:gd name="T10" fmla="*/ 37 w 447"/>
                <a:gd name="T11" fmla="*/ 341 h 447"/>
                <a:gd name="T12" fmla="*/ 37 w 447"/>
                <a:gd name="T13" fmla="*/ 353 h 447"/>
                <a:gd name="T14" fmla="*/ 93 w 447"/>
                <a:gd name="T15" fmla="*/ 410 h 447"/>
                <a:gd name="T16" fmla="*/ 105 w 447"/>
                <a:gd name="T17" fmla="*/ 410 h 447"/>
                <a:gd name="T18" fmla="*/ 134 w 447"/>
                <a:gd name="T19" fmla="*/ 381 h 447"/>
                <a:gd name="T20" fmla="*/ 175 w 447"/>
                <a:gd name="T21" fmla="*/ 398 h 447"/>
                <a:gd name="T22" fmla="*/ 175 w 447"/>
                <a:gd name="T23" fmla="*/ 438 h 447"/>
                <a:gd name="T24" fmla="*/ 183 w 447"/>
                <a:gd name="T25" fmla="*/ 447 h 447"/>
                <a:gd name="T26" fmla="*/ 263 w 447"/>
                <a:gd name="T27" fmla="*/ 447 h 447"/>
                <a:gd name="T28" fmla="*/ 271 w 447"/>
                <a:gd name="T29" fmla="*/ 438 h 447"/>
                <a:gd name="T30" fmla="*/ 271 w 447"/>
                <a:gd name="T31" fmla="*/ 398 h 447"/>
                <a:gd name="T32" fmla="*/ 312 w 447"/>
                <a:gd name="T33" fmla="*/ 381 h 447"/>
                <a:gd name="T34" fmla="*/ 341 w 447"/>
                <a:gd name="T35" fmla="*/ 410 h 447"/>
                <a:gd name="T36" fmla="*/ 353 w 447"/>
                <a:gd name="T37" fmla="*/ 410 h 447"/>
                <a:gd name="T38" fmla="*/ 409 w 447"/>
                <a:gd name="T39" fmla="*/ 353 h 447"/>
                <a:gd name="T40" fmla="*/ 409 w 447"/>
                <a:gd name="T41" fmla="*/ 341 h 447"/>
                <a:gd name="T42" fmla="*/ 381 w 447"/>
                <a:gd name="T43" fmla="*/ 313 h 447"/>
                <a:gd name="T44" fmla="*/ 397 w 447"/>
                <a:gd name="T45" fmla="*/ 272 h 447"/>
                <a:gd name="T46" fmla="*/ 438 w 447"/>
                <a:gd name="T47" fmla="*/ 272 h 447"/>
                <a:gd name="T48" fmla="*/ 447 w 447"/>
                <a:gd name="T49" fmla="*/ 263 h 447"/>
                <a:gd name="T50" fmla="*/ 447 w 447"/>
                <a:gd name="T51" fmla="*/ 184 h 447"/>
                <a:gd name="T52" fmla="*/ 438 w 447"/>
                <a:gd name="T53" fmla="*/ 175 h 447"/>
                <a:gd name="T54" fmla="*/ 397 w 447"/>
                <a:gd name="T55" fmla="*/ 175 h 447"/>
                <a:gd name="T56" fmla="*/ 381 w 447"/>
                <a:gd name="T57" fmla="*/ 135 h 447"/>
                <a:gd name="T58" fmla="*/ 409 w 447"/>
                <a:gd name="T59" fmla="*/ 106 h 447"/>
                <a:gd name="T60" fmla="*/ 409 w 447"/>
                <a:gd name="T61" fmla="*/ 94 h 447"/>
                <a:gd name="T62" fmla="*/ 353 w 447"/>
                <a:gd name="T63" fmla="*/ 37 h 447"/>
                <a:gd name="T64" fmla="*/ 341 w 447"/>
                <a:gd name="T65" fmla="*/ 37 h 447"/>
                <a:gd name="T66" fmla="*/ 312 w 447"/>
                <a:gd name="T67" fmla="*/ 66 h 447"/>
                <a:gd name="T68" fmla="*/ 271 w 447"/>
                <a:gd name="T69" fmla="*/ 49 h 447"/>
                <a:gd name="T70" fmla="*/ 271 w 447"/>
                <a:gd name="T71" fmla="*/ 9 h 447"/>
                <a:gd name="T72" fmla="*/ 263 w 447"/>
                <a:gd name="T73" fmla="*/ 0 h 447"/>
                <a:gd name="T74" fmla="*/ 183 w 447"/>
                <a:gd name="T75" fmla="*/ 0 h 447"/>
                <a:gd name="T76" fmla="*/ 175 w 447"/>
                <a:gd name="T77" fmla="*/ 9 h 447"/>
                <a:gd name="T78" fmla="*/ 175 w 447"/>
                <a:gd name="T79" fmla="*/ 49 h 447"/>
                <a:gd name="T80" fmla="*/ 134 w 447"/>
                <a:gd name="T81" fmla="*/ 66 h 447"/>
                <a:gd name="T82" fmla="*/ 105 w 447"/>
                <a:gd name="T83" fmla="*/ 37 h 447"/>
                <a:gd name="T84" fmla="*/ 93 w 447"/>
                <a:gd name="T85" fmla="*/ 37 h 447"/>
                <a:gd name="T86" fmla="*/ 37 w 447"/>
                <a:gd name="T87" fmla="*/ 94 h 447"/>
                <a:gd name="T88" fmla="*/ 37 w 447"/>
                <a:gd name="T89" fmla="*/ 106 h 447"/>
                <a:gd name="T90" fmla="*/ 65 w 447"/>
                <a:gd name="T91" fmla="*/ 134 h 447"/>
                <a:gd name="T92" fmla="*/ 49 w 447"/>
                <a:gd name="T93" fmla="*/ 175 h 447"/>
                <a:gd name="T94" fmla="*/ 8 w 447"/>
                <a:gd name="T95" fmla="*/ 175 h 447"/>
                <a:gd name="T96" fmla="*/ 0 w 447"/>
                <a:gd name="T97" fmla="*/ 184 h 447"/>
                <a:gd name="T98" fmla="*/ 92 w 447"/>
                <a:gd name="T99" fmla="*/ 223 h 447"/>
                <a:gd name="T100" fmla="*/ 223 w 447"/>
                <a:gd name="T101" fmla="*/ 92 h 447"/>
                <a:gd name="T102" fmla="*/ 354 w 447"/>
                <a:gd name="T103" fmla="*/ 223 h 447"/>
                <a:gd name="T104" fmla="*/ 223 w 447"/>
                <a:gd name="T105" fmla="*/ 355 h 447"/>
                <a:gd name="T106" fmla="*/ 92 w 447"/>
                <a:gd name="T107" fmla="*/ 223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47" h="447">
                  <a:moveTo>
                    <a:pt x="0" y="184"/>
                  </a:moveTo>
                  <a:cubicBezTo>
                    <a:pt x="0" y="263"/>
                    <a:pt x="0" y="263"/>
                    <a:pt x="0" y="263"/>
                  </a:cubicBezTo>
                  <a:cubicBezTo>
                    <a:pt x="0" y="268"/>
                    <a:pt x="3" y="272"/>
                    <a:pt x="8" y="272"/>
                  </a:cubicBezTo>
                  <a:cubicBezTo>
                    <a:pt x="49" y="272"/>
                    <a:pt x="49" y="272"/>
                    <a:pt x="49" y="272"/>
                  </a:cubicBezTo>
                  <a:cubicBezTo>
                    <a:pt x="53" y="286"/>
                    <a:pt x="58" y="300"/>
                    <a:pt x="65" y="313"/>
                  </a:cubicBezTo>
                  <a:cubicBezTo>
                    <a:pt x="37" y="341"/>
                    <a:pt x="37" y="341"/>
                    <a:pt x="37" y="341"/>
                  </a:cubicBezTo>
                  <a:cubicBezTo>
                    <a:pt x="33" y="345"/>
                    <a:pt x="33" y="350"/>
                    <a:pt x="37" y="353"/>
                  </a:cubicBezTo>
                  <a:cubicBezTo>
                    <a:pt x="93" y="410"/>
                    <a:pt x="93" y="410"/>
                    <a:pt x="93" y="410"/>
                  </a:cubicBezTo>
                  <a:cubicBezTo>
                    <a:pt x="97" y="413"/>
                    <a:pt x="102" y="413"/>
                    <a:pt x="105" y="410"/>
                  </a:cubicBezTo>
                  <a:cubicBezTo>
                    <a:pt x="134" y="381"/>
                    <a:pt x="134" y="381"/>
                    <a:pt x="134" y="381"/>
                  </a:cubicBezTo>
                  <a:cubicBezTo>
                    <a:pt x="147" y="388"/>
                    <a:pt x="160" y="394"/>
                    <a:pt x="175" y="398"/>
                  </a:cubicBezTo>
                  <a:cubicBezTo>
                    <a:pt x="175" y="438"/>
                    <a:pt x="175" y="438"/>
                    <a:pt x="175" y="438"/>
                  </a:cubicBezTo>
                  <a:cubicBezTo>
                    <a:pt x="175" y="443"/>
                    <a:pt x="178" y="447"/>
                    <a:pt x="183" y="447"/>
                  </a:cubicBezTo>
                  <a:cubicBezTo>
                    <a:pt x="263" y="447"/>
                    <a:pt x="263" y="447"/>
                    <a:pt x="263" y="447"/>
                  </a:cubicBezTo>
                  <a:cubicBezTo>
                    <a:pt x="268" y="447"/>
                    <a:pt x="271" y="443"/>
                    <a:pt x="271" y="438"/>
                  </a:cubicBezTo>
                  <a:cubicBezTo>
                    <a:pt x="271" y="398"/>
                    <a:pt x="271" y="398"/>
                    <a:pt x="271" y="398"/>
                  </a:cubicBezTo>
                  <a:cubicBezTo>
                    <a:pt x="286" y="394"/>
                    <a:pt x="299" y="388"/>
                    <a:pt x="312" y="381"/>
                  </a:cubicBezTo>
                  <a:cubicBezTo>
                    <a:pt x="341" y="410"/>
                    <a:pt x="341" y="410"/>
                    <a:pt x="341" y="410"/>
                  </a:cubicBezTo>
                  <a:cubicBezTo>
                    <a:pt x="344" y="413"/>
                    <a:pt x="350" y="413"/>
                    <a:pt x="353" y="410"/>
                  </a:cubicBezTo>
                  <a:cubicBezTo>
                    <a:pt x="409" y="353"/>
                    <a:pt x="409" y="353"/>
                    <a:pt x="409" y="353"/>
                  </a:cubicBezTo>
                  <a:cubicBezTo>
                    <a:pt x="413" y="350"/>
                    <a:pt x="413" y="345"/>
                    <a:pt x="409" y="341"/>
                  </a:cubicBezTo>
                  <a:cubicBezTo>
                    <a:pt x="381" y="313"/>
                    <a:pt x="381" y="313"/>
                    <a:pt x="381" y="313"/>
                  </a:cubicBezTo>
                  <a:cubicBezTo>
                    <a:pt x="388" y="300"/>
                    <a:pt x="393" y="286"/>
                    <a:pt x="397" y="272"/>
                  </a:cubicBezTo>
                  <a:cubicBezTo>
                    <a:pt x="438" y="272"/>
                    <a:pt x="438" y="272"/>
                    <a:pt x="438" y="272"/>
                  </a:cubicBezTo>
                  <a:cubicBezTo>
                    <a:pt x="443" y="272"/>
                    <a:pt x="447" y="268"/>
                    <a:pt x="447" y="263"/>
                  </a:cubicBezTo>
                  <a:cubicBezTo>
                    <a:pt x="447" y="184"/>
                    <a:pt x="447" y="184"/>
                    <a:pt x="447" y="184"/>
                  </a:cubicBezTo>
                  <a:cubicBezTo>
                    <a:pt x="447" y="179"/>
                    <a:pt x="443" y="175"/>
                    <a:pt x="438" y="175"/>
                  </a:cubicBezTo>
                  <a:cubicBezTo>
                    <a:pt x="397" y="175"/>
                    <a:pt x="397" y="175"/>
                    <a:pt x="397" y="175"/>
                  </a:cubicBezTo>
                  <a:cubicBezTo>
                    <a:pt x="393" y="161"/>
                    <a:pt x="388" y="147"/>
                    <a:pt x="381" y="135"/>
                  </a:cubicBezTo>
                  <a:cubicBezTo>
                    <a:pt x="409" y="106"/>
                    <a:pt x="409" y="106"/>
                    <a:pt x="409" y="106"/>
                  </a:cubicBezTo>
                  <a:cubicBezTo>
                    <a:pt x="413" y="103"/>
                    <a:pt x="413" y="97"/>
                    <a:pt x="409" y="94"/>
                  </a:cubicBezTo>
                  <a:cubicBezTo>
                    <a:pt x="353" y="37"/>
                    <a:pt x="353" y="37"/>
                    <a:pt x="353" y="37"/>
                  </a:cubicBezTo>
                  <a:cubicBezTo>
                    <a:pt x="350" y="34"/>
                    <a:pt x="344" y="34"/>
                    <a:pt x="341" y="37"/>
                  </a:cubicBezTo>
                  <a:cubicBezTo>
                    <a:pt x="312" y="66"/>
                    <a:pt x="312" y="66"/>
                    <a:pt x="312" y="66"/>
                  </a:cubicBezTo>
                  <a:cubicBezTo>
                    <a:pt x="300" y="59"/>
                    <a:pt x="286" y="53"/>
                    <a:pt x="271" y="49"/>
                  </a:cubicBezTo>
                  <a:cubicBezTo>
                    <a:pt x="271" y="9"/>
                    <a:pt x="271" y="9"/>
                    <a:pt x="271" y="9"/>
                  </a:cubicBezTo>
                  <a:cubicBezTo>
                    <a:pt x="271" y="4"/>
                    <a:pt x="268" y="0"/>
                    <a:pt x="263" y="0"/>
                  </a:cubicBezTo>
                  <a:cubicBezTo>
                    <a:pt x="183" y="0"/>
                    <a:pt x="183" y="0"/>
                    <a:pt x="183" y="0"/>
                  </a:cubicBezTo>
                  <a:cubicBezTo>
                    <a:pt x="178" y="0"/>
                    <a:pt x="175" y="4"/>
                    <a:pt x="175" y="9"/>
                  </a:cubicBezTo>
                  <a:cubicBezTo>
                    <a:pt x="175" y="49"/>
                    <a:pt x="175" y="49"/>
                    <a:pt x="175" y="49"/>
                  </a:cubicBezTo>
                  <a:cubicBezTo>
                    <a:pt x="160" y="53"/>
                    <a:pt x="147" y="59"/>
                    <a:pt x="134" y="66"/>
                  </a:cubicBezTo>
                  <a:cubicBezTo>
                    <a:pt x="105" y="37"/>
                    <a:pt x="105" y="37"/>
                    <a:pt x="105" y="37"/>
                  </a:cubicBezTo>
                  <a:cubicBezTo>
                    <a:pt x="102" y="34"/>
                    <a:pt x="97" y="34"/>
                    <a:pt x="93" y="37"/>
                  </a:cubicBezTo>
                  <a:cubicBezTo>
                    <a:pt x="37" y="94"/>
                    <a:pt x="37" y="94"/>
                    <a:pt x="37" y="94"/>
                  </a:cubicBezTo>
                  <a:cubicBezTo>
                    <a:pt x="33" y="97"/>
                    <a:pt x="33" y="102"/>
                    <a:pt x="37" y="106"/>
                  </a:cubicBezTo>
                  <a:cubicBezTo>
                    <a:pt x="65" y="134"/>
                    <a:pt x="65" y="134"/>
                    <a:pt x="65" y="134"/>
                  </a:cubicBezTo>
                  <a:cubicBezTo>
                    <a:pt x="58" y="147"/>
                    <a:pt x="53" y="161"/>
                    <a:pt x="49" y="175"/>
                  </a:cubicBezTo>
                  <a:cubicBezTo>
                    <a:pt x="8" y="175"/>
                    <a:pt x="8" y="175"/>
                    <a:pt x="8" y="175"/>
                  </a:cubicBezTo>
                  <a:cubicBezTo>
                    <a:pt x="3" y="175"/>
                    <a:pt x="0" y="179"/>
                    <a:pt x="0" y="184"/>
                  </a:cubicBezTo>
                  <a:close/>
                  <a:moveTo>
                    <a:pt x="92" y="223"/>
                  </a:moveTo>
                  <a:cubicBezTo>
                    <a:pt x="92" y="151"/>
                    <a:pt x="151" y="92"/>
                    <a:pt x="223" y="92"/>
                  </a:cubicBezTo>
                  <a:cubicBezTo>
                    <a:pt x="295" y="92"/>
                    <a:pt x="354" y="151"/>
                    <a:pt x="354" y="223"/>
                  </a:cubicBezTo>
                  <a:cubicBezTo>
                    <a:pt x="354" y="296"/>
                    <a:pt x="295" y="355"/>
                    <a:pt x="223" y="355"/>
                  </a:cubicBezTo>
                  <a:cubicBezTo>
                    <a:pt x="151" y="355"/>
                    <a:pt x="92" y="296"/>
                    <a:pt x="92" y="223"/>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0" defTabSz="932597" fontAlgn="auto">
                <a:spcBef>
                  <a:spcPts val="0"/>
                </a:spcBef>
                <a:spcAft>
                  <a:spcPts val="0"/>
                </a:spcAft>
              </a:pPr>
              <a:endParaRPr lang="en-US" sz="1836" b="0" dirty="0">
                <a:solidFill>
                  <a:srgbClr val="FFFFFF"/>
                </a:solidFill>
                <a:latin typeface="Segoe UI Semilight"/>
                <a:cs typeface="Arial" charset="0"/>
              </a:endParaRPr>
            </a:p>
          </p:txBody>
        </p:sp>
        <p:sp>
          <p:nvSpPr>
            <p:cNvPr id="7" name="Freeform 27">
              <a:extLst>
                <a:ext uri="{FF2B5EF4-FFF2-40B4-BE49-F238E27FC236}">
                  <a16:creationId xmlns:a16="http://schemas.microsoft.com/office/drawing/2014/main" id="{F7339182-6FFE-4527-971A-CAFD6CBBC5CF}"/>
                </a:ext>
              </a:extLst>
            </p:cNvPr>
            <p:cNvSpPr>
              <a:spLocks noEditPoints="1"/>
            </p:cNvSpPr>
            <p:nvPr/>
          </p:nvSpPr>
          <p:spPr bwMode="auto">
            <a:xfrm>
              <a:off x="2946957" y="4904474"/>
              <a:ext cx="503151" cy="501821"/>
            </a:xfrm>
            <a:custGeom>
              <a:avLst/>
              <a:gdLst>
                <a:gd name="T0" fmla="*/ 0 w 309"/>
                <a:gd name="T1" fmla="*/ 154 h 309"/>
                <a:gd name="T2" fmla="*/ 154 w 309"/>
                <a:gd name="T3" fmla="*/ 309 h 309"/>
                <a:gd name="T4" fmla="*/ 309 w 309"/>
                <a:gd name="T5" fmla="*/ 154 h 309"/>
                <a:gd name="T6" fmla="*/ 154 w 309"/>
                <a:gd name="T7" fmla="*/ 0 h 309"/>
                <a:gd name="T8" fmla="*/ 0 w 309"/>
                <a:gd name="T9" fmla="*/ 154 h 309"/>
                <a:gd name="T10" fmla="*/ 23 w 309"/>
                <a:gd name="T11" fmla="*/ 154 h 309"/>
                <a:gd name="T12" fmla="*/ 154 w 309"/>
                <a:gd name="T13" fmla="*/ 23 h 309"/>
                <a:gd name="T14" fmla="*/ 285 w 309"/>
                <a:gd name="T15" fmla="*/ 154 h 309"/>
                <a:gd name="T16" fmla="*/ 154 w 309"/>
                <a:gd name="T17" fmla="*/ 286 h 309"/>
                <a:gd name="T18" fmla="*/ 23 w 309"/>
                <a:gd name="T19" fmla="*/ 154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9" h="309">
                  <a:moveTo>
                    <a:pt x="0" y="154"/>
                  </a:moveTo>
                  <a:cubicBezTo>
                    <a:pt x="0" y="240"/>
                    <a:pt x="69" y="309"/>
                    <a:pt x="154" y="309"/>
                  </a:cubicBezTo>
                  <a:cubicBezTo>
                    <a:pt x="239" y="309"/>
                    <a:pt x="309" y="240"/>
                    <a:pt x="309" y="154"/>
                  </a:cubicBezTo>
                  <a:cubicBezTo>
                    <a:pt x="309" y="69"/>
                    <a:pt x="239" y="0"/>
                    <a:pt x="154" y="0"/>
                  </a:cubicBezTo>
                  <a:cubicBezTo>
                    <a:pt x="69" y="0"/>
                    <a:pt x="0" y="69"/>
                    <a:pt x="0" y="154"/>
                  </a:cubicBezTo>
                  <a:close/>
                  <a:moveTo>
                    <a:pt x="23" y="154"/>
                  </a:moveTo>
                  <a:cubicBezTo>
                    <a:pt x="23" y="82"/>
                    <a:pt x="82" y="23"/>
                    <a:pt x="154" y="23"/>
                  </a:cubicBezTo>
                  <a:cubicBezTo>
                    <a:pt x="226" y="23"/>
                    <a:pt x="285" y="82"/>
                    <a:pt x="285" y="154"/>
                  </a:cubicBezTo>
                  <a:cubicBezTo>
                    <a:pt x="285" y="227"/>
                    <a:pt x="226" y="286"/>
                    <a:pt x="154" y="286"/>
                  </a:cubicBezTo>
                  <a:cubicBezTo>
                    <a:pt x="82" y="286"/>
                    <a:pt x="23" y="227"/>
                    <a:pt x="23" y="154"/>
                  </a:cubicBezTo>
                  <a:close/>
                </a:path>
              </a:pathLst>
            </a:custGeom>
            <a:solidFill>
              <a:srgbClr val="004B1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0" defTabSz="932597" fontAlgn="auto">
                <a:spcBef>
                  <a:spcPts val="0"/>
                </a:spcBef>
                <a:spcAft>
                  <a:spcPts val="0"/>
                </a:spcAft>
              </a:pPr>
              <a:endParaRPr lang="en-US" sz="1836" b="0" dirty="0">
                <a:solidFill>
                  <a:srgbClr val="FFFFFF"/>
                </a:solidFill>
                <a:latin typeface="Segoe UI Semilight"/>
                <a:cs typeface="Arial" charset="0"/>
              </a:endParaRPr>
            </a:p>
          </p:txBody>
        </p:sp>
        <p:pic>
          <p:nvPicPr>
            <p:cNvPr id="8" name="Graphic 7">
              <a:extLst>
                <a:ext uri="{FF2B5EF4-FFF2-40B4-BE49-F238E27FC236}">
                  <a16:creationId xmlns:a16="http://schemas.microsoft.com/office/drawing/2014/main" id="{8AC0A1D8-F2BA-4859-844A-F4CE171B12D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882481" y="4850584"/>
              <a:ext cx="609600" cy="609600"/>
            </a:xfrm>
            <a:prstGeom prst="rect">
              <a:avLst/>
            </a:prstGeom>
          </p:spPr>
        </p:pic>
        <p:sp>
          <p:nvSpPr>
            <p:cNvPr id="9" name="Arrow: Left 8">
              <a:extLst>
                <a:ext uri="{FF2B5EF4-FFF2-40B4-BE49-F238E27FC236}">
                  <a16:creationId xmlns:a16="http://schemas.microsoft.com/office/drawing/2014/main" id="{4AE818F3-A828-4326-8165-4673C26B151F}"/>
                </a:ext>
              </a:extLst>
            </p:cNvPr>
            <p:cNvSpPr/>
            <p:nvPr/>
          </p:nvSpPr>
          <p:spPr bwMode="auto">
            <a:xfrm>
              <a:off x="4070387" y="5002984"/>
              <a:ext cx="1219200" cy="304800"/>
            </a:xfrm>
            <a:prstGeom prst="leftArrow">
              <a:avLst/>
            </a:prstGeom>
            <a:solidFill>
              <a:srgbClr val="737373"/>
            </a:solidFill>
            <a:ln>
              <a:noFill/>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auto">
                <a:lnSpc>
                  <a:spcPct val="90000"/>
                </a:lnSpc>
                <a:spcBef>
                  <a:spcPts val="0"/>
                </a:spcBef>
                <a:spcAft>
                  <a:spcPts val="0"/>
                </a:spcAft>
                <a:defRPr/>
              </a:pPr>
              <a:endParaRPr lang="en-US" sz="2400" b="0"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10" name="TextBox 9">
            <a:extLst>
              <a:ext uri="{FF2B5EF4-FFF2-40B4-BE49-F238E27FC236}">
                <a16:creationId xmlns:a16="http://schemas.microsoft.com/office/drawing/2014/main" id="{CD854718-05A8-49B7-B73C-245A91B215CB}"/>
              </a:ext>
            </a:extLst>
          </p:cNvPr>
          <p:cNvSpPr txBox="1"/>
          <p:nvPr/>
        </p:nvSpPr>
        <p:spPr>
          <a:xfrm>
            <a:off x="222422" y="6301946"/>
            <a:ext cx="955589" cy="369332"/>
          </a:xfrm>
          <a:prstGeom prst="rect">
            <a:avLst/>
          </a:prstGeom>
          <a:noFill/>
        </p:spPr>
        <p:txBody>
          <a:bodyPr wrap="square" rtlCol="0">
            <a:spAutoFit/>
          </a:bodyPr>
          <a:lstStyle/>
          <a:p>
            <a:r>
              <a:rPr lang="en-US" dirty="0"/>
              <a:t>10-5</a:t>
            </a:r>
          </a:p>
        </p:txBody>
      </p:sp>
    </p:spTree>
    <p:extLst>
      <p:ext uri="{BB962C8B-B14F-4D97-AF65-F5344CB8AC3E}">
        <p14:creationId xmlns:p14="http://schemas.microsoft.com/office/powerpoint/2010/main" val="37203772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8102d41a-90c0-45ff-ba72-1626b4e89609">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35FF91-64B2-45B8-B606-68EFD0B9B2A6}"/>
              </a:ext>
            </a:extLst>
          </p:cNvPr>
          <p:cNvSpPr>
            <a:spLocks noGrp="1"/>
          </p:cNvSpPr>
          <p:nvPr>
            <p:ph type="title"/>
          </p:nvPr>
        </p:nvSpPr>
        <p:spPr/>
        <p:txBody>
          <a:bodyPr/>
          <a:lstStyle/>
          <a:p>
            <a:r>
              <a:rPr lang="en-US" dirty="0"/>
              <a:t>One Bot, Many Canvases</a:t>
            </a:r>
          </a:p>
        </p:txBody>
      </p:sp>
      <p:grpSp>
        <p:nvGrpSpPr>
          <p:cNvPr id="3" name="Group 2" descr="Bot in use across many different applications (canvases)">
            <a:extLst>
              <a:ext uri="{FF2B5EF4-FFF2-40B4-BE49-F238E27FC236}">
                <a16:creationId xmlns:a16="http://schemas.microsoft.com/office/drawing/2014/main" id="{E794A9B9-D22B-4BDD-841D-4A7C22AF84AC}"/>
              </a:ext>
            </a:extLst>
          </p:cNvPr>
          <p:cNvGrpSpPr/>
          <p:nvPr/>
        </p:nvGrpSpPr>
        <p:grpSpPr>
          <a:xfrm>
            <a:off x="319881" y="982662"/>
            <a:ext cx="8686800" cy="4724400"/>
            <a:chOff x="319881" y="982662"/>
            <a:chExt cx="8686800" cy="4724400"/>
          </a:xfrm>
        </p:grpSpPr>
        <p:sp>
          <p:nvSpPr>
            <p:cNvPr id="24" name="Freeform 27">
              <a:extLst>
                <a:ext uri="{FF2B5EF4-FFF2-40B4-BE49-F238E27FC236}">
                  <a16:creationId xmlns:a16="http://schemas.microsoft.com/office/drawing/2014/main" id="{2962267D-D382-4D10-9848-6611DCBB4839}"/>
                </a:ext>
              </a:extLst>
            </p:cNvPr>
            <p:cNvSpPr>
              <a:spLocks noEditPoints="1"/>
            </p:cNvSpPr>
            <p:nvPr/>
          </p:nvSpPr>
          <p:spPr bwMode="auto">
            <a:xfrm>
              <a:off x="4412371" y="1094474"/>
              <a:ext cx="503151" cy="501821"/>
            </a:xfrm>
            <a:prstGeom prst="ellipse">
              <a:avLst/>
            </a:prstGeom>
            <a:no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97" fontAlgn="auto">
                <a:spcBef>
                  <a:spcPts val="0"/>
                </a:spcBef>
                <a:spcAft>
                  <a:spcPts val="0"/>
                </a:spcAft>
              </a:pPr>
              <a:endParaRPr lang="en-US" sz="1836" b="0" dirty="0">
                <a:solidFill>
                  <a:srgbClr val="FFFFFF"/>
                </a:solidFill>
                <a:latin typeface="Segoe UI Semilight"/>
              </a:endParaRPr>
            </a:p>
          </p:txBody>
        </p:sp>
        <p:sp>
          <p:nvSpPr>
            <p:cNvPr id="25" name="Freeform 26">
              <a:extLst>
                <a:ext uri="{FF2B5EF4-FFF2-40B4-BE49-F238E27FC236}">
                  <a16:creationId xmlns:a16="http://schemas.microsoft.com/office/drawing/2014/main" id="{A48979BB-787C-4D91-B90E-FCB8F7A942AA}"/>
                </a:ext>
              </a:extLst>
            </p:cNvPr>
            <p:cNvSpPr>
              <a:spLocks noEditPoints="1"/>
            </p:cNvSpPr>
            <p:nvPr/>
          </p:nvSpPr>
          <p:spPr bwMode="auto">
            <a:xfrm>
              <a:off x="4299229" y="982662"/>
              <a:ext cx="728105" cy="725444"/>
            </a:xfrm>
            <a:custGeom>
              <a:avLst/>
              <a:gdLst>
                <a:gd name="T0" fmla="*/ 0 w 447"/>
                <a:gd name="T1" fmla="*/ 184 h 447"/>
                <a:gd name="T2" fmla="*/ 0 w 447"/>
                <a:gd name="T3" fmla="*/ 263 h 447"/>
                <a:gd name="T4" fmla="*/ 8 w 447"/>
                <a:gd name="T5" fmla="*/ 272 h 447"/>
                <a:gd name="T6" fmla="*/ 49 w 447"/>
                <a:gd name="T7" fmla="*/ 272 h 447"/>
                <a:gd name="T8" fmla="*/ 65 w 447"/>
                <a:gd name="T9" fmla="*/ 313 h 447"/>
                <a:gd name="T10" fmla="*/ 37 w 447"/>
                <a:gd name="T11" fmla="*/ 341 h 447"/>
                <a:gd name="T12" fmla="*/ 37 w 447"/>
                <a:gd name="T13" fmla="*/ 353 h 447"/>
                <a:gd name="T14" fmla="*/ 93 w 447"/>
                <a:gd name="T15" fmla="*/ 410 h 447"/>
                <a:gd name="T16" fmla="*/ 105 w 447"/>
                <a:gd name="T17" fmla="*/ 410 h 447"/>
                <a:gd name="T18" fmla="*/ 134 w 447"/>
                <a:gd name="T19" fmla="*/ 381 h 447"/>
                <a:gd name="T20" fmla="*/ 175 w 447"/>
                <a:gd name="T21" fmla="*/ 398 h 447"/>
                <a:gd name="T22" fmla="*/ 175 w 447"/>
                <a:gd name="T23" fmla="*/ 438 h 447"/>
                <a:gd name="T24" fmla="*/ 183 w 447"/>
                <a:gd name="T25" fmla="*/ 447 h 447"/>
                <a:gd name="T26" fmla="*/ 263 w 447"/>
                <a:gd name="T27" fmla="*/ 447 h 447"/>
                <a:gd name="T28" fmla="*/ 271 w 447"/>
                <a:gd name="T29" fmla="*/ 438 h 447"/>
                <a:gd name="T30" fmla="*/ 271 w 447"/>
                <a:gd name="T31" fmla="*/ 398 h 447"/>
                <a:gd name="T32" fmla="*/ 312 w 447"/>
                <a:gd name="T33" fmla="*/ 381 h 447"/>
                <a:gd name="T34" fmla="*/ 341 w 447"/>
                <a:gd name="T35" fmla="*/ 410 h 447"/>
                <a:gd name="T36" fmla="*/ 353 w 447"/>
                <a:gd name="T37" fmla="*/ 410 h 447"/>
                <a:gd name="T38" fmla="*/ 409 w 447"/>
                <a:gd name="T39" fmla="*/ 353 h 447"/>
                <a:gd name="T40" fmla="*/ 409 w 447"/>
                <a:gd name="T41" fmla="*/ 341 h 447"/>
                <a:gd name="T42" fmla="*/ 381 w 447"/>
                <a:gd name="T43" fmla="*/ 313 h 447"/>
                <a:gd name="T44" fmla="*/ 397 w 447"/>
                <a:gd name="T45" fmla="*/ 272 h 447"/>
                <a:gd name="T46" fmla="*/ 438 w 447"/>
                <a:gd name="T47" fmla="*/ 272 h 447"/>
                <a:gd name="T48" fmla="*/ 447 w 447"/>
                <a:gd name="T49" fmla="*/ 263 h 447"/>
                <a:gd name="T50" fmla="*/ 447 w 447"/>
                <a:gd name="T51" fmla="*/ 184 h 447"/>
                <a:gd name="T52" fmla="*/ 438 w 447"/>
                <a:gd name="T53" fmla="*/ 175 h 447"/>
                <a:gd name="T54" fmla="*/ 397 w 447"/>
                <a:gd name="T55" fmla="*/ 175 h 447"/>
                <a:gd name="T56" fmla="*/ 381 w 447"/>
                <a:gd name="T57" fmla="*/ 135 h 447"/>
                <a:gd name="T58" fmla="*/ 409 w 447"/>
                <a:gd name="T59" fmla="*/ 106 h 447"/>
                <a:gd name="T60" fmla="*/ 409 w 447"/>
                <a:gd name="T61" fmla="*/ 94 h 447"/>
                <a:gd name="T62" fmla="*/ 353 w 447"/>
                <a:gd name="T63" fmla="*/ 37 h 447"/>
                <a:gd name="T64" fmla="*/ 341 w 447"/>
                <a:gd name="T65" fmla="*/ 37 h 447"/>
                <a:gd name="T66" fmla="*/ 312 w 447"/>
                <a:gd name="T67" fmla="*/ 66 h 447"/>
                <a:gd name="T68" fmla="*/ 271 w 447"/>
                <a:gd name="T69" fmla="*/ 49 h 447"/>
                <a:gd name="T70" fmla="*/ 271 w 447"/>
                <a:gd name="T71" fmla="*/ 9 h 447"/>
                <a:gd name="T72" fmla="*/ 263 w 447"/>
                <a:gd name="T73" fmla="*/ 0 h 447"/>
                <a:gd name="T74" fmla="*/ 183 w 447"/>
                <a:gd name="T75" fmla="*/ 0 h 447"/>
                <a:gd name="T76" fmla="*/ 175 w 447"/>
                <a:gd name="T77" fmla="*/ 9 h 447"/>
                <a:gd name="T78" fmla="*/ 175 w 447"/>
                <a:gd name="T79" fmla="*/ 49 h 447"/>
                <a:gd name="T80" fmla="*/ 134 w 447"/>
                <a:gd name="T81" fmla="*/ 66 h 447"/>
                <a:gd name="T82" fmla="*/ 105 w 447"/>
                <a:gd name="T83" fmla="*/ 37 h 447"/>
                <a:gd name="T84" fmla="*/ 93 w 447"/>
                <a:gd name="T85" fmla="*/ 37 h 447"/>
                <a:gd name="T86" fmla="*/ 37 w 447"/>
                <a:gd name="T87" fmla="*/ 94 h 447"/>
                <a:gd name="T88" fmla="*/ 37 w 447"/>
                <a:gd name="T89" fmla="*/ 106 h 447"/>
                <a:gd name="T90" fmla="*/ 65 w 447"/>
                <a:gd name="T91" fmla="*/ 134 h 447"/>
                <a:gd name="T92" fmla="*/ 49 w 447"/>
                <a:gd name="T93" fmla="*/ 175 h 447"/>
                <a:gd name="T94" fmla="*/ 8 w 447"/>
                <a:gd name="T95" fmla="*/ 175 h 447"/>
                <a:gd name="T96" fmla="*/ 0 w 447"/>
                <a:gd name="T97" fmla="*/ 184 h 447"/>
                <a:gd name="T98" fmla="*/ 92 w 447"/>
                <a:gd name="T99" fmla="*/ 223 h 447"/>
                <a:gd name="T100" fmla="*/ 223 w 447"/>
                <a:gd name="T101" fmla="*/ 92 h 447"/>
                <a:gd name="T102" fmla="*/ 354 w 447"/>
                <a:gd name="T103" fmla="*/ 223 h 447"/>
                <a:gd name="T104" fmla="*/ 223 w 447"/>
                <a:gd name="T105" fmla="*/ 355 h 447"/>
                <a:gd name="T106" fmla="*/ 92 w 447"/>
                <a:gd name="T107" fmla="*/ 223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47" h="447">
                  <a:moveTo>
                    <a:pt x="0" y="184"/>
                  </a:moveTo>
                  <a:cubicBezTo>
                    <a:pt x="0" y="263"/>
                    <a:pt x="0" y="263"/>
                    <a:pt x="0" y="263"/>
                  </a:cubicBezTo>
                  <a:cubicBezTo>
                    <a:pt x="0" y="268"/>
                    <a:pt x="3" y="272"/>
                    <a:pt x="8" y="272"/>
                  </a:cubicBezTo>
                  <a:cubicBezTo>
                    <a:pt x="49" y="272"/>
                    <a:pt x="49" y="272"/>
                    <a:pt x="49" y="272"/>
                  </a:cubicBezTo>
                  <a:cubicBezTo>
                    <a:pt x="53" y="286"/>
                    <a:pt x="58" y="300"/>
                    <a:pt x="65" y="313"/>
                  </a:cubicBezTo>
                  <a:cubicBezTo>
                    <a:pt x="37" y="341"/>
                    <a:pt x="37" y="341"/>
                    <a:pt x="37" y="341"/>
                  </a:cubicBezTo>
                  <a:cubicBezTo>
                    <a:pt x="33" y="345"/>
                    <a:pt x="33" y="350"/>
                    <a:pt x="37" y="353"/>
                  </a:cubicBezTo>
                  <a:cubicBezTo>
                    <a:pt x="93" y="410"/>
                    <a:pt x="93" y="410"/>
                    <a:pt x="93" y="410"/>
                  </a:cubicBezTo>
                  <a:cubicBezTo>
                    <a:pt x="97" y="413"/>
                    <a:pt x="102" y="413"/>
                    <a:pt x="105" y="410"/>
                  </a:cubicBezTo>
                  <a:cubicBezTo>
                    <a:pt x="134" y="381"/>
                    <a:pt x="134" y="381"/>
                    <a:pt x="134" y="381"/>
                  </a:cubicBezTo>
                  <a:cubicBezTo>
                    <a:pt x="147" y="388"/>
                    <a:pt x="160" y="394"/>
                    <a:pt x="175" y="398"/>
                  </a:cubicBezTo>
                  <a:cubicBezTo>
                    <a:pt x="175" y="438"/>
                    <a:pt x="175" y="438"/>
                    <a:pt x="175" y="438"/>
                  </a:cubicBezTo>
                  <a:cubicBezTo>
                    <a:pt x="175" y="443"/>
                    <a:pt x="178" y="447"/>
                    <a:pt x="183" y="447"/>
                  </a:cubicBezTo>
                  <a:cubicBezTo>
                    <a:pt x="263" y="447"/>
                    <a:pt x="263" y="447"/>
                    <a:pt x="263" y="447"/>
                  </a:cubicBezTo>
                  <a:cubicBezTo>
                    <a:pt x="268" y="447"/>
                    <a:pt x="271" y="443"/>
                    <a:pt x="271" y="438"/>
                  </a:cubicBezTo>
                  <a:cubicBezTo>
                    <a:pt x="271" y="398"/>
                    <a:pt x="271" y="398"/>
                    <a:pt x="271" y="398"/>
                  </a:cubicBezTo>
                  <a:cubicBezTo>
                    <a:pt x="286" y="394"/>
                    <a:pt x="299" y="388"/>
                    <a:pt x="312" y="381"/>
                  </a:cubicBezTo>
                  <a:cubicBezTo>
                    <a:pt x="341" y="410"/>
                    <a:pt x="341" y="410"/>
                    <a:pt x="341" y="410"/>
                  </a:cubicBezTo>
                  <a:cubicBezTo>
                    <a:pt x="344" y="413"/>
                    <a:pt x="350" y="413"/>
                    <a:pt x="353" y="410"/>
                  </a:cubicBezTo>
                  <a:cubicBezTo>
                    <a:pt x="409" y="353"/>
                    <a:pt x="409" y="353"/>
                    <a:pt x="409" y="353"/>
                  </a:cubicBezTo>
                  <a:cubicBezTo>
                    <a:pt x="413" y="350"/>
                    <a:pt x="413" y="345"/>
                    <a:pt x="409" y="341"/>
                  </a:cubicBezTo>
                  <a:cubicBezTo>
                    <a:pt x="381" y="313"/>
                    <a:pt x="381" y="313"/>
                    <a:pt x="381" y="313"/>
                  </a:cubicBezTo>
                  <a:cubicBezTo>
                    <a:pt x="388" y="300"/>
                    <a:pt x="393" y="286"/>
                    <a:pt x="397" y="272"/>
                  </a:cubicBezTo>
                  <a:cubicBezTo>
                    <a:pt x="438" y="272"/>
                    <a:pt x="438" y="272"/>
                    <a:pt x="438" y="272"/>
                  </a:cubicBezTo>
                  <a:cubicBezTo>
                    <a:pt x="443" y="272"/>
                    <a:pt x="447" y="268"/>
                    <a:pt x="447" y="263"/>
                  </a:cubicBezTo>
                  <a:cubicBezTo>
                    <a:pt x="447" y="184"/>
                    <a:pt x="447" y="184"/>
                    <a:pt x="447" y="184"/>
                  </a:cubicBezTo>
                  <a:cubicBezTo>
                    <a:pt x="447" y="179"/>
                    <a:pt x="443" y="175"/>
                    <a:pt x="438" y="175"/>
                  </a:cubicBezTo>
                  <a:cubicBezTo>
                    <a:pt x="397" y="175"/>
                    <a:pt x="397" y="175"/>
                    <a:pt x="397" y="175"/>
                  </a:cubicBezTo>
                  <a:cubicBezTo>
                    <a:pt x="393" y="161"/>
                    <a:pt x="388" y="147"/>
                    <a:pt x="381" y="135"/>
                  </a:cubicBezTo>
                  <a:cubicBezTo>
                    <a:pt x="409" y="106"/>
                    <a:pt x="409" y="106"/>
                    <a:pt x="409" y="106"/>
                  </a:cubicBezTo>
                  <a:cubicBezTo>
                    <a:pt x="413" y="103"/>
                    <a:pt x="413" y="97"/>
                    <a:pt x="409" y="94"/>
                  </a:cubicBezTo>
                  <a:cubicBezTo>
                    <a:pt x="353" y="37"/>
                    <a:pt x="353" y="37"/>
                    <a:pt x="353" y="37"/>
                  </a:cubicBezTo>
                  <a:cubicBezTo>
                    <a:pt x="350" y="34"/>
                    <a:pt x="344" y="34"/>
                    <a:pt x="341" y="37"/>
                  </a:cubicBezTo>
                  <a:cubicBezTo>
                    <a:pt x="312" y="66"/>
                    <a:pt x="312" y="66"/>
                    <a:pt x="312" y="66"/>
                  </a:cubicBezTo>
                  <a:cubicBezTo>
                    <a:pt x="300" y="59"/>
                    <a:pt x="286" y="53"/>
                    <a:pt x="271" y="49"/>
                  </a:cubicBezTo>
                  <a:cubicBezTo>
                    <a:pt x="271" y="9"/>
                    <a:pt x="271" y="9"/>
                    <a:pt x="271" y="9"/>
                  </a:cubicBezTo>
                  <a:cubicBezTo>
                    <a:pt x="271" y="4"/>
                    <a:pt x="268" y="0"/>
                    <a:pt x="263" y="0"/>
                  </a:cubicBezTo>
                  <a:cubicBezTo>
                    <a:pt x="183" y="0"/>
                    <a:pt x="183" y="0"/>
                    <a:pt x="183" y="0"/>
                  </a:cubicBezTo>
                  <a:cubicBezTo>
                    <a:pt x="178" y="0"/>
                    <a:pt x="175" y="4"/>
                    <a:pt x="175" y="9"/>
                  </a:cubicBezTo>
                  <a:cubicBezTo>
                    <a:pt x="175" y="49"/>
                    <a:pt x="175" y="49"/>
                    <a:pt x="175" y="49"/>
                  </a:cubicBezTo>
                  <a:cubicBezTo>
                    <a:pt x="160" y="53"/>
                    <a:pt x="147" y="59"/>
                    <a:pt x="134" y="66"/>
                  </a:cubicBezTo>
                  <a:cubicBezTo>
                    <a:pt x="105" y="37"/>
                    <a:pt x="105" y="37"/>
                    <a:pt x="105" y="37"/>
                  </a:cubicBezTo>
                  <a:cubicBezTo>
                    <a:pt x="102" y="34"/>
                    <a:pt x="97" y="34"/>
                    <a:pt x="93" y="37"/>
                  </a:cubicBezTo>
                  <a:cubicBezTo>
                    <a:pt x="37" y="94"/>
                    <a:pt x="37" y="94"/>
                    <a:pt x="37" y="94"/>
                  </a:cubicBezTo>
                  <a:cubicBezTo>
                    <a:pt x="33" y="97"/>
                    <a:pt x="33" y="102"/>
                    <a:pt x="37" y="106"/>
                  </a:cubicBezTo>
                  <a:cubicBezTo>
                    <a:pt x="65" y="134"/>
                    <a:pt x="65" y="134"/>
                    <a:pt x="65" y="134"/>
                  </a:cubicBezTo>
                  <a:cubicBezTo>
                    <a:pt x="58" y="147"/>
                    <a:pt x="53" y="161"/>
                    <a:pt x="49" y="175"/>
                  </a:cubicBezTo>
                  <a:cubicBezTo>
                    <a:pt x="8" y="175"/>
                    <a:pt x="8" y="175"/>
                    <a:pt x="8" y="175"/>
                  </a:cubicBezTo>
                  <a:cubicBezTo>
                    <a:pt x="3" y="175"/>
                    <a:pt x="0" y="179"/>
                    <a:pt x="0" y="184"/>
                  </a:cubicBezTo>
                  <a:close/>
                  <a:moveTo>
                    <a:pt x="92" y="223"/>
                  </a:moveTo>
                  <a:cubicBezTo>
                    <a:pt x="92" y="151"/>
                    <a:pt x="151" y="92"/>
                    <a:pt x="223" y="92"/>
                  </a:cubicBezTo>
                  <a:cubicBezTo>
                    <a:pt x="295" y="92"/>
                    <a:pt x="354" y="151"/>
                    <a:pt x="354" y="223"/>
                  </a:cubicBezTo>
                  <a:cubicBezTo>
                    <a:pt x="354" y="296"/>
                    <a:pt x="295" y="355"/>
                    <a:pt x="223" y="355"/>
                  </a:cubicBezTo>
                  <a:cubicBezTo>
                    <a:pt x="151" y="355"/>
                    <a:pt x="92" y="296"/>
                    <a:pt x="92" y="223"/>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97" fontAlgn="auto">
                <a:spcBef>
                  <a:spcPts val="0"/>
                </a:spcBef>
                <a:spcAft>
                  <a:spcPts val="0"/>
                </a:spcAft>
              </a:pPr>
              <a:endParaRPr lang="en-US" sz="1836" b="0" dirty="0">
                <a:solidFill>
                  <a:srgbClr val="FFFFFF"/>
                </a:solidFill>
                <a:latin typeface="Segoe UI Semilight"/>
              </a:endParaRPr>
            </a:p>
          </p:txBody>
        </p:sp>
        <p:sp>
          <p:nvSpPr>
            <p:cNvPr id="26" name="Freeform 27">
              <a:extLst>
                <a:ext uri="{FF2B5EF4-FFF2-40B4-BE49-F238E27FC236}">
                  <a16:creationId xmlns:a16="http://schemas.microsoft.com/office/drawing/2014/main" id="{6440FA90-5CF7-428B-9BAA-C886A2580D65}"/>
                </a:ext>
              </a:extLst>
            </p:cNvPr>
            <p:cNvSpPr>
              <a:spLocks noEditPoints="1"/>
            </p:cNvSpPr>
            <p:nvPr/>
          </p:nvSpPr>
          <p:spPr bwMode="auto">
            <a:xfrm>
              <a:off x="4412371" y="1094474"/>
              <a:ext cx="503151" cy="501821"/>
            </a:xfrm>
            <a:custGeom>
              <a:avLst/>
              <a:gdLst>
                <a:gd name="T0" fmla="*/ 0 w 309"/>
                <a:gd name="T1" fmla="*/ 154 h 309"/>
                <a:gd name="T2" fmla="*/ 154 w 309"/>
                <a:gd name="T3" fmla="*/ 309 h 309"/>
                <a:gd name="T4" fmla="*/ 309 w 309"/>
                <a:gd name="T5" fmla="*/ 154 h 309"/>
                <a:gd name="T6" fmla="*/ 154 w 309"/>
                <a:gd name="T7" fmla="*/ 0 h 309"/>
                <a:gd name="T8" fmla="*/ 0 w 309"/>
                <a:gd name="T9" fmla="*/ 154 h 309"/>
                <a:gd name="T10" fmla="*/ 23 w 309"/>
                <a:gd name="T11" fmla="*/ 154 h 309"/>
                <a:gd name="T12" fmla="*/ 154 w 309"/>
                <a:gd name="T13" fmla="*/ 23 h 309"/>
                <a:gd name="T14" fmla="*/ 285 w 309"/>
                <a:gd name="T15" fmla="*/ 154 h 309"/>
                <a:gd name="T16" fmla="*/ 154 w 309"/>
                <a:gd name="T17" fmla="*/ 286 h 309"/>
                <a:gd name="T18" fmla="*/ 23 w 309"/>
                <a:gd name="T19" fmla="*/ 154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9" h="309">
                  <a:moveTo>
                    <a:pt x="0" y="154"/>
                  </a:moveTo>
                  <a:cubicBezTo>
                    <a:pt x="0" y="240"/>
                    <a:pt x="69" y="309"/>
                    <a:pt x="154" y="309"/>
                  </a:cubicBezTo>
                  <a:cubicBezTo>
                    <a:pt x="239" y="309"/>
                    <a:pt x="309" y="240"/>
                    <a:pt x="309" y="154"/>
                  </a:cubicBezTo>
                  <a:cubicBezTo>
                    <a:pt x="309" y="69"/>
                    <a:pt x="239" y="0"/>
                    <a:pt x="154" y="0"/>
                  </a:cubicBezTo>
                  <a:cubicBezTo>
                    <a:pt x="69" y="0"/>
                    <a:pt x="0" y="69"/>
                    <a:pt x="0" y="154"/>
                  </a:cubicBezTo>
                  <a:close/>
                  <a:moveTo>
                    <a:pt x="23" y="154"/>
                  </a:moveTo>
                  <a:cubicBezTo>
                    <a:pt x="23" y="82"/>
                    <a:pt x="82" y="23"/>
                    <a:pt x="154" y="23"/>
                  </a:cubicBezTo>
                  <a:cubicBezTo>
                    <a:pt x="226" y="23"/>
                    <a:pt x="285" y="82"/>
                    <a:pt x="285" y="154"/>
                  </a:cubicBezTo>
                  <a:cubicBezTo>
                    <a:pt x="285" y="227"/>
                    <a:pt x="226" y="286"/>
                    <a:pt x="154" y="286"/>
                  </a:cubicBezTo>
                  <a:cubicBezTo>
                    <a:pt x="82" y="286"/>
                    <a:pt x="23" y="227"/>
                    <a:pt x="23" y="154"/>
                  </a:cubicBezTo>
                  <a:close/>
                </a:path>
              </a:pathLst>
            </a:custGeom>
            <a:solidFill>
              <a:srgbClr val="004B1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97" fontAlgn="auto">
                <a:spcBef>
                  <a:spcPts val="0"/>
                </a:spcBef>
                <a:spcAft>
                  <a:spcPts val="0"/>
                </a:spcAft>
              </a:pPr>
              <a:endParaRPr lang="en-US" sz="1836" b="0" dirty="0">
                <a:solidFill>
                  <a:srgbClr val="FFFFFF"/>
                </a:solidFill>
                <a:latin typeface="Segoe UI Semilight"/>
              </a:endParaRPr>
            </a:p>
          </p:txBody>
        </p:sp>
        <p:sp>
          <p:nvSpPr>
            <p:cNvPr id="27" name="Rectangle 26">
              <a:extLst>
                <a:ext uri="{FF2B5EF4-FFF2-40B4-BE49-F238E27FC236}">
                  <a16:creationId xmlns:a16="http://schemas.microsoft.com/office/drawing/2014/main" id="{25CEB9E9-025B-4774-9D63-8BC218731C10}"/>
                </a:ext>
              </a:extLst>
            </p:cNvPr>
            <p:cNvSpPr/>
            <p:nvPr/>
          </p:nvSpPr>
          <p:spPr bwMode="auto">
            <a:xfrm>
              <a:off x="1195320" y="2305646"/>
              <a:ext cx="800925" cy="800925"/>
            </a:xfrm>
            <a:prstGeom prst="rect">
              <a:avLst/>
            </a:prstGeom>
            <a:solidFill>
              <a:srgbClr val="E6E6E6"/>
            </a:solidFill>
            <a:ln w="3175" cap="flat" cmpd="sng" algn="ctr">
              <a:noFill/>
              <a:prstDash val="solid"/>
              <a:headEnd type="none" w="med" len="med"/>
              <a:tailEnd type="none" w="med" len="med"/>
            </a:ln>
            <a:effectLst/>
          </p:spPr>
          <p:txBody>
            <a:bodyPr rot="0" spcFirstLastPara="0" vert="horz" wrap="square" lIns="93260" tIns="46630" rIns="93260" bIns="46630"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51028" rtl="0" eaLnBrk="1" fontAlgn="auto" latinLnBrk="0" hangingPunct="1">
                <a:lnSpc>
                  <a:spcPct val="100000"/>
                </a:lnSpc>
                <a:spcBef>
                  <a:spcPts val="0"/>
                </a:spcBef>
                <a:spcAft>
                  <a:spcPts val="0"/>
                </a:spcAft>
                <a:buClrTx/>
                <a:buSzTx/>
                <a:buFontTx/>
                <a:buNone/>
                <a:tabLst/>
                <a:defRPr/>
              </a:pPr>
              <a:endParaRPr kumimoji="0" lang="en-US" sz="2448"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endParaRPr>
            </a:p>
          </p:txBody>
        </p:sp>
        <p:pic>
          <p:nvPicPr>
            <p:cNvPr id="28" name="Picture 27">
              <a:extLst>
                <a:ext uri="{FF2B5EF4-FFF2-40B4-BE49-F238E27FC236}">
                  <a16:creationId xmlns:a16="http://schemas.microsoft.com/office/drawing/2014/main" id="{983C9947-B546-491A-ABAA-C8950ABC97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5021" y="2315347"/>
              <a:ext cx="781523" cy="781523"/>
            </a:xfrm>
            <a:prstGeom prst="rect">
              <a:avLst/>
            </a:prstGeom>
            <a:solidFill>
              <a:srgbClr val="E6E6E6"/>
            </a:solidFill>
          </p:spPr>
        </p:pic>
        <p:sp>
          <p:nvSpPr>
            <p:cNvPr id="29" name="Rectangle 28">
              <a:extLst>
                <a:ext uri="{FF2B5EF4-FFF2-40B4-BE49-F238E27FC236}">
                  <a16:creationId xmlns:a16="http://schemas.microsoft.com/office/drawing/2014/main" id="{CF211742-6A9C-48B6-AD66-CCA6006C5D20}"/>
                </a:ext>
              </a:extLst>
            </p:cNvPr>
            <p:cNvSpPr/>
            <p:nvPr/>
          </p:nvSpPr>
          <p:spPr bwMode="auto">
            <a:xfrm>
              <a:off x="3821635" y="2305646"/>
              <a:ext cx="800925" cy="800925"/>
            </a:xfrm>
            <a:prstGeom prst="rect">
              <a:avLst/>
            </a:prstGeom>
            <a:solidFill>
              <a:srgbClr val="E6E6E6"/>
            </a:solidFill>
            <a:ln w="3175" cap="flat" cmpd="sng" algn="ctr">
              <a:noFill/>
              <a:prstDash val="solid"/>
              <a:headEnd type="none" w="med" len="med"/>
              <a:tailEnd type="none" w="med" len="med"/>
            </a:ln>
            <a:effectLst/>
          </p:spPr>
          <p:txBody>
            <a:bodyPr rot="0" spcFirstLastPara="0" vert="horz" wrap="square" lIns="93260" tIns="46630" rIns="93260" bIns="46630"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51028" rtl="0" eaLnBrk="1" fontAlgn="auto" latinLnBrk="0" hangingPunct="1">
                <a:lnSpc>
                  <a:spcPct val="100000"/>
                </a:lnSpc>
                <a:spcBef>
                  <a:spcPts val="0"/>
                </a:spcBef>
                <a:spcAft>
                  <a:spcPts val="0"/>
                </a:spcAft>
                <a:buClrTx/>
                <a:buSzTx/>
                <a:buFontTx/>
                <a:buNone/>
                <a:tabLst/>
                <a:defRPr/>
              </a:pPr>
              <a:endParaRPr kumimoji="0" lang="en-US" sz="2448"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endParaRPr>
            </a:p>
          </p:txBody>
        </p:sp>
        <p:pic>
          <p:nvPicPr>
            <p:cNvPr id="30" name="Picture 29">
              <a:extLst>
                <a:ext uri="{FF2B5EF4-FFF2-40B4-BE49-F238E27FC236}">
                  <a16:creationId xmlns:a16="http://schemas.microsoft.com/office/drawing/2014/main" id="{7E14E047-8C2A-4830-88D9-3F5628867C9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27213" y="2318261"/>
              <a:ext cx="781523" cy="781523"/>
            </a:xfrm>
            <a:prstGeom prst="rect">
              <a:avLst/>
            </a:prstGeom>
            <a:solidFill>
              <a:srgbClr val="E6E6E6"/>
            </a:solidFill>
          </p:spPr>
        </p:pic>
        <p:sp>
          <p:nvSpPr>
            <p:cNvPr id="31" name="Rectangle 30">
              <a:extLst>
                <a:ext uri="{FF2B5EF4-FFF2-40B4-BE49-F238E27FC236}">
                  <a16:creationId xmlns:a16="http://schemas.microsoft.com/office/drawing/2014/main" id="{677BF407-FD6C-4740-8E45-EED924FEAA10}"/>
                </a:ext>
              </a:extLst>
            </p:cNvPr>
            <p:cNvSpPr/>
            <p:nvPr/>
          </p:nvSpPr>
          <p:spPr bwMode="auto">
            <a:xfrm>
              <a:off x="4697073" y="2305646"/>
              <a:ext cx="800925" cy="800925"/>
            </a:xfrm>
            <a:prstGeom prst="rect">
              <a:avLst/>
            </a:prstGeom>
            <a:solidFill>
              <a:srgbClr val="E6E6E6"/>
            </a:solidFill>
            <a:ln w="3175" cap="flat" cmpd="sng" algn="ctr">
              <a:noFill/>
              <a:prstDash val="solid"/>
              <a:headEnd type="none" w="med" len="med"/>
              <a:tailEnd type="none" w="med" len="med"/>
            </a:ln>
            <a:effectLst/>
          </p:spPr>
          <p:txBody>
            <a:bodyPr rot="0" spcFirstLastPara="0" vert="horz" wrap="square" lIns="93260" tIns="46630" rIns="93260" bIns="46630"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51028" rtl="0" eaLnBrk="1" fontAlgn="auto" latinLnBrk="0" hangingPunct="1">
                <a:lnSpc>
                  <a:spcPct val="100000"/>
                </a:lnSpc>
                <a:spcBef>
                  <a:spcPts val="0"/>
                </a:spcBef>
                <a:spcAft>
                  <a:spcPts val="0"/>
                </a:spcAft>
                <a:buClrTx/>
                <a:buSzTx/>
                <a:buFontTx/>
                <a:buNone/>
                <a:tabLst/>
                <a:defRPr/>
              </a:pPr>
              <a:endParaRPr kumimoji="0" lang="en-US" sz="2448"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endParaRPr>
            </a:p>
          </p:txBody>
        </p:sp>
        <p:pic>
          <p:nvPicPr>
            <p:cNvPr id="32" name="Picture 31">
              <a:extLst>
                <a:ext uri="{FF2B5EF4-FFF2-40B4-BE49-F238E27FC236}">
                  <a16:creationId xmlns:a16="http://schemas.microsoft.com/office/drawing/2014/main" id="{6791EE43-5E33-451C-9B15-C95389A6323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08358" y="2315347"/>
              <a:ext cx="781523" cy="781523"/>
            </a:xfrm>
            <a:prstGeom prst="rect">
              <a:avLst/>
            </a:prstGeom>
            <a:solidFill>
              <a:srgbClr val="E6E6E6"/>
            </a:solidFill>
          </p:spPr>
        </p:pic>
        <p:sp>
          <p:nvSpPr>
            <p:cNvPr id="33" name="Rectangle 32">
              <a:extLst>
                <a:ext uri="{FF2B5EF4-FFF2-40B4-BE49-F238E27FC236}">
                  <a16:creationId xmlns:a16="http://schemas.microsoft.com/office/drawing/2014/main" id="{29CF6435-58CE-4240-8070-A1E82947B224}"/>
                </a:ext>
              </a:extLst>
            </p:cNvPr>
            <p:cNvSpPr/>
            <p:nvPr/>
          </p:nvSpPr>
          <p:spPr bwMode="auto">
            <a:xfrm>
              <a:off x="319881" y="2305646"/>
              <a:ext cx="800925" cy="800925"/>
            </a:xfrm>
            <a:prstGeom prst="rect">
              <a:avLst/>
            </a:prstGeom>
            <a:solidFill>
              <a:srgbClr val="E6E6E6"/>
            </a:solidFill>
            <a:ln w="3175" cap="flat" cmpd="sng" algn="ctr">
              <a:noFill/>
              <a:prstDash val="solid"/>
              <a:headEnd type="none" w="med" len="med"/>
              <a:tailEnd type="none" w="med" len="med"/>
            </a:ln>
            <a:effectLst/>
          </p:spPr>
          <p:txBody>
            <a:bodyPr rot="0" spcFirstLastPara="0" vert="horz" wrap="square" lIns="93260" tIns="46630" rIns="93260" bIns="46630"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51028" rtl="0" eaLnBrk="1" fontAlgn="auto" latinLnBrk="0" hangingPunct="1">
                <a:lnSpc>
                  <a:spcPct val="100000"/>
                </a:lnSpc>
                <a:spcBef>
                  <a:spcPts val="0"/>
                </a:spcBef>
                <a:spcAft>
                  <a:spcPts val="0"/>
                </a:spcAft>
                <a:buClrTx/>
                <a:buSzTx/>
                <a:buFontTx/>
                <a:buNone/>
                <a:tabLst/>
                <a:defRPr/>
              </a:pPr>
              <a:endParaRPr kumimoji="0" lang="en-US" sz="2448"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endParaRPr>
            </a:p>
          </p:txBody>
        </p:sp>
        <p:pic>
          <p:nvPicPr>
            <p:cNvPr id="34" name="Picture 33">
              <a:extLst>
                <a:ext uri="{FF2B5EF4-FFF2-40B4-BE49-F238E27FC236}">
                  <a16:creationId xmlns:a16="http://schemas.microsoft.com/office/drawing/2014/main" id="{C600B454-3DBD-4335-85FC-1B48552C8F3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9582" y="2317378"/>
              <a:ext cx="781523" cy="781523"/>
            </a:xfrm>
            <a:prstGeom prst="rect">
              <a:avLst/>
            </a:prstGeom>
            <a:solidFill>
              <a:srgbClr val="E6E6E6"/>
            </a:solidFill>
          </p:spPr>
        </p:pic>
        <p:sp>
          <p:nvSpPr>
            <p:cNvPr id="35" name="Rectangle 34">
              <a:extLst>
                <a:ext uri="{FF2B5EF4-FFF2-40B4-BE49-F238E27FC236}">
                  <a16:creationId xmlns:a16="http://schemas.microsoft.com/office/drawing/2014/main" id="{E8C5A93F-3D9A-4D13-9D40-8B6A84D0B9C2}"/>
                </a:ext>
              </a:extLst>
            </p:cNvPr>
            <p:cNvSpPr/>
            <p:nvPr/>
          </p:nvSpPr>
          <p:spPr bwMode="auto">
            <a:xfrm>
              <a:off x="2946196" y="2305646"/>
              <a:ext cx="800925" cy="800925"/>
            </a:xfrm>
            <a:prstGeom prst="rect">
              <a:avLst/>
            </a:prstGeom>
            <a:solidFill>
              <a:srgbClr val="E6E6E6"/>
            </a:solidFill>
            <a:ln w="3175" cap="flat" cmpd="sng" algn="ctr">
              <a:noFill/>
              <a:prstDash val="solid"/>
              <a:headEnd type="none" w="med" len="med"/>
              <a:tailEnd type="none" w="med" len="med"/>
            </a:ln>
            <a:effectLst/>
          </p:spPr>
          <p:txBody>
            <a:bodyPr rot="0" spcFirstLastPara="0" vert="horz" wrap="square" lIns="93260" tIns="46630" rIns="93260" bIns="46630"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51028" rtl="0" eaLnBrk="1" fontAlgn="auto" latinLnBrk="0" hangingPunct="1">
                <a:lnSpc>
                  <a:spcPct val="100000"/>
                </a:lnSpc>
                <a:spcBef>
                  <a:spcPts val="0"/>
                </a:spcBef>
                <a:spcAft>
                  <a:spcPts val="0"/>
                </a:spcAft>
                <a:buClrTx/>
                <a:buSzTx/>
                <a:buFontTx/>
                <a:buNone/>
                <a:tabLst/>
                <a:defRPr/>
              </a:pPr>
              <a:endParaRPr kumimoji="0" lang="en-US" sz="2448"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endParaRPr>
            </a:p>
          </p:txBody>
        </p:sp>
        <p:pic>
          <p:nvPicPr>
            <p:cNvPr id="36" name="Picture 35">
              <a:extLst>
                <a:ext uri="{FF2B5EF4-FFF2-40B4-BE49-F238E27FC236}">
                  <a16:creationId xmlns:a16="http://schemas.microsoft.com/office/drawing/2014/main" id="{E63D2304-7EE7-4DA3-A78A-F4AB3777FA1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960339" y="2315347"/>
              <a:ext cx="781523" cy="781523"/>
            </a:xfrm>
            <a:prstGeom prst="rect">
              <a:avLst/>
            </a:prstGeom>
            <a:solidFill>
              <a:srgbClr val="E6E6E6"/>
            </a:solidFill>
          </p:spPr>
        </p:pic>
        <p:sp>
          <p:nvSpPr>
            <p:cNvPr id="37" name="Rectangle 36">
              <a:extLst>
                <a:ext uri="{FF2B5EF4-FFF2-40B4-BE49-F238E27FC236}">
                  <a16:creationId xmlns:a16="http://schemas.microsoft.com/office/drawing/2014/main" id="{9BA815EE-3FF7-438F-A87E-3A65C8D52BCB}"/>
                </a:ext>
              </a:extLst>
            </p:cNvPr>
            <p:cNvSpPr/>
            <p:nvPr/>
          </p:nvSpPr>
          <p:spPr bwMode="auto">
            <a:xfrm>
              <a:off x="6447949" y="2303630"/>
              <a:ext cx="800925" cy="800925"/>
            </a:xfrm>
            <a:prstGeom prst="rect">
              <a:avLst/>
            </a:prstGeom>
            <a:solidFill>
              <a:srgbClr val="E6E6E6"/>
            </a:solidFill>
            <a:ln w="3175" cap="flat" cmpd="sng" algn="ctr">
              <a:noFill/>
              <a:prstDash val="solid"/>
              <a:headEnd type="none" w="med" len="med"/>
              <a:tailEnd type="none" w="med" len="med"/>
            </a:ln>
            <a:effectLst/>
          </p:spPr>
          <p:txBody>
            <a:bodyPr rot="0" spcFirstLastPara="0" vert="horz" wrap="square" lIns="93260" tIns="46630" rIns="93260" bIns="46630"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51028" rtl="0" eaLnBrk="1" fontAlgn="auto" latinLnBrk="0" hangingPunct="1">
                <a:lnSpc>
                  <a:spcPct val="100000"/>
                </a:lnSpc>
                <a:spcBef>
                  <a:spcPts val="0"/>
                </a:spcBef>
                <a:spcAft>
                  <a:spcPts val="0"/>
                </a:spcAft>
                <a:buClrTx/>
                <a:buSzTx/>
                <a:buFontTx/>
                <a:buNone/>
                <a:tabLst/>
                <a:defRPr/>
              </a:pPr>
              <a:endParaRPr kumimoji="0" lang="en-US" sz="2448"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endParaRPr>
            </a:p>
          </p:txBody>
        </p:sp>
        <p:pic>
          <p:nvPicPr>
            <p:cNvPr id="38" name="Picture 37">
              <a:extLst>
                <a:ext uri="{FF2B5EF4-FFF2-40B4-BE49-F238E27FC236}">
                  <a16:creationId xmlns:a16="http://schemas.microsoft.com/office/drawing/2014/main" id="{92216041-70AC-484A-BFCD-30F1B655A75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74283" y="2275778"/>
              <a:ext cx="781523" cy="781523"/>
            </a:xfrm>
            <a:prstGeom prst="rect">
              <a:avLst/>
            </a:prstGeom>
            <a:solidFill>
              <a:srgbClr val="E6E6E6"/>
            </a:solidFill>
          </p:spPr>
        </p:pic>
        <p:sp>
          <p:nvSpPr>
            <p:cNvPr id="39" name="Rectangle 38">
              <a:extLst>
                <a:ext uri="{FF2B5EF4-FFF2-40B4-BE49-F238E27FC236}">
                  <a16:creationId xmlns:a16="http://schemas.microsoft.com/office/drawing/2014/main" id="{C96A00C0-4945-4135-9263-07EACBBDA72D}"/>
                </a:ext>
              </a:extLst>
            </p:cNvPr>
            <p:cNvSpPr/>
            <p:nvPr/>
          </p:nvSpPr>
          <p:spPr bwMode="auto">
            <a:xfrm>
              <a:off x="5572511" y="2305646"/>
              <a:ext cx="800925" cy="800925"/>
            </a:xfrm>
            <a:prstGeom prst="rect">
              <a:avLst/>
            </a:prstGeom>
            <a:solidFill>
              <a:srgbClr val="E6E6E6"/>
            </a:solidFill>
            <a:ln w="3175" cap="flat" cmpd="sng" algn="ctr">
              <a:noFill/>
              <a:prstDash val="solid"/>
              <a:headEnd type="none" w="med" len="med"/>
              <a:tailEnd type="none" w="med" len="med"/>
            </a:ln>
            <a:effectLst/>
          </p:spPr>
          <p:txBody>
            <a:bodyPr rot="0" spcFirstLastPara="0" vert="horz" wrap="square" lIns="93260" tIns="46630" rIns="93260" bIns="46630"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51028" rtl="0" eaLnBrk="1" fontAlgn="auto" latinLnBrk="0" hangingPunct="1">
                <a:lnSpc>
                  <a:spcPct val="100000"/>
                </a:lnSpc>
                <a:spcBef>
                  <a:spcPts val="0"/>
                </a:spcBef>
                <a:spcAft>
                  <a:spcPts val="0"/>
                </a:spcAft>
                <a:buClrTx/>
                <a:buSzTx/>
                <a:buFontTx/>
                <a:buNone/>
                <a:tabLst/>
                <a:defRPr/>
              </a:pPr>
              <a:endParaRPr kumimoji="0" lang="en-US" sz="2448"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endParaRPr>
            </a:p>
          </p:txBody>
        </p:sp>
        <p:pic>
          <p:nvPicPr>
            <p:cNvPr id="40" name="Picture 39">
              <a:extLst>
                <a:ext uri="{FF2B5EF4-FFF2-40B4-BE49-F238E27FC236}">
                  <a16:creationId xmlns:a16="http://schemas.microsoft.com/office/drawing/2014/main" id="{4331168F-F711-4C79-AF74-677D1631786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582212" y="2315742"/>
              <a:ext cx="781523" cy="781523"/>
            </a:xfrm>
            <a:prstGeom prst="rect">
              <a:avLst/>
            </a:prstGeom>
            <a:solidFill>
              <a:srgbClr val="E6E6E6"/>
            </a:solidFill>
          </p:spPr>
        </p:pic>
        <p:sp>
          <p:nvSpPr>
            <p:cNvPr id="41" name="Rectangle 40">
              <a:extLst>
                <a:ext uri="{FF2B5EF4-FFF2-40B4-BE49-F238E27FC236}">
                  <a16:creationId xmlns:a16="http://schemas.microsoft.com/office/drawing/2014/main" id="{6BECFF7F-5BCD-4936-AE84-2EF8F9072179}"/>
                </a:ext>
              </a:extLst>
            </p:cNvPr>
            <p:cNvSpPr/>
            <p:nvPr/>
          </p:nvSpPr>
          <p:spPr bwMode="auto">
            <a:xfrm>
              <a:off x="7330320" y="2305646"/>
              <a:ext cx="800925" cy="800925"/>
            </a:xfrm>
            <a:prstGeom prst="rect">
              <a:avLst/>
            </a:prstGeom>
            <a:solidFill>
              <a:srgbClr val="E6E6E6"/>
            </a:solidFill>
            <a:ln w="3175" cap="flat" cmpd="sng" algn="ctr">
              <a:noFill/>
              <a:prstDash val="solid"/>
              <a:headEnd type="none" w="med" len="med"/>
              <a:tailEnd type="none" w="med" len="med"/>
            </a:ln>
            <a:effectLst/>
          </p:spPr>
          <p:txBody>
            <a:bodyPr rot="0" spcFirstLastPara="0" vert="horz" wrap="square" lIns="93260" tIns="46630" rIns="93260" bIns="46630"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51028" rtl="0" eaLnBrk="1" fontAlgn="auto" latinLnBrk="0" hangingPunct="1">
                <a:lnSpc>
                  <a:spcPct val="100000"/>
                </a:lnSpc>
                <a:spcBef>
                  <a:spcPts val="0"/>
                </a:spcBef>
                <a:spcAft>
                  <a:spcPts val="0"/>
                </a:spcAft>
                <a:buClrTx/>
                <a:buSzTx/>
                <a:buFontTx/>
                <a:buNone/>
                <a:tabLst/>
                <a:defRPr/>
              </a:pPr>
              <a:endParaRPr kumimoji="0" lang="en-US" sz="2448"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endParaRPr>
            </a:p>
          </p:txBody>
        </p:sp>
        <p:pic>
          <p:nvPicPr>
            <p:cNvPr id="42" name="Picture 41">
              <a:extLst>
                <a:ext uri="{FF2B5EF4-FFF2-40B4-BE49-F238E27FC236}">
                  <a16:creationId xmlns:a16="http://schemas.microsoft.com/office/drawing/2014/main" id="{4CE2F4C3-1272-4D34-870B-213385C9E02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340021" y="2315347"/>
              <a:ext cx="781523" cy="781523"/>
            </a:xfrm>
            <a:prstGeom prst="rect">
              <a:avLst/>
            </a:prstGeom>
            <a:solidFill>
              <a:srgbClr val="E6E6E6"/>
            </a:solidFill>
          </p:spPr>
        </p:pic>
        <p:sp>
          <p:nvSpPr>
            <p:cNvPr id="43" name="Rectangle 42">
              <a:extLst>
                <a:ext uri="{FF2B5EF4-FFF2-40B4-BE49-F238E27FC236}">
                  <a16:creationId xmlns:a16="http://schemas.microsoft.com/office/drawing/2014/main" id="{A11551F3-B83B-4FF5-9363-88955F2BE432}"/>
                </a:ext>
              </a:extLst>
            </p:cNvPr>
            <p:cNvSpPr/>
            <p:nvPr/>
          </p:nvSpPr>
          <p:spPr bwMode="auto">
            <a:xfrm>
              <a:off x="2070758" y="2305646"/>
              <a:ext cx="800925" cy="800925"/>
            </a:xfrm>
            <a:prstGeom prst="rect">
              <a:avLst/>
            </a:prstGeom>
            <a:solidFill>
              <a:srgbClr val="E6E6E6"/>
            </a:solidFill>
            <a:ln w="3175" cap="flat" cmpd="sng" algn="ctr">
              <a:noFill/>
              <a:prstDash val="solid"/>
              <a:headEnd type="none" w="med" len="med"/>
              <a:tailEnd type="none" w="med" len="med"/>
            </a:ln>
            <a:effectLst/>
          </p:spPr>
          <p:txBody>
            <a:bodyPr rot="0" spcFirstLastPara="0" vert="horz" wrap="square" lIns="93260" tIns="46630" rIns="93260" bIns="46630"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51028" rtl="0" eaLnBrk="1" fontAlgn="auto" latinLnBrk="0" hangingPunct="1">
                <a:lnSpc>
                  <a:spcPct val="100000"/>
                </a:lnSpc>
                <a:spcBef>
                  <a:spcPts val="0"/>
                </a:spcBef>
                <a:spcAft>
                  <a:spcPts val="0"/>
                </a:spcAft>
                <a:buClrTx/>
                <a:buSzTx/>
                <a:buFontTx/>
                <a:buNone/>
                <a:tabLst/>
                <a:defRPr/>
              </a:pPr>
              <a:endParaRPr kumimoji="0" lang="en-US" sz="2448"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endParaRPr>
            </a:p>
          </p:txBody>
        </p:sp>
        <p:pic>
          <p:nvPicPr>
            <p:cNvPr id="44" name="Picture 43">
              <a:extLst>
                <a:ext uri="{FF2B5EF4-FFF2-40B4-BE49-F238E27FC236}">
                  <a16:creationId xmlns:a16="http://schemas.microsoft.com/office/drawing/2014/main" id="{9ADBCD74-2766-40DE-BE5E-3E2AB5967364}"/>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079266" y="2315347"/>
              <a:ext cx="781523" cy="781523"/>
            </a:xfrm>
            <a:prstGeom prst="rect">
              <a:avLst/>
            </a:prstGeom>
            <a:solidFill>
              <a:srgbClr val="E6E6E6"/>
            </a:solidFill>
          </p:spPr>
        </p:pic>
        <p:sp>
          <p:nvSpPr>
            <p:cNvPr id="45" name="Rectangle 44">
              <a:extLst>
                <a:ext uri="{FF2B5EF4-FFF2-40B4-BE49-F238E27FC236}">
                  <a16:creationId xmlns:a16="http://schemas.microsoft.com/office/drawing/2014/main" id="{CD8DD984-3EAF-49D8-8607-777203E7E0F3}"/>
                </a:ext>
              </a:extLst>
            </p:cNvPr>
            <p:cNvSpPr/>
            <p:nvPr/>
          </p:nvSpPr>
          <p:spPr bwMode="auto">
            <a:xfrm>
              <a:off x="8205756" y="2305646"/>
              <a:ext cx="800925" cy="800925"/>
            </a:xfrm>
            <a:prstGeom prst="rect">
              <a:avLst/>
            </a:prstGeom>
            <a:solidFill>
              <a:srgbClr val="E6E6E6"/>
            </a:solidFill>
            <a:ln w="3175" cap="flat" cmpd="sng" algn="ctr">
              <a:noFill/>
              <a:prstDash val="solid"/>
              <a:headEnd type="none" w="med" len="med"/>
              <a:tailEnd type="none" w="med" len="med"/>
            </a:ln>
            <a:effectLst/>
          </p:spPr>
          <p:txBody>
            <a:bodyPr rot="0" spcFirstLastPara="0" vert="horz" wrap="square" lIns="93260" tIns="46630" rIns="93260" bIns="46630"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51028" rtl="0" eaLnBrk="1" fontAlgn="auto" latinLnBrk="0" hangingPunct="1">
                <a:lnSpc>
                  <a:spcPct val="100000"/>
                </a:lnSpc>
                <a:spcBef>
                  <a:spcPts val="0"/>
                </a:spcBef>
                <a:spcAft>
                  <a:spcPts val="0"/>
                </a:spcAft>
                <a:buClrTx/>
                <a:buSzTx/>
                <a:buFontTx/>
                <a:buNone/>
                <a:tabLst/>
                <a:defRPr/>
              </a:pPr>
              <a:endParaRPr kumimoji="0" lang="en-US" sz="2448"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endParaRPr>
            </a:p>
          </p:txBody>
        </p:sp>
        <p:pic>
          <p:nvPicPr>
            <p:cNvPr id="46" name="Picture 45">
              <a:extLst>
                <a:ext uri="{FF2B5EF4-FFF2-40B4-BE49-F238E27FC236}">
                  <a16:creationId xmlns:a16="http://schemas.microsoft.com/office/drawing/2014/main" id="{CD11837C-D52A-433A-9757-DC491FA0A9BD}"/>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215457" y="2315347"/>
              <a:ext cx="781523" cy="781523"/>
            </a:xfrm>
            <a:prstGeom prst="rect">
              <a:avLst/>
            </a:prstGeom>
            <a:solidFill>
              <a:srgbClr val="E6E6E6"/>
            </a:solidFill>
          </p:spPr>
        </p:pic>
        <p:sp>
          <p:nvSpPr>
            <p:cNvPr id="47" name="Rectangle 46">
              <a:extLst>
                <a:ext uri="{FF2B5EF4-FFF2-40B4-BE49-F238E27FC236}">
                  <a16:creationId xmlns:a16="http://schemas.microsoft.com/office/drawing/2014/main" id="{DF383B17-6F6E-4DB2-A63D-920EA4583E2A}"/>
                </a:ext>
              </a:extLst>
            </p:cNvPr>
            <p:cNvSpPr/>
            <p:nvPr/>
          </p:nvSpPr>
          <p:spPr bwMode="auto">
            <a:xfrm>
              <a:off x="6055008" y="3719555"/>
              <a:ext cx="1816418" cy="1939144"/>
            </a:xfrm>
            <a:prstGeom prst="rect">
              <a:avLst/>
            </a:prstGeom>
            <a:solidFill>
              <a:srgbClr val="D9D9D9"/>
            </a:solidFill>
            <a:ln w="3175" cap="flat" cmpd="sng" algn="ctr">
              <a:noFill/>
              <a:prstDash val="solid"/>
              <a:headEnd type="none" w="med" len="med"/>
              <a:tailEnd type="none" w="med" len="med"/>
            </a:ln>
            <a:effectLst/>
          </p:spPr>
          <p:txBody>
            <a:bodyPr rot="0" spcFirstLastPara="0" vert="horz" wrap="square" lIns="93260" tIns="46630" rIns="93260" bIns="46630"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51028"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endParaRPr>
            </a:p>
          </p:txBody>
        </p:sp>
        <p:sp>
          <p:nvSpPr>
            <p:cNvPr id="48" name="Rectangle 47">
              <a:extLst>
                <a:ext uri="{FF2B5EF4-FFF2-40B4-BE49-F238E27FC236}">
                  <a16:creationId xmlns:a16="http://schemas.microsoft.com/office/drawing/2014/main" id="{1FB43C5B-091C-441C-8D59-C8F3AF01C545}"/>
                </a:ext>
              </a:extLst>
            </p:cNvPr>
            <p:cNvSpPr/>
            <p:nvPr/>
          </p:nvSpPr>
          <p:spPr bwMode="auto">
            <a:xfrm>
              <a:off x="3853752" y="3719555"/>
              <a:ext cx="1778344" cy="1939144"/>
            </a:xfrm>
            <a:prstGeom prst="rect">
              <a:avLst/>
            </a:prstGeom>
            <a:solidFill>
              <a:srgbClr val="D9D9D9"/>
            </a:solidFill>
            <a:ln w="3175" cap="flat" cmpd="sng" algn="ctr">
              <a:noFill/>
              <a:prstDash val="solid"/>
              <a:headEnd type="none" w="med" len="med"/>
              <a:tailEnd type="none" w="med" len="med"/>
            </a:ln>
            <a:effectLst/>
          </p:spPr>
          <p:txBody>
            <a:bodyPr rot="0" spcFirstLastPara="0" vert="horz" wrap="square" lIns="93260" tIns="46630" rIns="93260" bIns="46630"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51028"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endParaRPr>
            </a:p>
          </p:txBody>
        </p:sp>
        <p:sp>
          <p:nvSpPr>
            <p:cNvPr id="49" name="Rectangle 48">
              <a:extLst>
                <a:ext uri="{FF2B5EF4-FFF2-40B4-BE49-F238E27FC236}">
                  <a16:creationId xmlns:a16="http://schemas.microsoft.com/office/drawing/2014/main" id="{39161C31-837C-4DD2-A3E2-1B2D4A5EDD99}"/>
                </a:ext>
              </a:extLst>
            </p:cNvPr>
            <p:cNvSpPr/>
            <p:nvPr/>
          </p:nvSpPr>
          <p:spPr bwMode="auto">
            <a:xfrm>
              <a:off x="1533633" y="3719555"/>
              <a:ext cx="1859132" cy="1939144"/>
            </a:xfrm>
            <a:prstGeom prst="rect">
              <a:avLst/>
            </a:prstGeom>
            <a:solidFill>
              <a:srgbClr val="D9D9D9"/>
            </a:solidFill>
            <a:ln w="3175" cap="flat" cmpd="sng" algn="ctr">
              <a:noFill/>
              <a:prstDash val="solid"/>
              <a:headEnd type="none" w="med" len="med"/>
              <a:tailEnd type="none" w="med" len="med"/>
            </a:ln>
            <a:effectLst/>
          </p:spPr>
          <p:txBody>
            <a:bodyPr rot="0" spcFirstLastPara="0" vert="horz" wrap="square" lIns="93260" tIns="46630" rIns="93260" bIns="46630"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51028"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endParaRPr>
            </a:p>
          </p:txBody>
        </p:sp>
        <p:sp>
          <p:nvSpPr>
            <p:cNvPr id="50" name="Rectangle 49">
              <a:extLst>
                <a:ext uri="{FF2B5EF4-FFF2-40B4-BE49-F238E27FC236}">
                  <a16:creationId xmlns:a16="http://schemas.microsoft.com/office/drawing/2014/main" id="{69DDDFC3-1F0F-4404-AAAF-585FA825C119}"/>
                </a:ext>
              </a:extLst>
            </p:cNvPr>
            <p:cNvSpPr/>
            <p:nvPr/>
          </p:nvSpPr>
          <p:spPr bwMode="auto">
            <a:xfrm>
              <a:off x="1496673" y="3674242"/>
              <a:ext cx="1925766" cy="2032820"/>
            </a:xfrm>
            <a:prstGeom prst="rect">
              <a:avLst/>
            </a:prstGeom>
            <a:noFill/>
            <a:ln w="9525" cap="flat" cmpd="sng" algn="ctr">
              <a:noFill/>
              <a:prstDash val="solid"/>
              <a:headEnd type="none" w="med" len="med"/>
              <a:tailEnd type="none" w="med" len="med"/>
            </a:ln>
            <a:effectLst/>
          </p:spPr>
          <p:txBody>
            <a:bodyPr rot="0" spcFirstLastPara="0" vert="horz" wrap="square" lIns="93260" tIns="46630" rIns="93260" bIns="46630"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l" defTabSz="951028" rtl="0" eaLnBrk="1" fontAlgn="auto" latinLnBrk="0" hangingPunct="1">
                <a:lnSpc>
                  <a:spcPct val="100000"/>
                </a:lnSpc>
                <a:spcBef>
                  <a:spcPts val="612"/>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endParaRPr>
            </a:p>
          </p:txBody>
        </p:sp>
        <p:sp>
          <p:nvSpPr>
            <p:cNvPr id="51" name="Rectangle 50">
              <a:extLst>
                <a:ext uri="{FF2B5EF4-FFF2-40B4-BE49-F238E27FC236}">
                  <a16:creationId xmlns:a16="http://schemas.microsoft.com/office/drawing/2014/main" id="{3462FB88-B12A-4C44-ACFE-4382D4132A4C}"/>
                </a:ext>
              </a:extLst>
            </p:cNvPr>
            <p:cNvSpPr/>
            <p:nvPr/>
          </p:nvSpPr>
          <p:spPr bwMode="auto">
            <a:xfrm>
              <a:off x="3820913" y="3674242"/>
              <a:ext cx="1838002" cy="2032820"/>
            </a:xfrm>
            <a:prstGeom prst="rect">
              <a:avLst/>
            </a:prstGeom>
            <a:noFill/>
            <a:ln w="9525" cap="flat" cmpd="sng" algn="ctr">
              <a:noFill/>
              <a:prstDash val="solid"/>
              <a:headEnd type="none" w="med" len="med"/>
              <a:tailEnd type="none" w="med" len="med"/>
            </a:ln>
            <a:effectLst/>
          </p:spPr>
          <p:txBody>
            <a:bodyPr rot="0" spcFirstLastPara="0" vert="horz" wrap="square" lIns="93260" tIns="46630" rIns="93260" bIns="46630"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l" defTabSz="951028" rtl="0" eaLnBrk="1" fontAlgn="auto" latinLnBrk="0" hangingPunct="1">
                <a:lnSpc>
                  <a:spcPct val="100000"/>
                </a:lnSpc>
                <a:spcBef>
                  <a:spcPts val="612"/>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endParaRPr>
            </a:p>
          </p:txBody>
        </p:sp>
        <p:sp>
          <p:nvSpPr>
            <p:cNvPr id="52" name="Rectangle 51">
              <a:extLst>
                <a:ext uri="{FF2B5EF4-FFF2-40B4-BE49-F238E27FC236}">
                  <a16:creationId xmlns:a16="http://schemas.microsoft.com/office/drawing/2014/main" id="{9BB0C776-4F62-4673-A091-EDA564C02B64}"/>
                </a:ext>
              </a:extLst>
            </p:cNvPr>
            <p:cNvSpPr/>
            <p:nvPr/>
          </p:nvSpPr>
          <p:spPr bwMode="auto">
            <a:xfrm>
              <a:off x="6014525" y="3674242"/>
              <a:ext cx="1882948" cy="2032820"/>
            </a:xfrm>
            <a:prstGeom prst="rect">
              <a:avLst/>
            </a:prstGeom>
            <a:noFill/>
            <a:ln w="9525" cap="flat" cmpd="sng" algn="ctr">
              <a:noFill/>
              <a:prstDash val="solid"/>
              <a:headEnd type="none" w="med" len="med"/>
              <a:tailEnd type="none" w="med" len="med"/>
            </a:ln>
            <a:effectLst/>
          </p:spPr>
          <p:txBody>
            <a:bodyPr rot="0" spcFirstLastPara="0" vert="horz" wrap="square" lIns="93260" tIns="46630" rIns="93260" bIns="46630"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l" defTabSz="951028" rtl="0" eaLnBrk="1" fontAlgn="auto" latinLnBrk="0" hangingPunct="1">
                <a:lnSpc>
                  <a:spcPct val="100000"/>
                </a:lnSpc>
                <a:spcBef>
                  <a:spcPts val="612"/>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endParaRPr>
            </a:p>
          </p:txBody>
        </p:sp>
        <p:sp>
          <p:nvSpPr>
            <p:cNvPr id="53" name="Rectangle 52">
              <a:extLst>
                <a:ext uri="{FF2B5EF4-FFF2-40B4-BE49-F238E27FC236}">
                  <a16:creationId xmlns:a16="http://schemas.microsoft.com/office/drawing/2014/main" id="{23D5FC9A-D459-436A-84DC-87D4EC869C20}"/>
                </a:ext>
              </a:extLst>
            </p:cNvPr>
            <p:cNvSpPr/>
            <p:nvPr/>
          </p:nvSpPr>
          <p:spPr>
            <a:xfrm>
              <a:off x="1533633" y="4468354"/>
              <a:ext cx="1844018" cy="348798"/>
            </a:xfrm>
            <a:prstGeom prst="rect">
              <a:avLst/>
            </a:prstGeom>
            <a:ln>
              <a:noFill/>
            </a:ln>
          </p:spPr>
          <p:txBody>
            <a:bodyPr wrap="square" anchor="ctr">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32597" fontAlgn="auto">
                <a:spcBef>
                  <a:spcPts val="0"/>
                </a:spcBef>
                <a:spcAft>
                  <a:spcPts val="0"/>
                </a:spcAft>
              </a:pPr>
              <a:r>
                <a:rPr lang="en-US" sz="1100" b="0" dirty="0">
                  <a:solidFill>
                    <a:srgbClr val="505050"/>
                  </a:solidFill>
                  <a:latin typeface="Segoe UI Semilight"/>
                </a:rPr>
                <a:t>Custom Skills</a:t>
              </a:r>
            </a:p>
          </p:txBody>
        </p:sp>
        <p:sp>
          <p:nvSpPr>
            <p:cNvPr id="54" name="Rectangle 53">
              <a:extLst>
                <a:ext uri="{FF2B5EF4-FFF2-40B4-BE49-F238E27FC236}">
                  <a16:creationId xmlns:a16="http://schemas.microsoft.com/office/drawing/2014/main" id="{184E3CA1-8379-42CB-8E5A-5C7C24AEE4E3}"/>
                </a:ext>
              </a:extLst>
            </p:cNvPr>
            <p:cNvSpPr/>
            <p:nvPr/>
          </p:nvSpPr>
          <p:spPr>
            <a:xfrm>
              <a:off x="1533633" y="4817300"/>
              <a:ext cx="1844018" cy="348798"/>
            </a:xfrm>
            <a:prstGeom prst="rect">
              <a:avLst/>
            </a:prstGeom>
            <a:ln>
              <a:noFill/>
            </a:ln>
          </p:spPr>
          <p:txBody>
            <a:bodyPr wrap="square" anchor="ctr">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32597" fontAlgn="auto">
                <a:spcBef>
                  <a:spcPts val="0"/>
                </a:spcBef>
                <a:spcAft>
                  <a:spcPts val="0"/>
                </a:spcAft>
              </a:pPr>
              <a:r>
                <a:rPr lang="en-US" sz="1100" b="0" dirty="0">
                  <a:solidFill>
                    <a:srgbClr val="505050"/>
                  </a:solidFill>
                  <a:latin typeface="Segoe UI Semilight"/>
                </a:rPr>
                <a:t>Memory / Profile</a:t>
              </a:r>
            </a:p>
          </p:txBody>
        </p:sp>
        <p:sp>
          <p:nvSpPr>
            <p:cNvPr id="55" name="Rectangle 54">
              <a:extLst>
                <a:ext uri="{FF2B5EF4-FFF2-40B4-BE49-F238E27FC236}">
                  <a16:creationId xmlns:a16="http://schemas.microsoft.com/office/drawing/2014/main" id="{97C3E2E6-59DB-4DBC-AC35-105E7220E7E0}"/>
                </a:ext>
              </a:extLst>
            </p:cNvPr>
            <p:cNvSpPr/>
            <p:nvPr/>
          </p:nvSpPr>
          <p:spPr>
            <a:xfrm>
              <a:off x="1533633" y="5245678"/>
              <a:ext cx="1859132" cy="348798"/>
            </a:xfrm>
            <a:prstGeom prst="rect">
              <a:avLst/>
            </a:prstGeom>
            <a:ln>
              <a:noFill/>
            </a:ln>
          </p:spPr>
          <p:txBody>
            <a:bodyPr wrap="square" anchor="ctr">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32597" fontAlgn="auto">
                <a:spcBef>
                  <a:spcPts val="0"/>
                </a:spcBef>
                <a:spcAft>
                  <a:spcPts val="0"/>
                </a:spcAft>
              </a:pPr>
              <a:r>
                <a:rPr lang="en-US" sz="1100" b="0" dirty="0">
                  <a:solidFill>
                    <a:srgbClr val="505050"/>
                  </a:solidFill>
                  <a:latin typeface="Segoe UI Semilight"/>
                </a:rPr>
                <a:t>Speech</a:t>
              </a:r>
            </a:p>
          </p:txBody>
        </p:sp>
        <p:cxnSp>
          <p:nvCxnSpPr>
            <p:cNvPr id="56" name="Straight Connector 55">
              <a:extLst>
                <a:ext uri="{FF2B5EF4-FFF2-40B4-BE49-F238E27FC236}">
                  <a16:creationId xmlns:a16="http://schemas.microsoft.com/office/drawing/2014/main" id="{3AFC0883-0169-48BA-9D56-FA070A0B35FD}"/>
                </a:ext>
              </a:extLst>
            </p:cNvPr>
            <p:cNvCxnSpPr>
              <a:cxnSpLocks/>
            </p:cNvCxnSpPr>
            <p:nvPr/>
          </p:nvCxnSpPr>
          <p:spPr>
            <a:xfrm>
              <a:off x="1701893" y="4817152"/>
              <a:ext cx="1548920" cy="0"/>
            </a:xfrm>
            <a:prstGeom prst="line">
              <a:avLst/>
            </a:prstGeom>
            <a:noFill/>
            <a:ln w="3175" cap="flat" cmpd="sng" algn="ctr">
              <a:solidFill>
                <a:srgbClr val="FF8C00">
                  <a:lumMod val="75000"/>
                </a:srgbClr>
              </a:solidFill>
              <a:prstDash val="solid"/>
              <a:headEnd type="none" w="med" len="med"/>
              <a:tailEnd type="none" w="med" len="med"/>
            </a:ln>
            <a:effectLst/>
          </p:spPr>
        </p:cxnSp>
        <p:cxnSp>
          <p:nvCxnSpPr>
            <p:cNvPr id="57" name="Straight Connector 56">
              <a:extLst>
                <a:ext uri="{FF2B5EF4-FFF2-40B4-BE49-F238E27FC236}">
                  <a16:creationId xmlns:a16="http://schemas.microsoft.com/office/drawing/2014/main" id="{7D359093-6AF9-4111-AD5A-B46B2A4DA7A4}"/>
                </a:ext>
              </a:extLst>
            </p:cNvPr>
            <p:cNvCxnSpPr>
              <a:cxnSpLocks/>
            </p:cNvCxnSpPr>
            <p:nvPr/>
          </p:nvCxnSpPr>
          <p:spPr>
            <a:xfrm>
              <a:off x="1701893" y="5225429"/>
              <a:ext cx="1548920" cy="0"/>
            </a:xfrm>
            <a:prstGeom prst="line">
              <a:avLst/>
            </a:prstGeom>
            <a:noFill/>
            <a:ln w="3175" cap="flat" cmpd="sng" algn="ctr">
              <a:solidFill>
                <a:srgbClr val="FF8C00">
                  <a:lumMod val="75000"/>
                </a:srgbClr>
              </a:solidFill>
              <a:prstDash val="solid"/>
              <a:headEnd type="none" w="med" len="med"/>
              <a:tailEnd type="none" w="med" len="med"/>
            </a:ln>
            <a:effectLst/>
          </p:spPr>
        </p:cxnSp>
        <p:sp>
          <p:nvSpPr>
            <p:cNvPr id="58" name="Rectangle 57">
              <a:extLst>
                <a:ext uri="{FF2B5EF4-FFF2-40B4-BE49-F238E27FC236}">
                  <a16:creationId xmlns:a16="http://schemas.microsoft.com/office/drawing/2014/main" id="{C3597C2E-8C3C-4C7A-81A5-1B4A33D58C47}"/>
                </a:ext>
              </a:extLst>
            </p:cNvPr>
            <p:cNvSpPr/>
            <p:nvPr/>
          </p:nvSpPr>
          <p:spPr>
            <a:xfrm>
              <a:off x="3853752" y="4468354"/>
              <a:ext cx="1778344" cy="348798"/>
            </a:xfrm>
            <a:prstGeom prst="rect">
              <a:avLst/>
            </a:prstGeom>
            <a:ln>
              <a:noFill/>
            </a:ln>
          </p:spPr>
          <p:txBody>
            <a:bodyPr wrap="square" anchor="ctr">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32597" fontAlgn="auto">
                <a:spcBef>
                  <a:spcPts val="0"/>
                </a:spcBef>
                <a:spcAft>
                  <a:spcPts val="0"/>
                </a:spcAft>
              </a:pPr>
              <a:r>
                <a:rPr lang="en-US" sz="1100" b="0" dirty="0">
                  <a:solidFill>
                    <a:srgbClr val="505050"/>
                  </a:solidFill>
                  <a:latin typeface="Segoe UI Semilight"/>
                </a:rPr>
                <a:t>Business Bots</a:t>
              </a:r>
            </a:p>
          </p:txBody>
        </p:sp>
        <p:sp>
          <p:nvSpPr>
            <p:cNvPr id="59" name="Rectangle 58">
              <a:extLst>
                <a:ext uri="{FF2B5EF4-FFF2-40B4-BE49-F238E27FC236}">
                  <a16:creationId xmlns:a16="http://schemas.microsoft.com/office/drawing/2014/main" id="{900ADB9E-9107-4D24-81BD-800C0D5794C9}"/>
                </a:ext>
              </a:extLst>
            </p:cNvPr>
            <p:cNvSpPr/>
            <p:nvPr/>
          </p:nvSpPr>
          <p:spPr>
            <a:xfrm>
              <a:off x="3839315" y="4817300"/>
              <a:ext cx="1778344" cy="348798"/>
            </a:xfrm>
            <a:prstGeom prst="rect">
              <a:avLst/>
            </a:prstGeom>
            <a:ln>
              <a:noFill/>
            </a:ln>
          </p:spPr>
          <p:txBody>
            <a:bodyPr wrap="square" anchor="ctr">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32597" fontAlgn="auto">
                <a:spcBef>
                  <a:spcPts val="0"/>
                </a:spcBef>
                <a:spcAft>
                  <a:spcPts val="0"/>
                </a:spcAft>
              </a:pPr>
              <a:r>
                <a:rPr lang="en-US" sz="1100" b="0" dirty="0">
                  <a:solidFill>
                    <a:srgbClr val="505050"/>
                  </a:solidFill>
                  <a:latin typeface="Segoe UI Semilight"/>
                </a:rPr>
                <a:t>Bot Directory</a:t>
              </a:r>
            </a:p>
          </p:txBody>
        </p:sp>
        <p:sp>
          <p:nvSpPr>
            <p:cNvPr id="60" name="Rectangle 59">
              <a:extLst>
                <a:ext uri="{FF2B5EF4-FFF2-40B4-BE49-F238E27FC236}">
                  <a16:creationId xmlns:a16="http://schemas.microsoft.com/office/drawing/2014/main" id="{4D7BED97-3C12-4418-A49B-4CAE284E28E8}"/>
                </a:ext>
              </a:extLst>
            </p:cNvPr>
            <p:cNvSpPr/>
            <p:nvPr/>
          </p:nvSpPr>
          <p:spPr>
            <a:xfrm>
              <a:off x="3857635" y="5245678"/>
              <a:ext cx="1778344" cy="348798"/>
            </a:xfrm>
            <a:prstGeom prst="rect">
              <a:avLst/>
            </a:prstGeom>
            <a:ln>
              <a:noFill/>
            </a:ln>
          </p:spPr>
          <p:txBody>
            <a:bodyPr wrap="square" anchor="ctr">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32597" fontAlgn="auto">
                <a:spcBef>
                  <a:spcPts val="0"/>
                </a:spcBef>
                <a:spcAft>
                  <a:spcPts val="0"/>
                </a:spcAft>
              </a:pPr>
              <a:r>
                <a:rPr lang="en-US" sz="1100" b="0" dirty="0">
                  <a:solidFill>
                    <a:srgbClr val="505050"/>
                  </a:solidFill>
                  <a:latin typeface="Segoe UI Semilight"/>
                </a:rPr>
                <a:t>Bots in Bing Search</a:t>
              </a:r>
            </a:p>
          </p:txBody>
        </p:sp>
        <p:cxnSp>
          <p:nvCxnSpPr>
            <p:cNvPr id="61" name="Straight Connector 60">
              <a:extLst>
                <a:ext uri="{FF2B5EF4-FFF2-40B4-BE49-F238E27FC236}">
                  <a16:creationId xmlns:a16="http://schemas.microsoft.com/office/drawing/2014/main" id="{2732B129-69AB-44DD-99CE-1C83C9FA5E42}"/>
                </a:ext>
              </a:extLst>
            </p:cNvPr>
            <p:cNvCxnSpPr>
              <a:cxnSpLocks/>
            </p:cNvCxnSpPr>
            <p:nvPr/>
          </p:nvCxnSpPr>
          <p:spPr>
            <a:xfrm>
              <a:off x="3935625" y="4817152"/>
              <a:ext cx="1548920" cy="0"/>
            </a:xfrm>
            <a:prstGeom prst="line">
              <a:avLst/>
            </a:prstGeom>
            <a:noFill/>
            <a:ln w="3175" cap="flat" cmpd="sng" algn="ctr">
              <a:solidFill>
                <a:srgbClr val="F4BD27"/>
              </a:solidFill>
              <a:prstDash val="solid"/>
              <a:headEnd type="none" w="med" len="med"/>
              <a:tailEnd type="none" w="med" len="med"/>
            </a:ln>
            <a:effectLst/>
          </p:spPr>
        </p:cxnSp>
        <p:cxnSp>
          <p:nvCxnSpPr>
            <p:cNvPr id="62" name="Straight Connector 61">
              <a:extLst>
                <a:ext uri="{FF2B5EF4-FFF2-40B4-BE49-F238E27FC236}">
                  <a16:creationId xmlns:a16="http://schemas.microsoft.com/office/drawing/2014/main" id="{85F6DC2F-2C2F-4533-B050-69E867B9B959}"/>
                </a:ext>
              </a:extLst>
            </p:cNvPr>
            <p:cNvCxnSpPr>
              <a:cxnSpLocks/>
            </p:cNvCxnSpPr>
            <p:nvPr/>
          </p:nvCxnSpPr>
          <p:spPr>
            <a:xfrm>
              <a:off x="3968464" y="5226228"/>
              <a:ext cx="1548920" cy="0"/>
            </a:xfrm>
            <a:prstGeom prst="line">
              <a:avLst/>
            </a:prstGeom>
            <a:noFill/>
            <a:ln w="3175" cap="flat" cmpd="sng" algn="ctr">
              <a:solidFill>
                <a:srgbClr val="F4BD27"/>
              </a:solidFill>
              <a:prstDash val="solid"/>
              <a:headEnd type="none" w="med" len="med"/>
              <a:tailEnd type="none" w="med" len="med"/>
            </a:ln>
            <a:effectLst/>
          </p:spPr>
        </p:cxnSp>
        <p:pic>
          <p:nvPicPr>
            <p:cNvPr id="63" name="Picture 62">
              <a:extLst>
                <a:ext uri="{FF2B5EF4-FFF2-40B4-BE49-F238E27FC236}">
                  <a16:creationId xmlns:a16="http://schemas.microsoft.com/office/drawing/2014/main" id="{6C1A73BA-11F4-4A05-8118-92B819B1E405}"/>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142128" y="3780978"/>
              <a:ext cx="627027" cy="627027"/>
            </a:xfrm>
            <a:prstGeom prst="rect">
              <a:avLst/>
            </a:prstGeom>
          </p:spPr>
        </p:pic>
        <p:pic>
          <p:nvPicPr>
            <p:cNvPr id="64" name="Picture 63">
              <a:extLst>
                <a:ext uri="{FF2B5EF4-FFF2-40B4-BE49-F238E27FC236}">
                  <a16:creationId xmlns:a16="http://schemas.microsoft.com/office/drawing/2014/main" id="{5F0CAF27-7B2A-42A7-A9B9-440560D504F8}"/>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433294" y="3788823"/>
              <a:ext cx="627027" cy="627027"/>
            </a:xfrm>
            <a:prstGeom prst="rect">
              <a:avLst/>
            </a:prstGeom>
          </p:spPr>
        </p:pic>
        <p:pic>
          <p:nvPicPr>
            <p:cNvPr id="65" name="Picture 64">
              <a:extLst>
                <a:ext uri="{FF2B5EF4-FFF2-40B4-BE49-F238E27FC236}">
                  <a16:creationId xmlns:a16="http://schemas.microsoft.com/office/drawing/2014/main" id="{3EE06F37-ACB0-478D-85DA-A0BA5D85A311}"/>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6649704" y="3784900"/>
              <a:ext cx="627027" cy="627027"/>
            </a:xfrm>
            <a:prstGeom prst="rect">
              <a:avLst/>
            </a:prstGeom>
          </p:spPr>
        </p:pic>
        <p:sp>
          <p:nvSpPr>
            <p:cNvPr id="66" name="Rectangle 65">
              <a:extLst>
                <a:ext uri="{FF2B5EF4-FFF2-40B4-BE49-F238E27FC236}">
                  <a16:creationId xmlns:a16="http://schemas.microsoft.com/office/drawing/2014/main" id="{F6561805-A089-401C-BE08-ACB427FB6F96}"/>
                </a:ext>
              </a:extLst>
            </p:cNvPr>
            <p:cNvSpPr/>
            <p:nvPr/>
          </p:nvSpPr>
          <p:spPr>
            <a:xfrm>
              <a:off x="6053262" y="4477272"/>
              <a:ext cx="1778344" cy="348798"/>
            </a:xfrm>
            <a:prstGeom prst="rect">
              <a:avLst/>
            </a:prstGeom>
            <a:ln>
              <a:noFill/>
            </a:ln>
          </p:spPr>
          <p:txBody>
            <a:bodyPr wrap="square" anchor="ctr">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32597" fontAlgn="auto">
                <a:spcBef>
                  <a:spcPts val="0"/>
                </a:spcBef>
                <a:spcAft>
                  <a:spcPts val="0"/>
                </a:spcAft>
              </a:pPr>
              <a:r>
                <a:rPr lang="en-US" sz="1100" b="0" dirty="0">
                  <a:solidFill>
                    <a:srgbClr val="505050"/>
                  </a:solidFill>
                  <a:latin typeface="Segoe UI Semilight"/>
                </a:rPr>
                <a:t>LOB Bots</a:t>
              </a:r>
            </a:p>
          </p:txBody>
        </p:sp>
        <p:sp>
          <p:nvSpPr>
            <p:cNvPr id="67" name="Rectangle 66">
              <a:extLst>
                <a:ext uri="{FF2B5EF4-FFF2-40B4-BE49-F238E27FC236}">
                  <a16:creationId xmlns:a16="http://schemas.microsoft.com/office/drawing/2014/main" id="{4AC11C35-1D87-4565-BA1F-516A54F4C2B0}"/>
                </a:ext>
              </a:extLst>
            </p:cNvPr>
            <p:cNvSpPr/>
            <p:nvPr/>
          </p:nvSpPr>
          <p:spPr>
            <a:xfrm>
              <a:off x="6038826" y="4826219"/>
              <a:ext cx="1778344" cy="348798"/>
            </a:xfrm>
            <a:prstGeom prst="rect">
              <a:avLst/>
            </a:prstGeom>
            <a:ln>
              <a:noFill/>
            </a:ln>
          </p:spPr>
          <p:txBody>
            <a:bodyPr wrap="square" anchor="ctr">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32597" fontAlgn="auto">
                <a:spcBef>
                  <a:spcPts val="0"/>
                </a:spcBef>
                <a:spcAft>
                  <a:spcPts val="0"/>
                </a:spcAft>
              </a:pPr>
              <a:r>
                <a:rPr lang="en-US" sz="1100" b="0" dirty="0">
                  <a:solidFill>
                    <a:srgbClr val="505050"/>
                  </a:solidFill>
                  <a:latin typeface="Segoe UI Semilight"/>
                </a:rPr>
                <a:t>IT Managed</a:t>
              </a:r>
            </a:p>
          </p:txBody>
        </p:sp>
        <p:sp>
          <p:nvSpPr>
            <p:cNvPr id="68" name="Rectangle 67">
              <a:extLst>
                <a:ext uri="{FF2B5EF4-FFF2-40B4-BE49-F238E27FC236}">
                  <a16:creationId xmlns:a16="http://schemas.microsoft.com/office/drawing/2014/main" id="{E9574598-85E2-400B-8687-E833D3361DBA}"/>
                </a:ext>
              </a:extLst>
            </p:cNvPr>
            <p:cNvSpPr/>
            <p:nvPr/>
          </p:nvSpPr>
          <p:spPr>
            <a:xfrm>
              <a:off x="6057146" y="5254597"/>
              <a:ext cx="1778344" cy="348798"/>
            </a:xfrm>
            <a:prstGeom prst="rect">
              <a:avLst/>
            </a:prstGeom>
            <a:ln>
              <a:noFill/>
            </a:ln>
          </p:spPr>
          <p:txBody>
            <a:bodyPr wrap="square" anchor="ctr">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32597" fontAlgn="auto">
                <a:spcBef>
                  <a:spcPts val="0"/>
                </a:spcBef>
                <a:spcAft>
                  <a:spcPts val="0"/>
                </a:spcAft>
              </a:pPr>
              <a:r>
                <a:rPr lang="en-US" sz="1100" b="0" dirty="0">
                  <a:solidFill>
                    <a:srgbClr val="505050"/>
                  </a:solidFill>
                  <a:latin typeface="Segoe UI Semilight"/>
                </a:rPr>
                <a:t>Integrated Auth</a:t>
              </a:r>
            </a:p>
          </p:txBody>
        </p:sp>
        <p:cxnSp>
          <p:nvCxnSpPr>
            <p:cNvPr id="69" name="Straight Connector 68">
              <a:extLst>
                <a:ext uri="{FF2B5EF4-FFF2-40B4-BE49-F238E27FC236}">
                  <a16:creationId xmlns:a16="http://schemas.microsoft.com/office/drawing/2014/main" id="{8D71FC99-08E7-4CAC-BAD0-B4B3C6A95ED8}"/>
                </a:ext>
              </a:extLst>
            </p:cNvPr>
            <p:cNvCxnSpPr>
              <a:cxnSpLocks/>
            </p:cNvCxnSpPr>
            <p:nvPr/>
          </p:nvCxnSpPr>
          <p:spPr>
            <a:xfrm>
              <a:off x="6217949" y="5250677"/>
              <a:ext cx="1548920" cy="0"/>
            </a:xfrm>
            <a:prstGeom prst="line">
              <a:avLst/>
            </a:prstGeom>
            <a:noFill/>
            <a:ln w="3175" cap="flat" cmpd="sng" algn="ctr">
              <a:solidFill>
                <a:srgbClr val="00AFF0"/>
              </a:solidFill>
              <a:prstDash val="solid"/>
              <a:headEnd type="none" w="med" len="med"/>
              <a:tailEnd type="none" w="med" len="med"/>
            </a:ln>
            <a:effectLst/>
          </p:spPr>
        </p:cxnSp>
        <p:cxnSp>
          <p:nvCxnSpPr>
            <p:cNvPr id="70" name="Straight Connector 69">
              <a:extLst>
                <a:ext uri="{FF2B5EF4-FFF2-40B4-BE49-F238E27FC236}">
                  <a16:creationId xmlns:a16="http://schemas.microsoft.com/office/drawing/2014/main" id="{FCAAE8C8-27CB-42B4-9F0C-A0DF2565FBCA}"/>
                </a:ext>
              </a:extLst>
            </p:cNvPr>
            <p:cNvCxnSpPr>
              <a:cxnSpLocks/>
            </p:cNvCxnSpPr>
            <p:nvPr/>
          </p:nvCxnSpPr>
          <p:spPr>
            <a:xfrm>
              <a:off x="6217949" y="4813561"/>
              <a:ext cx="1548920" cy="0"/>
            </a:xfrm>
            <a:prstGeom prst="line">
              <a:avLst/>
            </a:prstGeom>
            <a:noFill/>
            <a:ln w="3175" cap="flat" cmpd="sng" algn="ctr">
              <a:solidFill>
                <a:srgbClr val="00AFF0"/>
              </a:solidFill>
              <a:prstDash val="solid"/>
              <a:headEnd type="none" w="med" len="med"/>
              <a:tailEnd type="none" w="med" len="med"/>
            </a:ln>
            <a:effectLst/>
          </p:spPr>
        </p:cxnSp>
      </p:grpSp>
      <p:sp>
        <p:nvSpPr>
          <p:cNvPr id="71" name="TextBox 70">
            <a:extLst>
              <a:ext uri="{FF2B5EF4-FFF2-40B4-BE49-F238E27FC236}">
                <a16:creationId xmlns:a16="http://schemas.microsoft.com/office/drawing/2014/main" id="{5EDEFB47-7943-4C08-BDED-4072F4EACEF5}"/>
              </a:ext>
            </a:extLst>
          </p:cNvPr>
          <p:cNvSpPr txBox="1"/>
          <p:nvPr/>
        </p:nvSpPr>
        <p:spPr>
          <a:xfrm>
            <a:off x="222422" y="6301946"/>
            <a:ext cx="955589" cy="369332"/>
          </a:xfrm>
          <a:prstGeom prst="rect">
            <a:avLst/>
          </a:prstGeom>
          <a:noFill/>
        </p:spPr>
        <p:txBody>
          <a:bodyPr wrap="square" rtlCol="0">
            <a:spAutoFit/>
          </a:bodyPr>
          <a:lstStyle/>
          <a:p>
            <a:r>
              <a:rPr lang="en-US" dirty="0"/>
              <a:t>10-5</a:t>
            </a:r>
          </a:p>
        </p:txBody>
      </p:sp>
    </p:spTree>
    <p:extLst>
      <p:ext uri="{BB962C8B-B14F-4D97-AF65-F5344CB8AC3E}">
        <p14:creationId xmlns:p14="http://schemas.microsoft.com/office/powerpoint/2010/main" val="21636497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928a0490-1281-45c5-84fe-a78eda3c30df">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71AADC-2053-4F7B-8DF3-3369ACF09555}"/>
              </a:ext>
            </a:extLst>
          </p:cNvPr>
          <p:cNvSpPr>
            <a:spLocks noGrp="1"/>
          </p:cNvSpPr>
          <p:nvPr>
            <p:ph type="title"/>
          </p:nvPr>
        </p:nvSpPr>
        <p:spPr/>
        <p:txBody>
          <a:bodyPr/>
          <a:lstStyle/>
          <a:p>
            <a:r>
              <a:rPr lang="en-US" dirty="0"/>
              <a:t>Lesson 1: Cognitive Services</a:t>
            </a:r>
          </a:p>
        </p:txBody>
      </p:sp>
      <p:sp>
        <p:nvSpPr>
          <p:cNvPr id="3" name="Text Placeholder 2">
            <a:extLst>
              <a:ext uri="{FF2B5EF4-FFF2-40B4-BE49-F238E27FC236}">
                <a16:creationId xmlns:a16="http://schemas.microsoft.com/office/drawing/2014/main" id="{1B3659D5-07F0-4164-BC46-3B7A17F1A036}"/>
              </a:ext>
            </a:extLst>
          </p:cNvPr>
          <p:cNvSpPr>
            <a:spLocks noGrp="1"/>
          </p:cNvSpPr>
          <p:nvPr>
            <p:ph type="body" idx="1"/>
          </p:nvPr>
        </p:nvSpPr>
        <p:spPr/>
        <p:txBody>
          <a:bodyPr/>
          <a:lstStyle/>
          <a:p>
            <a:r>
              <a:rPr lang="fr-FR" dirty="0"/>
              <a:t>Cognitive Services
Intent </a:t>
            </a:r>
            <a:r>
              <a:rPr lang="en-US" dirty="0"/>
              <a:t>Detection</a:t>
            </a:r>
            <a:r>
              <a:rPr lang="fr-FR" dirty="0"/>
              <a:t>
Cognitive APIs</a:t>
            </a:r>
            <a:endParaRPr lang="en-US" dirty="0"/>
          </a:p>
        </p:txBody>
      </p:sp>
      <p:sp>
        <p:nvSpPr>
          <p:cNvPr id="4" name="TextBox 3">
            <a:extLst>
              <a:ext uri="{FF2B5EF4-FFF2-40B4-BE49-F238E27FC236}">
                <a16:creationId xmlns:a16="http://schemas.microsoft.com/office/drawing/2014/main" id="{D0D5B56D-DED5-4917-BEC4-DCF37184B713}"/>
              </a:ext>
            </a:extLst>
          </p:cNvPr>
          <p:cNvSpPr txBox="1"/>
          <p:nvPr/>
        </p:nvSpPr>
        <p:spPr>
          <a:xfrm>
            <a:off x="222422" y="6301946"/>
            <a:ext cx="955589" cy="369332"/>
          </a:xfrm>
          <a:prstGeom prst="rect">
            <a:avLst/>
          </a:prstGeom>
          <a:noFill/>
        </p:spPr>
        <p:txBody>
          <a:bodyPr wrap="square" rtlCol="0">
            <a:spAutoFit/>
          </a:bodyPr>
          <a:lstStyle/>
          <a:p>
            <a:r>
              <a:rPr lang="en-US" dirty="0"/>
              <a:t>10-1</a:t>
            </a:r>
          </a:p>
        </p:txBody>
      </p:sp>
    </p:spTree>
    <p:extLst>
      <p:ext uri="{BB962C8B-B14F-4D97-AF65-F5344CB8AC3E}">
        <p14:creationId xmlns:p14="http://schemas.microsoft.com/office/powerpoint/2010/main" val="400230930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bec52eea-7664-4fd2-a348-d4e7c4228e4f">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9DE2FC-4DEC-4F9A-A381-1602EA3D8CED}"/>
              </a:ext>
            </a:extLst>
          </p:cNvPr>
          <p:cNvSpPr>
            <a:spLocks noGrp="1"/>
          </p:cNvSpPr>
          <p:nvPr>
            <p:ph type="title"/>
          </p:nvPr>
        </p:nvSpPr>
        <p:spPr/>
        <p:txBody>
          <a:bodyPr/>
          <a:lstStyle/>
          <a:p>
            <a:r>
              <a:rPr lang="en-US" dirty="0"/>
              <a:t>One Bot, Many Canvases</a:t>
            </a:r>
          </a:p>
        </p:txBody>
      </p:sp>
      <p:grpSp>
        <p:nvGrpSpPr>
          <p:cNvPr id="3" name="Group 2" descr="Bot with alternative rendering based on the current application (canvas)">
            <a:extLst>
              <a:ext uri="{FF2B5EF4-FFF2-40B4-BE49-F238E27FC236}">
                <a16:creationId xmlns:a16="http://schemas.microsoft.com/office/drawing/2014/main" id="{953823D9-E8D6-4780-9DC3-78A8D0F9B99C}"/>
              </a:ext>
            </a:extLst>
          </p:cNvPr>
          <p:cNvGrpSpPr/>
          <p:nvPr/>
        </p:nvGrpSpPr>
        <p:grpSpPr>
          <a:xfrm>
            <a:off x="228600" y="982662"/>
            <a:ext cx="8778081" cy="5269445"/>
            <a:chOff x="228600" y="982662"/>
            <a:chExt cx="8778081" cy="5269445"/>
          </a:xfrm>
        </p:grpSpPr>
        <p:sp>
          <p:nvSpPr>
            <p:cNvPr id="24" name="Freeform 27">
              <a:extLst>
                <a:ext uri="{FF2B5EF4-FFF2-40B4-BE49-F238E27FC236}">
                  <a16:creationId xmlns:a16="http://schemas.microsoft.com/office/drawing/2014/main" id="{9D45CC44-4FBA-43A4-8D4D-8418970BE432}"/>
                </a:ext>
              </a:extLst>
            </p:cNvPr>
            <p:cNvSpPr>
              <a:spLocks noEditPoints="1"/>
            </p:cNvSpPr>
            <p:nvPr/>
          </p:nvSpPr>
          <p:spPr bwMode="auto">
            <a:xfrm>
              <a:off x="4412371" y="1094474"/>
              <a:ext cx="503151" cy="501821"/>
            </a:xfrm>
            <a:prstGeom prst="ellipse">
              <a:avLst/>
            </a:prstGeom>
            <a:no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97" fontAlgn="auto">
                <a:spcBef>
                  <a:spcPts val="0"/>
                </a:spcBef>
                <a:spcAft>
                  <a:spcPts val="0"/>
                </a:spcAft>
              </a:pPr>
              <a:endParaRPr lang="en-US" sz="1836" b="0" dirty="0">
                <a:solidFill>
                  <a:srgbClr val="FFFFFF"/>
                </a:solidFill>
                <a:latin typeface="Segoe UI Semilight"/>
              </a:endParaRPr>
            </a:p>
          </p:txBody>
        </p:sp>
        <p:sp>
          <p:nvSpPr>
            <p:cNvPr id="25" name="Freeform 26">
              <a:extLst>
                <a:ext uri="{FF2B5EF4-FFF2-40B4-BE49-F238E27FC236}">
                  <a16:creationId xmlns:a16="http://schemas.microsoft.com/office/drawing/2014/main" id="{AAEFBA5B-EA60-4E95-8CC3-7B52C5748E6B}"/>
                </a:ext>
              </a:extLst>
            </p:cNvPr>
            <p:cNvSpPr>
              <a:spLocks noEditPoints="1"/>
            </p:cNvSpPr>
            <p:nvPr/>
          </p:nvSpPr>
          <p:spPr bwMode="auto">
            <a:xfrm>
              <a:off x="4299229" y="982662"/>
              <a:ext cx="728105" cy="725444"/>
            </a:xfrm>
            <a:custGeom>
              <a:avLst/>
              <a:gdLst>
                <a:gd name="T0" fmla="*/ 0 w 447"/>
                <a:gd name="T1" fmla="*/ 184 h 447"/>
                <a:gd name="T2" fmla="*/ 0 w 447"/>
                <a:gd name="T3" fmla="*/ 263 h 447"/>
                <a:gd name="T4" fmla="*/ 8 w 447"/>
                <a:gd name="T5" fmla="*/ 272 h 447"/>
                <a:gd name="T6" fmla="*/ 49 w 447"/>
                <a:gd name="T7" fmla="*/ 272 h 447"/>
                <a:gd name="T8" fmla="*/ 65 w 447"/>
                <a:gd name="T9" fmla="*/ 313 h 447"/>
                <a:gd name="T10" fmla="*/ 37 w 447"/>
                <a:gd name="T11" fmla="*/ 341 h 447"/>
                <a:gd name="T12" fmla="*/ 37 w 447"/>
                <a:gd name="T13" fmla="*/ 353 h 447"/>
                <a:gd name="T14" fmla="*/ 93 w 447"/>
                <a:gd name="T15" fmla="*/ 410 h 447"/>
                <a:gd name="T16" fmla="*/ 105 w 447"/>
                <a:gd name="T17" fmla="*/ 410 h 447"/>
                <a:gd name="T18" fmla="*/ 134 w 447"/>
                <a:gd name="T19" fmla="*/ 381 h 447"/>
                <a:gd name="T20" fmla="*/ 175 w 447"/>
                <a:gd name="T21" fmla="*/ 398 h 447"/>
                <a:gd name="T22" fmla="*/ 175 w 447"/>
                <a:gd name="T23" fmla="*/ 438 h 447"/>
                <a:gd name="T24" fmla="*/ 183 w 447"/>
                <a:gd name="T25" fmla="*/ 447 h 447"/>
                <a:gd name="T26" fmla="*/ 263 w 447"/>
                <a:gd name="T27" fmla="*/ 447 h 447"/>
                <a:gd name="T28" fmla="*/ 271 w 447"/>
                <a:gd name="T29" fmla="*/ 438 h 447"/>
                <a:gd name="T30" fmla="*/ 271 w 447"/>
                <a:gd name="T31" fmla="*/ 398 h 447"/>
                <a:gd name="T32" fmla="*/ 312 w 447"/>
                <a:gd name="T33" fmla="*/ 381 h 447"/>
                <a:gd name="T34" fmla="*/ 341 w 447"/>
                <a:gd name="T35" fmla="*/ 410 h 447"/>
                <a:gd name="T36" fmla="*/ 353 w 447"/>
                <a:gd name="T37" fmla="*/ 410 h 447"/>
                <a:gd name="T38" fmla="*/ 409 w 447"/>
                <a:gd name="T39" fmla="*/ 353 h 447"/>
                <a:gd name="T40" fmla="*/ 409 w 447"/>
                <a:gd name="T41" fmla="*/ 341 h 447"/>
                <a:gd name="T42" fmla="*/ 381 w 447"/>
                <a:gd name="T43" fmla="*/ 313 h 447"/>
                <a:gd name="T44" fmla="*/ 397 w 447"/>
                <a:gd name="T45" fmla="*/ 272 h 447"/>
                <a:gd name="T46" fmla="*/ 438 w 447"/>
                <a:gd name="T47" fmla="*/ 272 h 447"/>
                <a:gd name="T48" fmla="*/ 447 w 447"/>
                <a:gd name="T49" fmla="*/ 263 h 447"/>
                <a:gd name="T50" fmla="*/ 447 w 447"/>
                <a:gd name="T51" fmla="*/ 184 h 447"/>
                <a:gd name="T52" fmla="*/ 438 w 447"/>
                <a:gd name="T53" fmla="*/ 175 h 447"/>
                <a:gd name="T54" fmla="*/ 397 w 447"/>
                <a:gd name="T55" fmla="*/ 175 h 447"/>
                <a:gd name="T56" fmla="*/ 381 w 447"/>
                <a:gd name="T57" fmla="*/ 135 h 447"/>
                <a:gd name="T58" fmla="*/ 409 w 447"/>
                <a:gd name="T59" fmla="*/ 106 h 447"/>
                <a:gd name="T60" fmla="*/ 409 w 447"/>
                <a:gd name="T61" fmla="*/ 94 h 447"/>
                <a:gd name="T62" fmla="*/ 353 w 447"/>
                <a:gd name="T63" fmla="*/ 37 h 447"/>
                <a:gd name="T64" fmla="*/ 341 w 447"/>
                <a:gd name="T65" fmla="*/ 37 h 447"/>
                <a:gd name="T66" fmla="*/ 312 w 447"/>
                <a:gd name="T67" fmla="*/ 66 h 447"/>
                <a:gd name="T68" fmla="*/ 271 w 447"/>
                <a:gd name="T69" fmla="*/ 49 h 447"/>
                <a:gd name="T70" fmla="*/ 271 w 447"/>
                <a:gd name="T71" fmla="*/ 9 h 447"/>
                <a:gd name="T72" fmla="*/ 263 w 447"/>
                <a:gd name="T73" fmla="*/ 0 h 447"/>
                <a:gd name="T74" fmla="*/ 183 w 447"/>
                <a:gd name="T75" fmla="*/ 0 h 447"/>
                <a:gd name="T76" fmla="*/ 175 w 447"/>
                <a:gd name="T77" fmla="*/ 9 h 447"/>
                <a:gd name="T78" fmla="*/ 175 w 447"/>
                <a:gd name="T79" fmla="*/ 49 h 447"/>
                <a:gd name="T80" fmla="*/ 134 w 447"/>
                <a:gd name="T81" fmla="*/ 66 h 447"/>
                <a:gd name="T82" fmla="*/ 105 w 447"/>
                <a:gd name="T83" fmla="*/ 37 h 447"/>
                <a:gd name="T84" fmla="*/ 93 w 447"/>
                <a:gd name="T85" fmla="*/ 37 h 447"/>
                <a:gd name="T86" fmla="*/ 37 w 447"/>
                <a:gd name="T87" fmla="*/ 94 h 447"/>
                <a:gd name="T88" fmla="*/ 37 w 447"/>
                <a:gd name="T89" fmla="*/ 106 h 447"/>
                <a:gd name="T90" fmla="*/ 65 w 447"/>
                <a:gd name="T91" fmla="*/ 134 h 447"/>
                <a:gd name="T92" fmla="*/ 49 w 447"/>
                <a:gd name="T93" fmla="*/ 175 h 447"/>
                <a:gd name="T94" fmla="*/ 8 w 447"/>
                <a:gd name="T95" fmla="*/ 175 h 447"/>
                <a:gd name="T96" fmla="*/ 0 w 447"/>
                <a:gd name="T97" fmla="*/ 184 h 447"/>
                <a:gd name="T98" fmla="*/ 92 w 447"/>
                <a:gd name="T99" fmla="*/ 223 h 447"/>
                <a:gd name="T100" fmla="*/ 223 w 447"/>
                <a:gd name="T101" fmla="*/ 92 h 447"/>
                <a:gd name="T102" fmla="*/ 354 w 447"/>
                <a:gd name="T103" fmla="*/ 223 h 447"/>
                <a:gd name="T104" fmla="*/ 223 w 447"/>
                <a:gd name="T105" fmla="*/ 355 h 447"/>
                <a:gd name="T106" fmla="*/ 92 w 447"/>
                <a:gd name="T107" fmla="*/ 223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47" h="447">
                  <a:moveTo>
                    <a:pt x="0" y="184"/>
                  </a:moveTo>
                  <a:cubicBezTo>
                    <a:pt x="0" y="263"/>
                    <a:pt x="0" y="263"/>
                    <a:pt x="0" y="263"/>
                  </a:cubicBezTo>
                  <a:cubicBezTo>
                    <a:pt x="0" y="268"/>
                    <a:pt x="3" y="272"/>
                    <a:pt x="8" y="272"/>
                  </a:cubicBezTo>
                  <a:cubicBezTo>
                    <a:pt x="49" y="272"/>
                    <a:pt x="49" y="272"/>
                    <a:pt x="49" y="272"/>
                  </a:cubicBezTo>
                  <a:cubicBezTo>
                    <a:pt x="53" y="286"/>
                    <a:pt x="58" y="300"/>
                    <a:pt x="65" y="313"/>
                  </a:cubicBezTo>
                  <a:cubicBezTo>
                    <a:pt x="37" y="341"/>
                    <a:pt x="37" y="341"/>
                    <a:pt x="37" y="341"/>
                  </a:cubicBezTo>
                  <a:cubicBezTo>
                    <a:pt x="33" y="345"/>
                    <a:pt x="33" y="350"/>
                    <a:pt x="37" y="353"/>
                  </a:cubicBezTo>
                  <a:cubicBezTo>
                    <a:pt x="93" y="410"/>
                    <a:pt x="93" y="410"/>
                    <a:pt x="93" y="410"/>
                  </a:cubicBezTo>
                  <a:cubicBezTo>
                    <a:pt x="97" y="413"/>
                    <a:pt x="102" y="413"/>
                    <a:pt x="105" y="410"/>
                  </a:cubicBezTo>
                  <a:cubicBezTo>
                    <a:pt x="134" y="381"/>
                    <a:pt x="134" y="381"/>
                    <a:pt x="134" y="381"/>
                  </a:cubicBezTo>
                  <a:cubicBezTo>
                    <a:pt x="147" y="388"/>
                    <a:pt x="160" y="394"/>
                    <a:pt x="175" y="398"/>
                  </a:cubicBezTo>
                  <a:cubicBezTo>
                    <a:pt x="175" y="438"/>
                    <a:pt x="175" y="438"/>
                    <a:pt x="175" y="438"/>
                  </a:cubicBezTo>
                  <a:cubicBezTo>
                    <a:pt x="175" y="443"/>
                    <a:pt x="178" y="447"/>
                    <a:pt x="183" y="447"/>
                  </a:cubicBezTo>
                  <a:cubicBezTo>
                    <a:pt x="263" y="447"/>
                    <a:pt x="263" y="447"/>
                    <a:pt x="263" y="447"/>
                  </a:cubicBezTo>
                  <a:cubicBezTo>
                    <a:pt x="268" y="447"/>
                    <a:pt x="271" y="443"/>
                    <a:pt x="271" y="438"/>
                  </a:cubicBezTo>
                  <a:cubicBezTo>
                    <a:pt x="271" y="398"/>
                    <a:pt x="271" y="398"/>
                    <a:pt x="271" y="398"/>
                  </a:cubicBezTo>
                  <a:cubicBezTo>
                    <a:pt x="286" y="394"/>
                    <a:pt x="299" y="388"/>
                    <a:pt x="312" y="381"/>
                  </a:cubicBezTo>
                  <a:cubicBezTo>
                    <a:pt x="341" y="410"/>
                    <a:pt x="341" y="410"/>
                    <a:pt x="341" y="410"/>
                  </a:cubicBezTo>
                  <a:cubicBezTo>
                    <a:pt x="344" y="413"/>
                    <a:pt x="350" y="413"/>
                    <a:pt x="353" y="410"/>
                  </a:cubicBezTo>
                  <a:cubicBezTo>
                    <a:pt x="409" y="353"/>
                    <a:pt x="409" y="353"/>
                    <a:pt x="409" y="353"/>
                  </a:cubicBezTo>
                  <a:cubicBezTo>
                    <a:pt x="413" y="350"/>
                    <a:pt x="413" y="345"/>
                    <a:pt x="409" y="341"/>
                  </a:cubicBezTo>
                  <a:cubicBezTo>
                    <a:pt x="381" y="313"/>
                    <a:pt x="381" y="313"/>
                    <a:pt x="381" y="313"/>
                  </a:cubicBezTo>
                  <a:cubicBezTo>
                    <a:pt x="388" y="300"/>
                    <a:pt x="393" y="286"/>
                    <a:pt x="397" y="272"/>
                  </a:cubicBezTo>
                  <a:cubicBezTo>
                    <a:pt x="438" y="272"/>
                    <a:pt x="438" y="272"/>
                    <a:pt x="438" y="272"/>
                  </a:cubicBezTo>
                  <a:cubicBezTo>
                    <a:pt x="443" y="272"/>
                    <a:pt x="447" y="268"/>
                    <a:pt x="447" y="263"/>
                  </a:cubicBezTo>
                  <a:cubicBezTo>
                    <a:pt x="447" y="184"/>
                    <a:pt x="447" y="184"/>
                    <a:pt x="447" y="184"/>
                  </a:cubicBezTo>
                  <a:cubicBezTo>
                    <a:pt x="447" y="179"/>
                    <a:pt x="443" y="175"/>
                    <a:pt x="438" y="175"/>
                  </a:cubicBezTo>
                  <a:cubicBezTo>
                    <a:pt x="397" y="175"/>
                    <a:pt x="397" y="175"/>
                    <a:pt x="397" y="175"/>
                  </a:cubicBezTo>
                  <a:cubicBezTo>
                    <a:pt x="393" y="161"/>
                    <a:pt x="388" y="147"/>
                    <a:pt x="381" y="135"/>
                  </a:cubicBezTo>
                  <a:cubicBezTo>
                    <a:pt x="409" y="106"/>
                    <a:pt x="409" y="106"/>
                    <a:pt x="409" y="106"/>
                  </a:cubicBezTo>
                  <a:cubicBezTo>
                    <a:pt x="413" y="103"/>
                    <a:pt x="413" y="97"/>
                    <a:pt x="409" y="94"/>
                  </a:cubicBezTo>
                  <a:cubicBezTo>
                    <a:pt x="353" y="37"/>
                    <a:pt x="353" y="37"/>
                    <a:pt x="353" y="37"/>
                  </a:cubicBezTo>
                  <a:cubicBezTo>
                    <a:pt x="350" y="34"/>
                    <a:pt x="344" y="34"/>
                    <a:pt x="341" y="37"/>
                  </a:cubicBezTo>
                  <a:cubicBezTo>
                    <a:pt x="312" y="66"/>
                    <a:pt x="312" y="66"/>
                    <a:pt x="312" y="66"/>
                  </a:cubicBezTo>
                  <a:cubicBezTo>
                    <a:pt x="300" y="59"/>
                    <a:pt x="286" y="53"/>
                    <a:pt x="271" y="49"/>
                  </a:cubicBezTo>
                  <a:cubicBezTo>
                    <a:pt x="271" y="9"/>
                    <a:pt x="271" y="9"/>
                    <a:pt x="271" y="9"/>
                  </a:cubicBezTo>
                  <a:cubicBezTo>
                    <a:pt x="271" y="4"/>
                    <a:pt x="268" y="0"/>
                    <a:pt x="263" y="0"/>
                  </a:cubicBezTo>
                  <a:cubicBezTo>
                    <a:pt x="183" y="0"/>
                    <a:pt x="183" y="0"/>
                    <a:pt x="183" y="0"/>
                  </a:cubicBezTo>
                  <a:cubicBezTo>
                    <a:pt x="178" y="0"/>
                    <a:pt x="175" y="4"/>
                    <a:pt x="175" y="9"/>
                  </a:cubicBezTo>
                  <a:cubicBezTo>
                    <a:pt x="175" y="49"/>
                    <a:pt x="175" y="49"/>
                    <a:pt x="175" y="49"/>
                  </a:cubicBezTo>
                  <a:cubicBezTo>
                    <a:pt x="160" y="53"/>
                    <a:pt x="147" y="59"/>
                    <a:pt x="134" y="66"/>
                  </a:cubicBezTo>
                  <a:cubicBezTo>
                    <a:pt x="105" y="37"/>
                    <a:pt x="105" y="37"/>
                    <a:pt x="105" y="37"/>
                  </a:cubicBezTo>
                  <a:cubicBezTo>
                    <a:pt x="102" y="34"/>
                    <a:pt x="97" y="34"/>
                    <a:pt x="93" y="37"/>
                  </a:cubicBezTo>
                  <a:cubicBezTo>
                    <a:pt x="37" y="94"/>
                    <a:pt x="37" y="94"/>
                    <a:pt x="37" y="94"/>
                  </a:cubicBezTo>
                  <a:cubicBezTo>
                    <a:pt x="33" y="97"/>
                    <a:pt x="33" y="102"/>
                    <a:pt x="37" y="106"/>
                  </a:cubicBezTo>
                  <a:cubicBezTo>
                    <a:pt x="65" y="134"/>
                    <a:pt x="65" y="134"/>
                    <a:pt x="65" y="134"/>
                  </a:cubicBezTo>
                  <a:cubicBezTo>
                    <a:pt x="58" y="147"/>
                    <a:pt x="53" y="161"/>
                    <a:pt x="49" y="175"/>
                  </a:cubicBezTo>
                  <a:cubicBezTo>
                    <a:pt x="8" y="175"/>
                    <a:pt x="8" y="175"/>
                    <a:pt x="8" y="175"/>
                  </a:cubicBezTo>
                  <a:cubicBezTo>
                    <a:pt x="3" y="175"/>
                    <a:pt x="0" y="179"/>
                    <a:pt x="0" y="184"/>
                  </a:cubicBezTo>
                  <a:close/>
                  <a:moveTo>
                    <a:pt x="92" y="223"/>
                  </a:moveTo>
                  <a:cubicBezTo>
                    <a:pt x="92" y="151"/>
                    <a:pt x="151" y="92"/>
                    <a:pt x="223" y="92"/>
                  </a:cubicBezTo>
                  <a:cubicBezTo>
                    <a:pt x="295" y="92"/>
                    <a:pt x="354" y="151"/>
                    <a:pt x="354" y="223"/>
                  </a:cubicBezTo>
                  <a:cubicBezTo>
                    <a:pt x="354" y="296"/>
                    <a:pt x="295" y="355"/>
                    <a:pt x="223" y="355"/>
                  </a:cubicBezTo>
                  <a:cubicBezTo>
                    <a:pt x="151" y="355"/>
                    <a:pt x="92" y="296"/>
                    <a:pt x="92" y="223"/>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97" fontAlgn="auto">
                <a:spcBef>
                  <a:spcPts val="0"/>
                </a:spcBef>
                <a:spcAft>
                  <a:spcPts val="0"/>
                </a:spcAft>
              </a:pPr>
              <a:endParaRPr lang="en-US" sz="1836" b="0" dirty="0">
                <a:solidFill>
                  <a:srgbClr val="FFFFFF"/>
                </a:solidFill>
                <a:latin typeface="Segoe UI Semilight"/>
              </a:endParaRPr>
            </a:p>
          </p:txBody>
        </p:sp>
        <p:sp>
          <p:nvSpPr>
            <p:cNvPr id="26" name="Freeform 27">
              <a:extLst>
                <a:ext uri="{FF2B5EF4-FFF2-40B4-BE49-F238E27FC236}">
                  <a16:creationId xmlns:a16="http://schemas.microsoft.com/office/drawing/2014/main" id="{C34DCBAA-A98F-41EB-96C0-03F8C006EB7D}"/>
                </a:ext>
              </a:extLst>
            </p:cNvPr>
            <p:cNvSpPr>
              <a:spLocks noEditPoints="1"/>
            </p:cNvSpPr>
            <p:nvPr/>
          </p:nvSpPr>
          <p:spPr bwMode="auto">
            <a:xfrm>
              <a:off x="4412371" y="1094474"/>
              <a:ext cx="503151" cy="501821"/>
            </a:xfrm>
            <a:custGeom>
              <a:avLst/>
              <a:gdLst>
                <a:gd name="T0" fmla="*/ 0 w 309"/>
                <a:gd name="T1" fmla="*/ 154 h 309"/>
                <a:gd name="T2" fmla="*/ 154 w 309"/>
                <a:gd name="T3" fmla="*/ 309 h 309"/>
                <a:gd name="T4" fmla="*/ 309 w 309"/>
                <a:gd name="T5" fmla="*/ 154 h 309"/>
                <a:gd name="T6" fmla="*/ 154 w 309"/>
                <a:gd name="T7" fmla="*/ 0 h 309"/>
                <a:gd name="T8" fmla="*/ 0 w 309"/>
                <a:gd name="T9" fmla="*/ 154 h 309"/>
                <a:gd name="T10" fmla="*/ 23 w 309"/>
                <a:gd name="T11" fmla="*/ 154 h 309"/>
                <a:gd name="T12" fmla="*/ 154 w 309"/>
                <a:gd name="T13" fmla="*/ 23 h 309"/>
                <a:gd name="T14" fmla="*/ 285 w 309"/>
                <a:gd name="T15" fmla="*/ 154 h 309"/>
                <a:gd name="T16" fmla="*/ 154 w 309"/>
                <a:gd name="T17" fmla="*/ 286 h 309"/>
                <a:gd name="T18" fmla="*/ 23 w 309"/>
                <a:gd name="T19" fmla="*/ 154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9" h="309">
                  <a:moveTo>
                    <a:pt x="0" y="154"/>
                  </a:moveTo>
                  <a:cubicBezTo>
                    <a:pt x="0" y="240"/>
                    <a:pt x="69" y="309"/>
                    <a:pt x="154" y="309"/>
                  </a:cubicBezTo>
                  <a:cubicBezTo>
                    <a:pt x="239" y="309"/>
                    <a:pt x="309" y="240"/>
                    <a:pt x="309" y="154"/>
                  </a:cubicBezTo>
                  <a:cubicBezTo>
                    <a:pt x="309" y="69"/>
                    <a:pt x="239" y="0"/>
                    <a:pt x="154" y="0"/>
                  </a:cubicBezTo>
                  <a:cubicBezTo>
                    <a:pt x="69" y="0"/>
                    <a:pt x="0" y="69"/>
                    <a:pt x="0" y="154"/>
                  </a:cubicBezTo>
                  <a:close/>
                  <a:moveTo>
                    <a:pt x="23" y="154"/>
                  </a:moveTo>
                  <a:cubicBezTo>
                    <a:pt x="23" y="82"/>
                    <a:pt x="82" y="23"/>
                    <a:pt x="154" y="23"/>
                  </a:cubicBezTo>
                  <a:cubicBezTo>
                    <a:pt x="226" y="23"/>
                    <a:pt x="285" y="82"/>
                    <a:pt x="285" y="154"/>
                  </a:cubicBezTo>
                  <a:cubicBezTo>
                    <a:pt x="285" y="227"/>
                    <a:pt x="226" y="286"/>
                    <a:pt x="154" y="286"/>
                  </a:cubicBezTo>
                  <a:cubicBezTo>
                    <a:pt x="82" y="286"/>
                    <a:pt x="23" y="227"/>
                    <a:pt x="23" y="154"/>
                  </a:cubicBezTo>
                  <a:close/>
                </a:path>
              </a:pathLst>
            </a:custGeom>
            <a:solidFill>
              <a:srgbClr val="004B1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97" fontAlgn="auto">
                <a:spcBef>
                  <a:spcPts val="0"/>
                </a:spcBef>
                <a:spcAft>
                  <a:spcPts val="0"/>
                </a:spcAft>
              </a:pPr>
              <a:endParaRPr lang="en-US" sz="1836" b="0" dirty="0">
                <a:solidFill>
                  <a:srgbClr val="FFFFFF"/>
                </a:solidFill>
                <a:latin typeface="Segoe UI Semilight"/>
              </a:endParaRPr>
            </a:p>
          </p:txBody>
        </p:sp>
        <p:sp>
          <p:nvSpPr>
            <p:cNvPr id="27" name="TextBox 13">
              <a:extLst>
                <a:ext uri="{FF2B5EF4-FFF2-40B4-BE49-F238E27FC236}">
                  <a16:creationId xmlns:a16="http://schemas.microsoft.com/office/drawing/2014/main" id="{CBD1BA49-B60B-4232-9B6C-8C3D45D637D7}"/>
                </a:ext>
              </a:extLst>
            </p:cNvPr>
            <p:cNvSpPr txBox="1"/>
            <p:nvPr/>
          </p:nvSpPr>
          <p:spPr>
            <a:xfrm>
              <a:off x="457968" y="5913553"/>
              <a:ext cx="1244251" cy="338554"/>
            </a:xfrm>
            <a:prstGeom prst="rect">
              <a:avLst/>
            </a:prstGeom>
            <a:noFill/>
          </p:spPr>
          <p:txBody>
            <a:bodyPr wrap="none"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418" fontAlgn="auto">
                <a:spcBef>
                  <a:spcPts val="0"/>
                </a:spcBef>
                <a:spcAft>
                  <a:spcPts val="0"/>
                </a:spcAft>
                <a:defRPr/>
              </a:pPr>
              <a:r>
                <a:rPr lang="en-US" sz="1600" b="0" dirty="0">
                  <a:solidFill>
                    <a:srgbClr val="353535"/>
                  </a:solidFill>
                  <a:latin typeface="Segoe UI" panose="020B0502040204020203" pitchFamily="34" charset="0"/>
                  <a:cs typeface="Segoe UI" panose="020B0502040204020203" pitchFamily="34" charset="0"/>
                </a:rPr>
                <a:t>Notification</a:t>
              </a:r>
            </a:p>
          </p:txBody>
        </p:sp>
        <p:pic>
          <p:nvPicPr>
            <p:cNvPr id="28" name="Picture 27">
              <a:extLst>
                <a:ext uri="{FF2B5EF4-FFF2-40B4-BE49-F238E27FC236}">
                  <a16:creationId xmlns:a16="http://schemas.microsoft.com/office/drawing/2014/main" id="{DEEF4832-4D1D-4EB2-A14B-16245BA36B14}"/>
                </a:ext>
              </a:extLst>
            </p:cNvPr>
            <p:cNvPicPr>
              <a:picLocks noChangeAspect="1"/>
            </p:cNvPicPr>
            <p:nvPr/>
          </p:nvPicPr>
          <p:blipFill>
            <a:blip r:embed="rId3"/>
            <a:stretch>
              <a:fillRect/>
            </a:stretch>
          </p:blipFill>
          <p:spPr>
            <a:xfrm>
              <a:off x="228600" y="4639246"/>
              <a:ext cx="1425789" cy="1115259"/>
            </a:xfrm>
            <a:prstGeom prst="rect">
              <a:avLst/>
            </a:prstGeom>
          </p:spPr>
        </p:pic>
        <p:sp>
          <p:nvSpPr>
            <p:cNvPr id="29" name="TextBox 14">
              <a:extLst>
                <a:ext uri="{FF2B5EF4-FFF2-40B4-BE49-F238E27FC236}">
                  <a16:creationId xmlns:a16="http://schemas.microsoft.com/office/drawing/2014/main" id="{6D63EBC9-312D-49E4-8782-A57727FF37B2}"/>
                </a:ext>
              </a:extLst>
            </p:cNvPr>
            <p:cNvSpPr txBox="1"/>
            <p:nvPr/>
          </p:nvSpPr>
          <p:spPr>
            <a:xfrm>
              <a:off x="2137504" y="5913553"/>
              <a:ext cx="1659621" cy="338554"/>
            </a:xfrm>
            <a:prstGeom prst="rect">
              <a:avLst/>
            </a:prstGeom>
            <a:noFill/>
          </p:spPr>
          <p:txBody>
            <a:bodyPr wrap="none"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418" fontAlgn="auto">
                <a:spcBef>
                  <a:spcPts val="0"/>
                </a:spcBef>
                <a:spcAft>
                  <a:spcPts val="0"/>
                </a:spcAft>
                <a:defRPr/>
              </a:pPr>
              <a:r>
                <a:rPr lang="en-US" sz="1600" b="0" dirty="0">
                  <a:solidFill>
                    <a:srgbClr val="353535"/>
                  </a:solidFill>
                  <a:latin typeface="Segoe UI" panose="020B0502040204020203" pitchFamily="34" charset="0"/>
                  <a:cs typeface="Segoe UI" panose="020B0502040204020203" pitchFamily="34" charset="0"/>
                </a:rPr>
                <a:t>Microsoft Teams</a:t>
              </a:r>
            </a:p>
          </p:txBody>
        </p:sp>
        <p:pic>
          <p:nvPicPr>
            <p:cNvPr id="30" name="Picture 29">
              <a:extLst>
                <a:ext uri="{FF2B5EF4-FFF2-40B4-BE49-F238E27FC236}">
                  <a16:creationId xmlns:a16="http://schemas.microsoft.com/office/drawing/2014/main" id="{2CB89EE6-9A4A-47CD-9080-3B18ADB2E274}"/>
                </a:ext>
              </a:extLst>
            </p:cNvPr>
            <p:cNvPicPr>
              <a:picLocks noChangeAspect="1"/>
            </p:cNvPicPr>
            <p:nvPr/>
          </p:nvPicPr>
          <p:blipFill>
            <a:blip r:embed="rId4"/>
            <a:stretch>
              <a:fillRect/>
            </a:stretch>
          </p:blipFill>
          <p:spPr>
            <a:xfrm>
              <a:off x="5623006" y="4639246"/>
              <a:ext cx="1585818" cy="1115259"/>
            </a:xfrm>
            <a:prstGeom prst="rect">
              <a:avLst/>
            </a:prstGeom>
            <a:ln>
              <a:noFill/>
            </a:ln>
            <a:effectLst>
              <a:outerShdw blurRad="25400" dist="38100" dir="3300000" algn="tl" rotWithShape="0">
                <a:srgbClr val="333333">
                  <a:alpha val="65000"/>
                </a:srgbClr>
              </a:outerShdw>
            </a:effectLst>
          </p:spPr>
        </p:pic>
        <p:sp>
          <p:nvSpPr>
            <p:cNvPr id="31" name="TextBox 17">
              <a:extLst>
                <a:ext uri="{FF2B5EF4-FFF2-40B4-BE49-F238E27FC236}">
                  <a16:creationId xmlns:a16="http://schemas.microsoft.com/office/drawing/2014/main" id="{1C92DAC2-892A-4D8E-9CED-059045C9C46C}"/>
                </a:ext>
              </a:extLst>
            </p:cNvPr>
            <p:cNvSpPr txBox="1"/>
            <p:nvPr/>
          </p:nvSpPr>
          <p:spPr>
            <a:xfrm>
              <a:off x="4444444" y="5913553"/>
              <a:ext cx="723275" cy="338554"/>
            </a:xfrm>
            <a:prstGeom prst="rect">
              <a:avLst/>
            </a:prstGeom>
            <a:noFill/>
          </p:spPr>
          <p:txBody>
            <a:bodyPr wrap="none"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418" fontAlgn="auto">
                <a:spcBef>
                  <a:spcPts val="0"/>
                </a:spcBef>
                <a:spcAft>
                  <a:spcPts val="0"/>
                </a:spcAft>
                <a:defRPr/>
              </a:pPr>
              <a:r>
                <a:rPr lang="en-US" sz="1600" b="0" dirty="0">
                  <a:solidFill>
                    <a:srgbClr val="353535"/>
                  </a:solidFill>
                  <a:latin typeface="Segoe UI" panose="020B0502040204020203" pitchFamily="34" charset="0"/>
                  <a:cs typeface="Segoe UI" panose="020B0502040204020203" pitchFamily="34" charset="0"/>
                </a:rPr>
                <a:t>Skype</a:t>
              </a:r>
            </a:p>
          </p:txBody>
        </p:sp>
        <p:sp>
          <p:nvSpPr>
            <p:cNvPr id="32" name="TextBox 18">
              <a:extLst>
                <a:ext uri="{FF2B5EF4-FFF2-40B4-BE49-F238E27FC236}">
                  <a16:creationId xmlns:a16="http://schemas.microsoft.com/office/drawing/2014/main" id="{4A283C98-23D4-4EEE-B948-BE1E80E99406}"/>
                </a:ext>
              </a:extLst>
            </p:cNvPr>
            <p:cNvSpPr txBox="1"/>
            <p:nvPr/>
          </p:nvSpPr>
          <p:spPr>
            <a:xfrm>
              <a:off x="6064357" y="5913553"/>
              <a:ext cx="912942" cy="338554"/>
            </a:xfrm>
            <a:prstGeom prst="rect">
              <a:avLst/>
            </a:prstGeom>
            <a:noFill/>
          </p:spPr>
          <p:txBody>
            <a:bodyPr wrap="none"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418" fontAlgn="auto">
                <a:spcBef>
                  <a:spcPts val="0"/>
                </a:spcBef>
                <a:spcAft>
                  <a:spcPts val="0"/>
                </a:spcAft>
                <a:defRPr/>
              </a:pPr>
              <a:r>
                <a:rPr lang="en-US" sz="1600" b="0" dirty="0">
                  <a:solidFill>
                    <a:srgbClr val="353535"/>
                  </a:solidFill>
                  <a:latin typeface="Segoe UI" panose="020B0502040204020203" pitchFamily="34" charset="0"/>
                  <a:cs typeface="Segoe UI" panose="020B0502040204020203" pitchFamily="34" charset="0"/>
                </a:rPr>
                <a:t>Android</a:t>
              </a:r>
            </a:p>
          </p:txBody>
        </p:sp>
        <p:pic>
          <p:nvPicPr>
            <p:cNvPr id="33" name="Picture 32">
              <a:extLst>
                <a:ext uri="{FF2B5EF4-FFF2-40B4-BE49-F238E27FC236}">
                  <a16:creationId xmlns:a16="http://schemas.microsoft.com/office/drawing/2014/main" id="{1FED3D59-E917-4F94-9594-F5321CECFC9E}"/>
                </a:ext>
              </a:extLst>
            </p:cNvPr>
            <p:cNvPicPr>
              <a:picLocks noChangeAspect="1"/>
            </p:cNvPicPr>
            <p:nvPr/>
          </p:nvPicPr>
          <p:blipFill>
            <a:blip r:embed="rId5"/>
            <a:srcRect r="12"/>
            <a:stretch>
              <a:fillRect/>
            </a:stretch>
          </p:blipFill>
          <p:spPr>
            <a:xfrm>
              <a:off x="7320701" y="4644752"/>
              <a:ext cx="1594699" cy="1115259"/>
            </a:xfrm>
            <a:custGeom>
              <a:avLst/>
              <a:gdLst>
                <a:gd name="connsiteX0" fmla="*/ 55780 w 2091990"/>
                <a:gd name="connsiteY0" fmla="*/ 0 h 1389888"/>
                <a:gd name="connsiteX1" fmla="*/ 2036210 w 2091990"/>
                <a:gd name="connsiteY1" fmla="*/ 0 h 1389888"/>
                <a:gd name="connsiteX2" fmla="*/ 2046768 w 2091990"/>
                <a:gd name="connsiteY2" fmla="*/ 2132 h 1389888"/>
                <a:gd name="connsiteX3" fmla="*/ 2091990 w 2091990"/>
                <a:gd name="connsiteY3" fmla="*/ 70355 h 1389888"/>
                <a:gd name="connsiteX4" fmla="*/ 2091990 w 2091990"/>
                <a:gd name="connsiteY4" fmla="*/ 1319021 h 1389888"/>
                <a:gd name="connsiteX5" fmla="*/ 2046768 w 2091990"/>
                <a:gd name="connsiteY5" fmla="*/ 1387245 h 1389888"/>
                <a:gd name="connsiteX6" fmla="*/ 2033674 w 2091990"/>
                <a:gd name="connsiteY6" fmla="*/ 1389888 h 1389888"/>
                <a:gd name="connsiteX7" fmla="*/ 58316 w 2091990"/>
                <a:gd name="connsiteY7" fmla="*/ 1389888 h 1389888"/>
                <a:gd name="connsiteX8" fmla="*/ 45222 w 2091990"/>
                <a:gd name="connsiteY8" fmla="*/ 1387245 h 1389888"/>
                <a:gd name="connsiteX9" fmla="*/ 0 w 2091990"/>
                <a:gd name="connsiteY9" fmla="*/ 1319021 h 1389888"/>
                <a:gd name="connsiteX10" fmla="*/ 0 w 2091990"/>
                <a:gd name="connsiteY10" fmla="*/ 70355 h 1389888"/>
                <a:gd name="connsiteX11" fmla="*/ 45222 w 2091990"/>
                <a:gd name="connsiteY11" fmla="*/ 2132 h 1389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91990" h="1389888">
                  <a:moveTo>
                    <a:pt x="55780" y="0"/>
                  </a:moveTo>
                  <a:lnTo>
                    <a:pt x="2036210" y="0"/>
                  </a:lnTo>
                  <a:lnTo>
                    <a:pt x="2046768" y="2132"/>
                  </a:lnTo>
                  <a:cubicBezTo>
                    <a:pt x="2073343" y="13372"/>
                    <a:pt x="2091990" y="39686"/>
                    <a:pt x="2091990" y="70355"/>
                  </a:cubicBezTo>
                  <a:lnTo>
                    <a:pt x="2091990" y="1319021"/>
                  </a:lnTo>
                  <a:cubicBezTo>
                    <a:pt x="2091990" y="1349690"/>
                    <a:pt x="2073343" y="1376004"/>
                    <a:pt x="2046768" y="1387245"/>
                  </a:cubicBezTo>
                  <a:lnTo>
                    <a:pt x="2033674" y="1389888"/>
                  </a:lnTo>
                  <a:lnTo>
                    <a:pt x="58316" y="1389888"/>
                  </a:lnTo>
                  <a:lnTo>
                    <a:pt x="45222" y="1387245"/>
                  </a:lnTo>
                  <a:cubicBezTo>
                    <a:pt x="18647" y="1376004"/>
                    <a:pt x="0" y="1349690"/>
                    <a:pt x="0" y="1319021"/>
                  </a:cubicBezTo>
                  <a:lnTo>
                    <a:pt x="0" y="70355"/>
                  </a:lnTo>
                  <a:cubicBezTo>
                    <a:pt x="0" y="39686"/>
                    <a:pt x="18647" y="13372"/>
                    <a:pt x="45222" y="2132"/>
                  </a:cubicBezTo>
                  <a:close/>
                </a:path>
              </a:pathLst>
            </a:custGeom>
          </p:spPr>
        </p:pic>
        <p:sp>
          <p:nvSpPr>
            <p:cNvPr id="34" name="TextBox 23">
              <a:extLst>
                <a:ext uri="{FF2B5EF4-FFF2-40B4-BE49-F238E27FC236}">
                  <a16:creationId xmlns:a16="http://schemas.microsoft.com/office/drawing/2014/main" id="{49FCAC35-F782-4FFA-A97B-A2BAA2C0CCB6}"/>
                </a:ext>
              </a:extLst>
            </p:cNvPr>
            <p:cNvSpPr txBox="1"/>
            <p:nvPr/>
          </p:nvSpPr>
          <p:spPr>
            <a:xfrm>
              <a:off x="7931061" y="5913553"/>
              <a:ext cx="498855" cy="338554"/>
            </a:xfrm>
            <a:prstGeom prst="rect">
              <a:avLst/>
            </a:prstGeom>
            <a:noFill/>
          </p:spPr>
          <p:txBody>
            <a:bodyPr wrap="none"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418" fontAlgn="auto">
                <a:spcBef>
                  <a:spcPts val="0"/>
                </a:spcBef>
                <a:spcAft>
                  <a:spcPts val="0"/>
                </a:spcAft>
                <a:defRPr/>
              </a:pPr>
              <a:r>
                <a:rPr lang="en-US" sz="1600" b="0" dirty="0">
                  <a:solidFill>
                    <a:srgbClr val="353535"/>
                  </a:solidFill>
                  <a:latin typeface="Segoe UI" panose="020B0502040204020203" pitchFamily="34" charset="0"/>
                  <a:cs typeface="Segoe UI" panose="020B0502040204020203" pitchFamily="34" charset="0"/>
                </a:rPr>
                <a:t>iOS</a:t>
              </a:r>
            </a:p>
          </p:txBody>
        </p:sp>
        <p:pic>
          <p:nvPicPr>
            <p:cNvPr id="35" name="Picture 34">
              <a:extLst>
                <a:ext uri="{FF2B5EF4-FFF2-40B4-BE49-F238E27FC236}">
                  <a16:creationId xmlns:a16="http://schemas.microsoft.com/office/drawing/2014/main" id="{AF9C9B7F-CDAF-44A2-B095-460E1CEDC49A}"/>
                </a:ext>
              </a:extLst>
            </p:cNvPr>
            <p:cNvPicPr>
              <a:picLocks noChangeAspect="1"/>
            </p:cNvPicPr>
            <p:nvPr/>
          </p:nvPicPr>
          <p:blipFill>
            <a:blip r:embed="rId6"/>
            <a:srcRect/>
            <a:stretch>
              <a:fillRect/>
            </a:stretch>
          </p:blipFill>
          <p:spPr>
            <a:xfrm>
              <a:off x="3931039" y="3421062"/>
              <a:ext cx="1580086" cy="2333441"/>
            </a:xfrm>
            <a:custGeom>
              <a:avLst/>
              <a:gdLst>
                <a:gd name="connsiteX0" fmla="*/ 50183 w 2072820"/>
                <a:gd name="connsiteY0" fmla="*/ 0 h 2908044"/>
                <a:gd name="connsiteX1" fmla="*/ 2022637 w 2072820"/>
                <a:gd name="connsiteY1" fmla="*/ 0 h 2908044"/>
                <a:gd name="connsiteX2" fmla="*/ 2072820 w 2072820"/>
                <a:gd name="connsiteY2" fmla="*/ 50183 h 2908044"/>
                <a:gd name="connsiteX3" fmla="*/ 2072820 w 2072820"/>
                <a:gd name="connsiteY3" fmla="*/ 2857861 h 2908044"/>
                <a:gd name="connsiteX4" fmla="*/ 2022637 w 2072820"/>
                <a:gd name="connsiteY4" fmla="*/ 2908044 h 2908044"/>
                <a:gd name="connsiteX5" fmla="*/ 50183 w 2072820"/>
                <a:gd name="connsiteY5" fmla="*/ 2908044 h 2908044"/>
                <a:gd name="connsiteX6" fmla="*/ 0 w 2072820"/>
                <a:gd name="connsiteY6" fmla="*/ 2857861 h 2908044"/>
                <a:gd name="connsiteX7" fmla="*/ 0 w 2072820"/>
                <a:gd name="connsiteY7" fmla="*/ 50183 h 2908044"/>
                <a:gd name="connsiteX8" fmla="*/ 50183 w 2072820"/>
                <a:gd name="connsiteY8" fmla="*/ 0 h 2908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72820" h="2908044">
                  <a:moveTo>
                    <a:pt x="50183" y="0"/>
                  </a:moveTo>
                  <a:lnTo>
                    <a:pt x="2022637" y="0"/>
                  </a:lnTo>
                  <a:cubicBezTo>
                    <a:pt x="2050352" y="0"/>
                    <a:pt x="2072820" y="22468"/>
                    <a:pt x="2072820" y="50183"/>
                  </a:cubicBezTo>
                  <a:lnTo>
                    <a:pt x="2072820" y="2857861"/>
                  </a:lnTo>
                  <a:cubicBezTo>
                    <a:pt x="2072820" y="2885576"/>
                    <a:pt x="2050352" y="2908044"/>
                    <a:pt x="2022637" y="2908044"/>
                  </a:cubicBezTo>
                  <a:lnTo>
                    <a:pt x="50183" y="2908044"/>
                  </a:lnTo>
                  <a:cubicBezTo>
                    <a:pt x="22468" y="2908044"/>
                    <a:pt x="0" y="2885576"/>
                    <a:pt x="0" y="2857861"/>
                  </a:cubicBezTo>
                  <a:lnTo>
                    <a:pt x="0" y="50183"/>
                  </a:lnTo>
                  <a:cubicBezTo>
                    <a:pt x="0" y="22468"/>
                    <a:pt x="22468" y="0"/>
                    <a:pt x="50183" y="0"/>
                  </a:cubicBezTo>
                  <a:close/>
                </a:path>
              </a:pathLst>
            </a:custGeom>
          </p:spPr>
        </p:pic>
        <p:pic>
          <p:nvPicPr>
            <p:cNvPr id="36" name="Picture 35">
              <a:extLst>
                <a:ext uri="{FF2B5EF4-FFF2-40B4-BE49-F238E27FC236}">
                  <a16:creationId xmlns:a16="http://schemas.microsoft.com/office/drawing/2014/main" id="{5D1821C4-0904-4E81-AB48-7B56837A8B47}"/>
                </a:ext>
              </a:extLst>
            </p:cNvPr>
            <p:cNvPicPr>
              <a:picLocks noChangeAspect="1"/>
            </p:cNvPicPr>
            <p:nvPr/>
          </p:nvPicPr>
          <p:blipFill>
            <a:blip r:embed="rId7"/>
            <a:srcRect/>
            <a:stretch>
              <a:fillRect/>
            </a:stretch>
          </p:blipFill>
          <p:spPr>
            <a:xfrm>
              <a:off x="1766267" y="4396087"/>
              <a:ext cx="2052894" cy="1358419"/>
            </a:xfrm>
            <a:custGeom>
              <a:avLst/>
              <a:gdLst>
                <a:gd name="connsiteX0" fmla="*/ 24549 w 2693068"/>
                <a:gd name="connsiteY0" fmla="*/ 0 h 1692925"/>
                <a:gd name="connsiteX1" fmla="*/ 2670167 w 2693068"/>
                <a:gd name="connsiteY1" fmla="*/ 0 h 1692925"/>
                <a:gd name="connsiteX2" fmla="*/ 2687826 w 2693068"/>
                <a:gd name="connsiteY2" fmla="*/ 7315 h 1692925"/>
                <a:gd name="connsiteX3" fmla="*/ 2693068 w 2693068"/>
                <a:gd name="connsiteY3" fmla="*/ 19970 h 1692925"/>
                <a:gd name="connsiteX4" fmla="*/ 2693068 w 2693068"/>
                <a:gd name="connsiteY4" fmla="*/ 1672951 h 1692925"/>
                <a:gd name="connsiteX5" fmla="*/ 2687826 w 2693068"/>
                <a:gd name="connsiteY5" fmla="*/ 1685606 h 1692925"/>
                <a:gd name="connsiteX6" fmla="*/ 2670157 w 2693068"/>
                <a:gd name="connsiteY6" fmla="*/ 1692925 h 1692925"/>
                <a:gd name="connsiteX7" fmla="*/ 24558 w 2693068"/>
                <a:gd name="connsiteY7" fmla="*/ 1692925 h 1692925"/>
                <a:gd name="connsiteX8" fmla="*/ 6889 w 2693068"/>
                <a:gd name="connsiteY8" fmla="*/ 1685606 h 1692925"/>
                <a:gd name="connsiteX9" fmla="*/ 0 w 2693068"/>
                <a:gd name="connsiteY9" fmla="*/ 1668975 h 1692925"/>
                <a:gd name="connsiteX10" fmla="*/ 0 w 2693068"/>
                <a:gd name="connsiteY10" fmla="*/ 23946 h 1692925"/>
                <a:gd name="connsiteX11" fmla="*/ 6889 w 2693068"/>
                <a:gd name="connsiteY11" fmla="*/ 7315 h 1692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693068" h="1692925">
                  <a:moveTo>
                    <a:pt x="24549" y="0"/>
                  </a:moveTo>
                  <a:lnTo>
                    <a:pt x="2670167" y="0"/>
                  </a:lnTo>
                  <a:lnTo>
                    <a:pt x="2687826" y="7315"/>
                  </a:lnTo>
                  <a:lnTo>
                    <a:pt x="2693068" y="19970"/>
                  </a:lnTo>
                  <a:lnTo>
                    <a:pt x="2693068" y="1672951"/>
                  </a:lnTo>
                  <a:lnTo>
                    <a:pt x="2687826" y="1685606"/>
                  </a:lnTo>
                  <a:cubicBezTo>
                    <a:pt x="2683304" y="1690128"/>
                    <a:pt x="2677057" y="1692925"/>
                    <a:pt x="2670157" y="1692925"/>
                  </a:cubicBezTo>
                  <a:lnTo>
                    <a:pt x="24558" y="1692925"/>
                  </a:lnTo>
                  <a:cubicBezTo>
                    <a:pt x="17658" y="1692925"/>
                    <a:pt x="11411" y="1690128"/>
                    <a:pt x="6889" y="1685606"/>
                  </a:cubicBezTo>
                  <a:lnTo>
                    <a:pt x="0" y="1668975"/>
                  </a:lnTo>
                  <a:lnTo>
                    <a:pt x="0" y="23946"/>
                  </a:lnTo>
                  <a:lnTo>
                    <a:pt x="6889" y="7315"/>
                  </a:lnTo>
                  <a:close/>
                </a:path>
              </a:pathLst>
            </a:custGeom>
          </p:spPr>
        </p:pic>
        <p:sp>
          <p:nvSpPr>
            <p:cNvPr id="37" name="Rectangle 36">
              <a:extLst>
                <a:ext uri="{FF2B5EF4-FFF2-40B4-BE49-F238E27FC236}">
                  <a16:creationId xmlns:a16="http://schemas.microsoft.com/office/drawing/2014/main" id="{0B0852AA-3973-4030-8341-D536C43D50E6}"/>
                </a:ext>
              </a:extLst>
            </p:cNvPr>
            <p:cNvSpPr/>
            <p:nvPr/>
          </p:nvSpPr>
          <p:spPr bwMode="auto">
            <a:xfrm>
              <a:off x="1195320" y="2305646"/>
              <a:ext cx="800925" cy="800925"/>
            </a:xfrm>
            <a:prstGeom prst="rect">
              <a:avLst/>
            </a:prstGeom>
            <a:solidFill>
              <a:srgbClr val="E6E6E6"/>
            </a:solidFill>
            <a:ln w="3175" cap="flat" cmpd="sng" algn="ctr">
              <a:noFill/>
              <a:prstDash val="solid"/>
              <a:headEnd type="none" w="med" len="med"/>
              <a:tailEnd type="none" w="med" len="med"/>
            </a:ln>
            <a:effectLst/>
          </p:spPr>
          <p:txBody>
            <a:bodyPr rot="0" spcFirstLastPara="0" vert="horz" wrap="square" lIns="93260" tIns="46630" rIns="93260" bIns="46630"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51028" rtl="0" eaLnBrk="1" fontAlgn="auto" latinLnBrk="0" hangingPunct="1">
                <a:lnSpc>
                  <a:spcPct val="100000"/>
                </a:lnSpc>
                <a:spcBef>
                  <a:spcPts val="0"/>
                </a:spcBef>
                <a:spcAft>
                  <a:spcPts val="0"/>
                </a:spcAft>
                <a:buClrTx/>
                <a:buSzTx/>
                <a:buFontTx/>
                <a:buNone/>
                <a:tabLst/>
                <a:defRPr/>
              </a:pPr>
              <a:endParaRPr kumimoji="0" lang="en-US" sz="2448"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endParaRPr>
            </a:p>
          </p:txBody>
        </p:sp>
        <p:pic>
          <p:nvPicPr>
            <p:cNvPr id="38" name="Picture 37">
              <a:extLst>
                <a:ext uri="{FF2B5EF4-FFF2-40B4-BE49-F238E27FC236}">
                  <a16:creationId xmlns:a16="http://schemas.microsoft.com/office/drawing/2014/main" id="{1D1461AD-9AE4-4A5F-A63D-8F61745380E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05021" y="2315347"/>
              <a:ext cx="781523" cy="781523"/>
            </a:xfrm>
            <a:prstGeom prst="rect">
              <a:avLst/>
            </a:prstGeom>
            <a:solidFill>
              <a:srgbClr val="E6E6E6"/>
            </a:solidFill>
          </p:spPr>
        </p:pic>
        <p:sp>
          <p:nvSpPr>
            <p:cNvPr id="39" name="Rectangle 38">
              <a:extLst>
                <a:ext uri="{FF2B5EF4-FFF2-40B4-BE49-F238E27FC236}">
                  <a16:creationId xmlns:a16="http://schemas.microsoft.com/office/drawing/2014/main" id="{21A810A1-49A7-4E0B-8044-55E5BFD92AED}"/>
                </a:ext>
              </a:extLst>
            </p:cNvPr>
            <p:cNvSpPr/>
            <p:nvPr/>
          </p:nvSpPr>
          <p:spPr bwMode="auto">
            <a:xfrm>
              <a:off x="3821635" y="2305646"/>
              <a:ext cx="800925" cy="800925"/>
            </a:xfrm>
            <a:prstGeom prst="rect">
              <a:avLst/>
            </a:prstGeom>
            <a:solidFill>
              <a:srgbClr val="E6E6E6"/>
            </a:solidFill>
            <a:ln w="3175" cap="flat" cmpd="sng" algn="ctr">
              <a:noFill/>
              <a:prstDash val="solid"/>
              <a:headEnd type="none" w="med" len="med"/>
              <a:tailEnd type="none" w="med" len="med"/>
            </a:ln>
            <a:effectLst/>
          </p:spPr>
          <p:txBody>
            <a:bodyPr rot="0" spcFirstLastPara="0" vert="horz" wrap="square" lIns="93260" tIns="46630" rIns="93260" bIns="46630"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51028" rtl="0" eaLnBrk="1" fontAlgn="auto" latinLnBrk="0" hangingPunct="1">
                <a:lnSpc>
                  <a:spcPct val="100000"/>
                </a:lnSpc>
                <a:spcBef>
                  <a:spcPts val="0"/>
                </a:spcBef>
                <a:spcAft>
                  <a:spcPts val="0"/>
                </a:spcAft>
                <a:buClrTx/>
                <a:buSzTx/>
                <a:buFontTx/>
                <a:buNone/>
                <a:tabLst/>
                <a:defRPr/>
              </a:pPr>
              <a:endParaRPr kumimoji="0" lang="en-US" sz="2448"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endParaRPr>
            </a:p>
          </p:txBody>
        </p:sp>
        <p:pic>
          <p:nvPicPr>
            <p:cNvPr id="40" name="Picture 39">
              <a:extLst>
                <a:ext uri="{FF2B5EF4-FFF2-40B4-BE49-F238E27FC236}">
                  <a16:creationId xmlns:a16="http://schemas.microsoft.com/office/drawing/2014/main" id="{BC802189-B0CB-4F0D-8D87-0DC2996C2CC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827213" y="2318261"/>
              <a:ext cx="781523" cy="781523"/>
            </a:xfrm>
            <a:prstGeom prst="rect">
              <a:avLst/>
            </a:prstGeom>
            <a:solidFill>
              <a:srgbClr val="E6E6E6"/>
            </a:solidFill>
          </p:spPr>
        </p:pic>
        <p:sp>
          <p:nvSpPr>
            <p:cNvPr id="41" name="Rectangle 40">
              <a:extLst>
                <a:ext uri="{FF2B5EF4-FFF2-40B4-BE49-F238E27FC236}">
                  <a16:creationId xmlns:a16="http://schemas.microsoft.com/office/drawing/2014/main" id="{E8DBBBEE-72D3-4F29-BC2D-7DF30E69459E}"/>
                </a:ext>
              </a:extLst>
            </p:cNvPr>
            <p:cNvSpPr/>
            <p:nvPr/>
          </p:nvSpPr>
          <p:spPr bwMode="auto">
            <a:xfrm>
              <a:off x="4697073" y="2305646"/>
              <a:ext cx="800925" cy="800925"/>
            </a:xfrm>
            <a:prstGeom prst="rect">
              <a:avLst/>
            </a:prstGeom>
            <a:solidFill>
              <a:srgbClr val="E6E6E6"/>
            </a:solidFill>
            <a:ln w="3175" cap="flat" cmpd="sng" algn="ctr">
              <a:noFill/>
              <a:prstDash val="solid"/>
              <a:headEnd type="none" w="med" len="med"/>
              <a:tailEnd type="none" w="med" len="med"/>
            </a:ln>
            <a:effectLst/>
          </p:spPr>
          <p:txBody>
            <a:bodyPr rot="0" spcFirstLastPara="0" vert="horz" wrap="square" lIns="93260" tIns="46630" rIns="93260" bIns="46630"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51028" rtl="0" eaLnBrk="1" fontAlgn="auto" latinLnBrk="0" hangingPunct="1">
                <a:lnSpc>
                  <a:spcPct val="100000"/>
                </a:lnSpc>
                <a:spcBef>
                  <a:spcPts val="0"/>
                </a:spcBef>
                <a:spcAft>
                  <a:spcPts val="0"/>
                </a:spcAft>
                <a:buClrTx/>
                <a:buSzTx/>
                <a:buFontTx/>
                <a:buNone/>
                <a:tabLst/>
                <a:defRPr/>
              </a:pPr>
              <a:endParaRPr kumimoji="0" lang="en-US" sz="2448"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endParaRPr>
            </a:p>
          </p:txBody>
        </p:sp>
        <p:pic>
          <p:nvPicPr>
            <p:cNvPr id="42" name="Picture 41">
              <a:extLst>
                <a:ext uri="{FF2B5EF4-FFF2-40B4-BE49-F238E27FC236}">
                  <a16:creationId xmlns:a16="http://schemas.microsoft.com/office/drawing/2014/main" id="{BBDD2B82-C4E3-4678-9911-B281097DC9D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708358" y="2315347"/>
              <a:ext cx="781523" cy="781523"/>
            </a:xfrm>
            <a:prstGeom prst="rect">
              <a:avLst/>
            </a:prstGeom>
            <a:solidFill>
              <a:srgbClr val="E6E6E6"/>
            </a:solidFill>
          </p:spPr>
        </p:pic>
        <p:sp>
          <p:nvSpPr>
            <p:cNvPr id="43" name="Rectangle 42">
              <a:extLst>
                <a:ext uri="{FF2B5EF4-FFF2-40B4-BE49-F238E27FC236}">
                  <a16:creationId xmlns:a16="http://schemas.microsoft.com/office/drawing/2014/main" id="{4787D3A3-29DD-4A72-8C2A-626FE60491E5}"/>
                </a:ext>
              </a:extLst>
            </p:cNvPr>
            <p:cNvSpPr/>
            <p:nvPr/>
          </p:nvSpPr>
          <p:spPr bwMode="auto">
            <a:xfrm>
              <a:off x="319881" y="2305646"/>
              <a:ext cx="800925" cy="800925"/>
            </a:xfrm>
            <a:prstGeom prst="rect">
              <a:avLst/>
            </a:prstGeom>
            <a:solidFill>
              <a:srgbClr val="E6E6E6"/>
            </a:solidFill>
            <a:ln w="3175" cap="flat" cmpd="sng" algn="ctr">
              <a:noFill/>
              <a:prstDash val="solid"/>
              <a:headEnd type="none" w="med" len="med"/>
              <a:tailEnd type="none" w="med" len="med"/>
            </a:ln>
            <a:effectLst/>
          </p:spPr>
          <p:txBody>
            <a:bodyPr rot="0" spcFirstLastPara="0" vert="horz" wrap="square" lIns="93260" tIns="46630" rIns="93260" bIns="46630"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51028" rtl="0" eaLnBrk="1" fontAlgn="auto" latinLnBrk="0" hangingPunct="1">
                <a:lnSpc>
                  <a:spcPct val="100000"/>
                </a:lnSpc>
                <a:spcBef>
                  <a:spcPts val="0"/>
                </a:spcBef>
                <a:spcAft>
                  <a:spcPts val="0"/>
                </a:spcAft>
                <a:buClrTx/>
                <a:buSzTx/>
                <a:buFontTx/>
                <a:buNone/>
                <a:tabLst/>
                <a:defRPr/>
              </a:pPr>
              <a:endParaRPr kumimoji="0" lang="en-US" sz="2448"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endParaRPr>
            </a:p>
          </p:txBody>
        </p:sp>
        <p:pic>
          <p:nvPicPr>
            <p:cNvPr id="44" name="Picture 43">
              <a:extLst>
                <a:ext uri="{FF2B5EF4-FFF2-40B4-BE49-F238E27FC236}">
                  <a16:creationId xmlns:a16="http://schemas.microsoft.com/office/drawing/2014/main" id="{D4FC22E1-569B-4FDE-8197-82D767DA0D9E}"/>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9582" y="2317378"/>
              <a:ext cx="781523" cy="781523"/>
            </a:xfrm>
            <a:prstGeom prst="rect">
              <a:avLst/>
            </a:prstGeom>
            <a:solidFill>
              <a:srgbClr val="E6E6E6"/>
            </a:solidFill>
          </p:spPr>
        </p:pic>
        <p:sp>
          <p:nvSpPr>
            <p:cNvPr id="45" name="Rectangle 44">
              <a:extLst>
                <a:ext uri="{FF2B5EF4-FFF2-40B4-BE49-F238E27FC236}">
                  <a16:creationId xmlns:a16="http://schemas.microsoft.com/office/drawing/2014/main" id="{05673716-FA95-4121-98E5-83CEA0870F30}"/>
                </a:ext>
              </a:extLst>
            </p:cNvPr>
            <p:cNvSpPr/>
            <p:nvPr/>
          </p:nvSpPr>
          <p:spPr bwMode="auto">
            <a:xfrm>
              <a:off x="2946196" y="2305646"/>
              <a:ext cx="800925" cy="800925"/>
            </a:xfrm>
            <a:prstGeom prst="rect">
              <a:avLst/>
            </a:prstGeom>
            <a:solidFill>
              <a:srgbClr val="E6E6E6"/>
            </a:solidFill>
            <a:ln w="3175" cap="flat" cmpd="sng" algn="ctr">
              <a:noFill/>
              <a:prstDash val="solid"/>
              <a:headEnd type="none" w="med" len="med"/>
              <a:tailEnd type="none" w="med" len="med"/>
            </a:ln>
            <a:effectLst/>
          </p:spPr>
          <p:txBody>
            <a:bodyPr rot="0" spcFirstLastPara="0" vert="horz" wrap="square" lIns="93260" tIns="46630" rIns="93260" bIns="46630"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51028" rtl="0" eaLnBrk="1" fontAlgn="auto" latinLnBrk="0" hangingPunct="1">
                <a:lnSpc>
                  <a:spcPct val="100000"/>
                </a:lnSpc>
                <a:spcBef>
                  <a:spcPts val="0"/>
                </a:spcBef>
                <a:spcAft>
                  <a:spcPts val="0"/>
                </a:spcAft>
                <a:buClrTx/>
                <a:buSzTx/>
                <a:buFontTx/>
                <a:buNone/>
                <a:tabLst/>
                <a:defRPr/>
              </a:pPr>
              <a:endParaRPr kumimoji="0" lang="en-US" sz="2448"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endParaRPr>
            </a:p>
          </p:txBody>
        </p:sp>
        <p:pic>
          <p:nvPicPr>
            <p:cNvPr id="46" name="Picture 45">
              <a:extLst>
                <a:ext uri="{FF2B5EF4-FFF2-40B4-BE49-F238E27FC236}">
                  <a16:creationId xmlns:a16="http://schemas.microsoft.com/office/drawing/2014/main" id="{B3030228-FD95-4249-97E8-1647411C9577}"/>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960339" y="2315347"/>
              <a:ext cx="781523" cy="781523"/>
            </a:xfrm>
            <a:prstGeom prst="rect">
              <a:avLst/>
            </a:prstGeom>
            <a:solidFill>
              <a:srgbClr val="E6E6E6"/>
            </a:solidFill>
          </p:spPr>
        </p:pic>
        <p:sp>
          <p:nvSpPr>
            <p:cNvPr id="47" name="Rectangle 46">
              <a:extLst>
                <a:ext uri="{FF2B5EF4-FFF2-40B4-BE49-F238E27FC236}">
                  <a16:creationId xmlns:a16="http://schemas.microsoft.com/office/drawing/2014/main" id="{D79291CD-C36D-4520-8F0A-7A0F6BD33C0E}"/>
                </a:ext>
              </a:extLst>
            </p:cNvPr>
            <p:cNvSpPr/>
            <p:nvPr/>
          </p:nvSpPr>
          <p:spPr bwMode="auto">
            <a:xfrm>
              <a:off x="6447949" y="2303630"/>
              <a:ext cx="800925" cy="800925"/>
            </a:xfrm>
            <a:prstGeom prst="rect">
              <a:avLst/>
            </a:prstGeom>
            <a:solidFill>
              <a:srgbClr val="E6E6E6"/>
            </a:solidFill>
            <a:ln w="3175" cap="flat" cmpd="sng" algn="ctr">
              <a:noFill/>
              <a:prstDash val="solid"/>
              <a:headEnd type="none" w="med" len="med"/>
              <a:tailEnd type="none" w="med" len="med"/>
            </a:ln>
            <a:effectLst/>
          </p:spPr>
          <p:txBody>
            <a:bodyPr rot="0" spcFirstLastPara="0" vert="horz" wrap="square" lIns="93260" tIns="46630" rIns="93260" bIns="46630"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51028" rtl="0" eaLnBrk="1" fontAlgn="auto" latinLnBrk="0" hangingPunct="1">
                <a:lnSpc>
                  <a:spcPct val="100000"/>
                </a:lnSpc>
                <a:spcBef>
                  <a:spcPts val="0"/>
                </a:spcBef>
                <a:spcAft>
                  <a:spcPts val="0"/>
                </a:spcAft>
                <a:buClrTx/>
                <a:buSzTx/>
                <a:buFontTx/>
                <a:buNone/>
                <a:tabLst/>
                <a:defRPr/>
              </a:pPr>
              <a:endParaRPr kumimoji="0" lang="en-US" sz="2448"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endParaRPr>
            </a:p>
          </p:txBody>
        </p:sp>
        <p:pic>
          <p:nvPicPr>
            <p:cNvPr id="48" name="Picture 47">
              <a:extLst>
                <a:ext uri="{FF2B5EF4-FFF2-40B4-BE49-F238E27FC236}">
                  <a16:creationId xmlns:a16="http://schemas.microsoft.com/office/drawing/2014/main" id="{4E628483-A44B-4377-885C-2CD836916A6B}"/>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474283" y="2275778"/>
              <a:ext cx="781523" cy="781523"/>
            </a:xfrm>
            <a:prstGeom prst="rect">
              <a:avLst/>
            </a:prstGeom>
            <a:solidFill>
              <a:srgbClr val="E6E6E6"/>
            </a:solidFill>
          </p:spPr>
        </p:pic>
        <p:sp>
          <p:nvSpPr>
            <p:cNvPr id="49" name="Rectangle 48">
              <a:extLst>
                <a:ext uri="{FF2B5EF4-FFF2-40B4-BE49-F238E27FC236}">
                  <a16:creationId xmlns:a16="http://schemas.microsoft.com/office/drawing/2014/main" id="{3321658F-FEFC-4B8D-8E50-91C2516B2812}"/>
                </a:ext>
              </a:extLst>
            </p:cNvPr>
            <p:cNvSpPr/>
            <p:nvPr/>
          </p:nvSpPr>
          <p:spPr bwMode="auto">
            <a:xfrm>
              <a:off x="5572511" y="2305646"/>
              <a:ext cx="800925" cy="800925"/>
            </a:xfrm>
            <a:prstGeom prst="rect">
              <a:avLst/>
            </a:prstGeom>
            <a:solidFill>
              <a:srgbClr val="E6E6E6"/>
            </a:solidFill>
            <a:ln w="3175" cap="flat" cmpd="sng" algn="ctr">
              <a:noFill/>
              <a:prstDash val="solid"/>
              <a:headEnd type="none" w="med" len="med"/>
              <a:tailEnd type="none" w="med" len="med"/>
            </a:ln>
            <a:effectLst/>
          </p:spPr>
          <p:txBody>
            <a:bodyPr rot="0" spcFirstLastPara="0" vert="horz" wrap="square" lIns="93260" tIns="46630" rIns="93260" bIns="46630"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51028" rtl="0" eaLnBrk="1" fontAlgn="auto" latinLnBrk="0" hangingPunct="1">
                <a:lnSpc>
                  <a:spcPct val="100000"/>
                </a:lnSpc>
                <a:spcBef>
                  <a:spcPts val="0"/>
                </a:spcBef>
                <a:spcAft>
                  <a:spcPts val="0"/>
                </a:spcAft>
                <a:buClrTx/>
                <a:buSzTx/>
                <a:buFontTx/>
                <a:buNone/>
                <a:tabLst/>
                <a:defRPr/>
              </a:pPr>
              <a:endParaRPr kumimoji="0" lang="en-US" sz="2448"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endParaRPr>
            </a:p>
          </p:txBody>
        </p:sp>
        <p:pic>
          <p:nvPicPr>
            <p:cNvPr id="50" name="Picture 49">
              <a:extLst>
                <a:ext uri="{FF2B5EF4-FFF2-40B4-BE49-F238E27FC236}">
                  <a16:creationId xmlns:a16="http://schemas.microsoft.com/office/drawing/2014/main" id="{B7488902-EF9C-4F16-A11B-86A824ECC310}"/>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582212" y="2315742"/>
              <a:ext cx="781523" cy="781523"/>
            </a:xfrm>
            <a:prstGeom prst="rect">
              <a:avLst/>
            </a:prstGeom>
            <a:solidFill>
              <a:srgbClr val="E6E6E6"/>
            </a:solidFill>
          </p:spPr>
        </p:pic>
        <p:sp>
          <p:nvSpPr>
            <p:cNvPr id="51" name="Rectangle 50">
              <a:extLst>
                <a:ext uri="{FF2B5EF4-FFF2-40B4-BE49-F238E27FC236}">
                  <a16:creationId xmlns:a16="http://schemas.microsoft.com/office/drawing/2014/main" id="{29BEF2C3-C328-4A4B-B3AC-05E65464706F}"/>
                </a:ext>
              </a:extLst>
            </p:cNvPr>
            <p:cNvSpPr/>
            <p:nvPr/>
          </p:nvSpPr>
          <p:spPr bwMode="auto">
            <a:xfrm>
              <a:off x="7330320" y="2305646"/>
              <a:ext cx="800925" cy="800925"/>
            </a:xfrm>
            <a:prstGeom prst="rect">
              <a:avLst/>
            </a:prstGeom>
            <a:solidFill>
              <a:srgbClr val="E6E6E6"/>
            </a:solidFill>
            <a:ln w="3175" cap="flat" cmpd="sng" algn="ctr">
              <a:noFill/>
              <a:prstDash val="solid"/>
              <a:headEnd type="none" w="med" len="med"/>
              <a:tailEnd type="none" w="med" len="med"/>
            </a:ln>
            <a:effectLst/>
          </p:spPr>
          <p:txBody>
            <a:bodyPr rot="0" spcFirstLastPara="0" vert="horz" wrap="square" lIns="93260" tIns="46630" rIns="93260" bIns="46630"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51028" rtl="0" eaLnBrk="1" fontAlgn="auto" latinLnBrk="0" hangingPunct="1">
                <a:lnSpc>
                  <a:spcPct val="100000"/>
                </a:lnSpc>
                <a:spcBef>
                  <a:spcPts val="0"/>
                </a:spcBef>
                <a:spcAft>
                  <a:spcPts val="0"/>
                </a:spcAft>
                <a:buClrTx/>
                <a:buSzTx/>
                <a:buFontTx/>
                <a:buNone/>
                <a:tabLst/>
                <a:defRPr/>
              </a:pPr>
              <a:endParaRPr kumimoji="0" lang="en-US" sz="2448"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endParaRPr>
            </a:p>
          </p:txBody>
        </p:sp>
        <p:pic>
          <p:nvPicPr>
            <p:cNvPr id="52" name="Picture 51">
              <a:extLst>
                <a:ext uri="{FF2B5EF4-FFF2-40B4-BE49-F238E27FC236}">
                  <a16:creationId xmlns:a16="http://schemas.microsoft.com/office/drawing/2014/main" id="{91DA2642-978D-4401-9331-C2A68C55A8A2}"/>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7340021" y="2315347"/>
              <a:ext cx="781523" cy="781523"/>
            </a:xfrm>
            <a:prstGeom prst="rect">
              <a:avLst/>
            </a:prstGeom>
            <a:solidFill>
              <a:srgbClr val="E6E6E6"/>
            </a:solidFill>
          </p:spPr>
        </p:pic>
        <p:sp>
          <p:nvSpPr>
            <p:cNvPr id="53" name="Rectangle 52">
              <a:extLst>
                <a:ext uri="{FF2B5EF4-FFF2-40B4-BE49-F238E27FC236}">
                  <a16:creationId xmlns:a16="http://schemas.microsoft.com/office/drawing/2014/main" id="{85224094-6A74-4248-AB8C-C31F13638391}"/>
                </a:ext>
              </a:extLst>
            </p:cNvPr>
            <p:cNvSpPr/>
            <p:nvPr/>
          </p:nvSpPr>
          <p:spPr bwMode="auto">
            <a:xfrm>
              <a:off x="2070758" y="2305646"/>
              <a:ext cx="800925" cy="800925"/>
            </a:xfrm>
            <a:prstGeom prst="rect">
              <a:avLst/>
            </a:prstGeom>
            <a:solidFill>
              <a:srgbClr val="E6E6E6"/>
            </a:solidFill>
            <a:ln w="3175" cap="flat" cmpd="sng" algn="ctr">
              <a:noFill/>
              <a:prstDash val="solid"/>
              <a:headEnd type="none" w="med" len="med"/>
              <a:tailEnd type="none" w="med" len="med"/>
            </a:ln>
            <a:effectLst/>
          </p:spPr>
          <p:txBody>
            <a:bodyPr rot="0" spcFirstLastPara="0" vert="horz" wrap="square" lIns="93260" tIns="46630" rIns="93260" bIns="46630"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51028" rtl="0" eaLnBrk="1" fontAlgn="auto" latinLnBrk="0" hangingPunct="1">
                <a:lnSpc>
                  <a:spcPct val="100000"/>
                </a:lnSpc>
                <a:spcBef>
                  <a:spcPts val="0"/>
                </a:spcBef>
                <a:spcAft>
                  <a:spcPts val="0"/>
                </a:spcAft>
                <a:buClrTx/>
                <a:buSzTx/>
                <a:buFontTx/>
                <a:buNone/>
                <a:tabLst/>
                <a:defRPr/>
              </a:pPr>
              <a:endParaRPr kumimoji="0" lang="en-US" sz="2448"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endParaRPr>
            </a:p>
          </p:txBody>
        </p:sp>
        <p:pic>
          <p:nvPicPr>
            <p:cNvPr id="54" name="Picture 53">
              <a:extLst>
                <a:ext uri="{FF2B5EF4-FFF2-40B4-BE49-F238E27FC236}">
                  <a16:creationId xmlns:a16="http://schemas.microsoft.com/office/drawing/2014/main" id="{2BAA00EF-A12F-4D0C-B455-8BE6D239C03A}"/>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079266" y="2315347"/>
              <a:ext cx="781523" cy="781523"/>
            </a:xfrm>
            <a:prstGeom prst="rect">
              <a:avLst/>
            </a:prstGeom>
            <a:solidFill>
              <a:srgbClr val="E6E6E6"/>
            </a:solidFill>
          </p:spPr>
        </p:pic>
        <p:sp>
          <p:nvSpPr>
            <p:cNvPr id="55" name="Rectangle 54">
              <a:extLst>
                <a:ext uri="{FF2B5EF4-FFF2-40B4-BE49-F238E27FC236}">
                  <a16:creationId xmlns:a16="http://schemas.microsoft.com/office/drawing/2014/main" id="{78B1EA93-F661-43DF-B0FA-D507D4076745}"/>
                </a:ext>
              </a:extLst>
            </p:cNvPr>
            <p:cNvSpPr/>
            <p:nvPr/>
          </p:nvSpPr>
          <p:spPr bwMode="auto">
            <a:xfrm>
              <a:off x="8205756" y="2305646"/>
              <a:ext cx="800925" cy="800925"/>
            </a:xfrm>
            <a:prstGeom prst="rect">
              <a:avLst/>
            </a:prstGeom>
            <a:solidFill>
              <a:srgbClr val="E6E6E6"/>
            </a:solidFill>
            <a:ln w="3175" cap="flat" cmpd="sng" algn="ctr">
              <a:noFill/>
              <a:prstDash val="solid"/>
              <a:headEnd type="none" w="med" len="med"/>
              <a:tailEnd type="none" w="med" len="med"/>
            </a:ln>
            <a:effectLst/>
          </p:spPr>
          <p:txBody>
            <a:bodyPr rot="0" spcFirstLastPara="0" vert="horz" wrap="square" lIns="93260" tIns="46630" rIns="93260" bIns="46630"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51028" rtl="0" eaLnBrk="1" fontAlgn="auto" latinLnBrk="0" hangingPunct="1">
                <a:lnSpc>
                  <a:spcPct val="100000"/>
                </a:lnSpc>
                <a:spcBef>
                  <a:spcPts val="0"/>
                </a:spcBef>
                <a:spcAft>
                  <a:spcPts val="0"/>
                </a:spcAft>
                <a:buClrTx/>
                <a:buSzTx/>
                <a:buFontTx/>
                <a:buNone/>
                <a:tabLst/>
                <a:defRPr/>
              </a:pPr>
              <a:endParaRPr kumimoji="0" lang="en-US" sz="2448"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endParaRPr>
            </a:p>
          </p:txBody>
        </p:sp>
        <p:pic>
          <p:nvPicPr>
            <p:cNvPr id="56" name="Picture 55">
              <a:extLst>
                <a:ext uri="{FF2B5EF4-FFF2-40B4-BE49-F238E27FC236}">
                  <a16:creationId xmlns:a16="http://schemas.microsoft.com/office/drawing/2014/main" id="{51B09248-DDD9-44DA-B0E9-CFE0604628DD}"/>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8215457" y="2315347"/>
              <a:ext cx="781523" cy="781523"/>
            </a:xfrm>
            <a:prstGeom prst="rect">
              <a:avLst/>
            </a:prstGeom>
            <a:solidFill>
              <a:srgbClr val="E6E6E6"/>
            </a:solidFill>
          </p:spPr>
        </p:pic>
      </p:grpSp>
      <p:sp>
        <p:nvSpPr>
          <p:cNvPr id="57" name="TextBox 56">
            <a:extLst>
              <a:ext uri="{FF2B5EF4-FFF2-40B4-BE49-F238E27FC236}">
                <a16:creationId xmlns:a16="http://schemas.microsoft.com/office/drawing/2014/main" id="{BA069742-8AF4-487B-9AAE-E592A10BA702}"/>
              </a:ext>
            </a:extLst>
          </p:cNvPr>
          <p:cNvSpPr txBox="1"/>
          <p:nvPr/>
        </p:nvSpPr>
        <p:spPr>
          <a:xfrm>
            <a:off x="222422" y="6301946"/>
            <a:ext cx="955589" cy="369332"/>
          </a:xfrm>
          <a:prstGeom prst="rect">
            <a:avLst/>
          </a:prstGeom>
          <a:noFill/>
        </p:spPr>
        <p:txBody>
          <a:bodyPr wrap="square" rtlCol="0">
            <a:spAutoFit/>
          </a:bodyPr>
          <a:lstStyle/>
          <a:p>
            <a:r>
              <a:rPr lang="en-US" dirty="0"/>
              <a:t>10-5</a:t>
            </a:r>
          </a:p>
        </p:txBody>
      </p:sp>
    </p:spTree>
    <p:extLst>
      <p:ext uri="{BB962C8B-B14F-4D97-AF65-F5344CB8AC3E}">
        <p14:creationId xmlns:p14="http://schemas.microsoft.com/office/powerpoint/2010/main" val="228343635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name="afe04e08-b085-4dc8-9fab-e57b11d28e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F9A26F-5F18-44EA-B584-FA2EE0EC1537}"/>
              </a:ext>
            </a:extLst>
          </p:cNvPr>
          <p:cNvSpPr>
            <a:spLocks noGrp="1"/>
          </p:cNvSpPr>
          <p:nvPr>
            <p:ph type="title"/>
          </p:nvPr>
        </p:nvSpPr>
        <p:spPr/>
        <p:txBody>
          <a:bodyPr/>
          <a:lstStyle/>
          <a:p>
            <a:r>
              <a:rPr lang="en-US" dirty="0"/>
              <a:t>QnA Maker</a:t>
            </a:r>
          </a:p>
        </p:txBody>
      </p:sp>
      <p:sp>
        <p:nvSpPr>
          <p:cNvPr id="4" name="Content Placeholder 2">
            <a:extLst>
              <a:ext uri="{FF2B5EF4-FFF2-40B4-BE49-F238E27FC236}">
                <a16:creationId xmlns:a16="http://schemas.microsoft.com/office/drawing/2014/main" id="{EB0BB145-3C87-4C8C-A360-642D488A3F0F}"/>
              </a:ext>
            </a:extLst>
          </p:cNvPr>
          <p:cNvSpPr txBox="1">
            <a:spLocks/>
          </p:cNvSpPr>
          <p:nvPr/>
        </p:nvSpPr>
        <p:spPr>
          <a:xfrm>
            <a:off x="458788" y="1021215"/>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lvl="0"/>
            <a:r>
              <a:rPr lang="en-US" b="0" kern="0" dirty="0">
                <a:solidFill>
                  <a:srgbClr val="000000"/>
                </a:solidFill>
              </a:rPr>
              <a:t>Web-based service that simplifies the process of creating a bot to answer simple questions for your users:</a:t>
            </a:r>
          </a:p>
          <a:p>
            <a:pPr lvl="1"/>
            <a:r>
              <a:rPr lang="en-US" b="0" kern="0" dirty="0">
                <a:solidFill>
                  <a:srgbClr val="000000"/>
                </a:solidFill>
              </a:rPr>
              <a:t>Bot's knowledge can be imported from an existing FAQ document or web page</a:t>
            </a:r>
          </a:p>
          <a:p>
            <a:pPr lvl="1"/>
            <a:r>
              <a:rPr lang="en-US" b="0" kern="0" dirty="0">
                <a:solidFill>
                  <a:srgbClr val="000000"/>
                </a:solidFill>
              </a:rPr>
              <a:t>Service creates a Bot for you without the need to write custom code</a:t>
            </a:r>
          </a:p>
          <a:p>
            <a:pPr lvl="1"/>
            <a:r>
              <a:rPr lang="en-US" b="0" kern="0" dirty="0">
                <a:solidFill>
                  <a:srgbClr val="000000"/>
                </a:solidFill>
              </a:rPr>
              <a:t>Bot can be trained and modified using the QnA Maker portal</a:t>
            </a:r>
          </a:p>
          <a:p>
            <a:pPr lvl="1"/>
            <a:r>
              <a:rPr lang="en-US" b="0" kern="0" dirty="0">
                <a:solidFill>
                  <a:srgbClr val="000000"/>
                </a:solidFill>
              </a:rPr>
              <a:t>Bot is available as a REST API</a:t>
            </a:r>
          </a:p>
          <a:p>
            <a:pPr lvl="0"/>
            <a:endParaRPr lang="en-US" b="0" kern="0" dirty="0">
              <a:solidFill>
                <a:srgbClr val="000000"/>
              </a:solidFill>
            </a:endParaRPr>
          </a:p>
        </p:txBody>
      </p:sp>
      <p:sp>
        <p:nvSpPr>
          <p:cNvPr id="5" name="TextBox 4">
            <a:extLst>
              <a:ext uri="{FF2B5EF4-FFF2-40B4-BE49-F238E27FC236}">
                <a16:creationId xmlns:a16="http://schemas.microsoft.com/office/drawing/2014/main" id="{E0B98E12-65F8-48E1-915C-88CFC4A5DBA1}"/>
              </a:ext>
            </a:extLst>
          </p:cNvPr>
          <p:cNvSpPr txBox="1"/>
          <p:nvPr/>
        </p:nvSpPr>
        <p:spPr>
          <a:xfrm>
            <a:off x="222422" y="6301946"/>
            <a:ext cx="955589" cy="369332"/>
          </a:xfrm>
          <a:prstGeom prst="rect">
            <a:avLst/>
          </a:prstGeom>
          <a:noFill/>
        </p:spPr>
        <p:txBody>
          <a:bodyPr wrap="square" rtlCol="0">
            <a:spAutoFit/>
          </a:bodyPr>
          <a:lstStyle/>
          <a:p>
            <a:r>
              <a:rPr lang="en-US" dirty="0"/>
              <a:t>10-6</a:t>
            </a:r>
          </a:p>
        </p:txBody>
      </p:sp>
    </p:spTree>
    <p:extLst>
      <p:ext uri="{BB962C8B-B14F-4D97-AF65-F5344CB8AC3E}">
        <p14:creationId xmlns:p14="http://schemas.microsoft.com/office/powerpoint/2010/main" val="9939118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name="144e59b8-0168-4c78-96d9-28cfc064a4ff">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0E5E5-5BEA-4698-992D-32D90EF284C3}"/>
              </a:ext>
            </a:extLst>
          </p:cNvPr>
          <p:cNvSpPr>
            <a:spLocks noGrp="1"/>
          </p:cNvSpPr>
          <p:nvPr>
            <p:ph type="title"/>
          </p:nvPr>
        </p:nvSpPr>
        <p:spPr/>
        <p:txBody>
          <a:bodyPr/>
          <a:lstStyle/>
          <a:p>
            <a:r>
              <a:rPr lang="en-US" dirty="0"/>
              <a:t>QnA Maker</a:t>
            </a:r>
          </a:p>
        </p:txBody>
      </p:sp>
      <p:pic>
        <p:nvPicPr>
          <p:cNvPr id="4" name="Picture 2" descr="QnA Maker architecture">
            <a:extLst>
              <a:ext uri="{FF2B5EF4-FFF2-40B4-BE49-F238E27FC236}">
                <a16:creationId xmlns:a16="http://schemas.microsoft.com/office/drawing/2014/main" id="{08CFD589-7453-4065-B4D7-2CA55C340A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7319" y="924858"/>
            <a:ext cx="8131925" cy="59436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08CF721-FBFF-464B-BF91-4A32E24AC9D6}"/>
              </a:ext>
            </a:extLst>
          </p:cNvPr>
          <p:cNvSpPr txBox="1"/>
          <p:nvPr/>
        </p:nvSpPr>
        <p:spPr>
          <a:xfrm>
            <a:off x="222422" y="6301946"/>
            <a:ext cx="955589" cy="369332"/>
          </a:xfrm>
          <a:prstGeom prst="rect">
            <a:avLst/>
          </a:prstGeom>
          <a:noFill/>
        </p:spPr>
        <p:txBody>
          <a:bodyPr wrap="square" rtlCol="0">
            <a:spAutoFit/>
          </a:bodyPr>
          <a:lstStyle/>
          <a:p>
            <a:r>
              <a:rPr lang="en-US" dirty="0"/>
              <a:t>10-6</a:t>
            </a:r>
          </a:p>
        </p:txBody>
      </p:sp>
    </p:spTree>
    <p:extLst>
      <p:ext uri="{BB962C8B-B14F-4D97-AF65-F5344CB8AC3E}">
        <p14:creationId xmlns:p14="http://schemas.microsoft.com/office/powerpoint/2010/main" val="227198147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name="59803ad3-332e-4364-9307-825bc724efc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37F492-13A2-4253-B063-6FFC38EA0839}"/>
              </a:ext>
            </a:extLst>
          </p:cNvPr>
          <p:cNvSpPr>
            <a:spLocks noGrp="1"/>
          </p:cNvSpPr>
          <p:nvPr>
            <p:ph type="title"/>
          </p:nvPr>
        </p:nvSpPr>
        <p:spPr/>
        <p:txBody>
          <a:bodyPr/>
          <a:lstStyle/>
          <a:p>
            <a:r>
              <a:rPr lang="en-US" dirty="0"/>
              <a:t>Lesson 3: Machine Learning</a:t>
            </a:r>
          </a:p>
        </p:txBody>
      </p:sp>
      <p:sp>
        <p:nvSpPr>
          <p:cNvPr id="3" name="Text Placeholder 2">
            <a:extLst>
              <a:ext uri="{FF2B5EF4-FFF2-40B4-BE49-F238E27FC236}">
                <a16:creationId xmlns:a16="http://schemas.microsoft.com/office/drawing/2014/main" id="{BA015F49-D20F-4523-BE6B-FE00D50A5D35}"/>
              </a:ext>
            </a:extLst>
          </p:cNvPr>
          <p:cNvSpPr>
            <a:spLocks noGrp="1"/>
          </p:cNvSpPr>
          <p:nvPr>
            <p:ph type="body" idx="1"/>
          </p:nvPr>
        </p:nvSpPr>
        <p:spPr/>
        <p:txBody>
          <a:bodyPr/>
          <a:lstStyle/>
          <a:p>
            <a:r>
              <a:rPr lang="en-US" dirty="0"/>
              <a:t>Machine Learning</a:t>
            </a:r>
          </a:p>
        </p:txBody>
      </p:sp>
      <p:sp>
        <p:nvSpPr>
          <p:cNvPr id="4" name="TextBox 3">
            <a:extLst>
              <a:ext uri="{FF2B5EF4-FFF2-40B4-BE49-F238E27FC236}">
                <a16:creationId xmlns:a16="http://schemas.microsoft.com/office/drawing/2014/main" id="{EF66641B-4B38-48DE-84DD-57A4F88D11AA}"/>
              </a:ext>
            </a:extLst>
          </p:cNvPr>
          <p:cNvSpPr txBox="1"/>
          <p:nvPr/>
        </p:nvSpPr>
        <p:spPr>
          <a:xfrm>
            <a:off x="222422" y="6301946"/>
            <a:ext cx="955589" cy="369332"/>
          </a:xfrm>
          <a:prstGeom prst="rect">
            <a:avLst/>
          </a:prstGeom>
          <a:noFill/>
        </p:spPr>
        <p:txBody>
          <a:bodyPr wrap="square" rtlCol="0">
            <a:spAutoFit/>
          </a:bodyPr>
          <a:lstStyle/>
          <a:p>
            <a:r>
              <a:rPr lang="en-US" dirty="0"/>
              <a:t>10-7</a:t>
            </a:r>
          </a:p>
        </p:txBody>
      </p:sp>
    </p:spTree>
    <p:extLst>
      <p:ext uri="{BB962C8B-B14F-4D97-AF65-F5344CB8AC3E}">
        <p14:creationId xmlns:p14="http://schemas.microsoft.com/office/powerpoint/2010/main" val="38692872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name="684553d2-d301-40a7-80fa-d153bc78760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55A6C-7084-4EFF-B590-1A2D752CCC74}"/>
              </a:ext>
            </a:extLst>
          </p:cNvPr>
          <p:cNvSpPr>
            <a:spLocks noGrp="1"/>
          </p:cNvSpPr>
          <p:nvPr>
            <p:ph type="title"/>
          </p:nvPr>
        </p:nvSpPr>
        <p:spPr/>
        <p:txBody>
          <a:bodyPr/>
          <a:lstStyle/>
          <a:p>
            <a:r>
              <a:rPr lang="en-US" dirty="0"/>
              <a:t>Machine Learning</a:t>
            </a:r>
          </a:p>
        </p:txBody>
      </p:sp>
      <p:sp>
        <p:nvSpPr>
          <p:cNvPr id="20" name="TextBox 19">
            <a:extLst>
              <a:ext uri="{FF2B5EF4-FFF2-40B4-BE49-F238E27FC236}">
                <a16:creationId xmlns:a16="http://schemas.microsoft.com/office/drawing/2014/main" id="{DAE7F692-CFBC-4C56-91D2-BCAC216ECEC5}"/>
              </a:ext>
            </a:extLst>
          </p:cNvPr>
          <p:cNvSpPr txBox="1"/>
          <p:nvPr/>
        </p:nvSpPr>
        <p:spPr>
          <a:xfrm>
            <a:off x="4358326" y="6339897"/>
            <a:ext cx="1043876" cy="433965"/>
          </a:xfrm>
          <a:prstGeom prst="rect">
            <a:avLst/>
          </a:prstGeom>
          <a:noFill/>
        </p:spPr>
        <p:txBody>
          <a:bodyPr wrap="none" lIns="91440" tIns="91440" rIns="91440" bIns="91440" rtlCol="0">
            <a:spAutoFit/>
          </a:bodyPr>
          <a:lstStyle/>
          <a:p>
            <a:pPr lvl="0" defTabSz="932742" fontAlgn="auto">
              <a:lnSpc>
                <a:spcPct val="90000"/>
              </a:lnSpc>
              <a:spcBef>
                <a:spcPts val="0"/>
              </a:spcBef>
              <a:spcAft>
                <a:spcPts val="600"/>
              </a:spcAft>
            </a:pPr>
            <a:r>
              <a:rPr lang="en-US" b="0" dirty="0">
                <a:solidFill>
                  <a:srgbClr val="737373"/>
                </a:solidFill>
                <a:latin typeface="Segoe UI Semilight"/>
              </a:rPr>
              <a:t>Difficulty</a:t>
            </a:r>
          </a:p>
        </p:txBody>
      </p:sp>
      <p:grpSp>
        <p:nvGrpSpPr>
          <p:cNvPr id="3" name="Group 2" descr="Progression from Traditional BI to Deployed ML with a focus on prescription over description.">
            <a:extLst>
              <a:ext uri="{FF2B5EF4-FFF2-40B4-BE49-F238E27FC236}">
                <a16:creationId xmlns:a16="http://schemas.microsoft.com/office/drawing/2014/main" id="{ADEE86C0-9C79-40E9-A37D-98034B400659}"/>
              </a:ext>
            </a:extLst>
          </p:cNvPr>
          <p:cNvGrpSpPr/>
          <p:nvPr/>
        </p:nvGrpSpPr>
        <p:grpSpPr>
          <a:xfrm>
            <a:off x="788699" y="952182"/>
            <a:ext cx="7749165" cy="5387715"/>
            <a:chOff x="788699" y="952182"/>
            <a:chExt cx="7749165" cy="5387715"/>
          </a:xfrm>
        </p:grpSpPr>
        <p:cxnSp>
          <p:nvCxnSpPr>
            <p:cNvPr id="4" name="Straight Arrow Connector 3">
              <a:extLst>
                <a:ext uri="{FF2B5EF4-FFF2-40B4-BE49-F238E27FC236}">
                  <a16:creationId xmlns:a16="http://schemas.microsoft.com/office/drawing/2014/main" id="{1EABB472-3942-46E3-981E-C880BC71650A}"/>
                </a:ext>
              </a:extLst>
            </p:cNvPr>
            <p:cNvCxnSpPr/>
            <p:nvPr/>
          </p:nvCxnSpPr>
          <p:spPr>
            <a:xfrm flipV="1">
              <a:off x="1222664" y="2682297"/>
              <a:ext cx="0" cy="3657600"/>
            </a:xfrm>
            <a:prstGeom prst="straightConnector1">
              <a:avLst/>
            </a:prstGeom>
            <a:noFill/>
            <a:ln w="9525" cap="flat" cmpd="sng" algn="ctr">
              <a:solidFill>
                <a:srgbClr val="353535"/>
              </a:solidFill>
              <a:prstDash val="solid"/>
              <a:headEnd type="none"/>
              <a:tailEnd type="triangle"/>
            </a:ln>
            <a:effectLst/>
          </p:spPr>
        </p:cxnSp>
        <p:cxnSp>
          <p:nvCxnSpPr>
            <p:cNvPr id="5" name="Straight Arrow Connector 4">
              <a:extLst>
                <a:ext uri="{FF2B5EF4-FFF2-40B4-BE49-F238E27FC236}">
                  <a16:creationId xmlns:a16="http://schemas.microsoft.com/office/drawing/2014/main" id="{1A5D2167-619E-4CA7-9069-3E093ADEE8AC}"/>
                </a:ext>
              </a:extLst>
            </p:cNvPr>
            <p:cNvCxnSpPr>
              <a:cxnSpLocks/>
            </p:cNvCxnSpPr>
            <p:nvPr/>
          </p:nvCxnSpPr>
          <p:spPr>
            <a:xfrm rot="5400000" flipV="1">
              <a:off x="4880264" y="2682297"/>
              <a:ext cx="0" cy="7315200"/>
            </a:xfrm>
            <a:prstGeom prst="straightConnector1">
              <a:avLst/>
            </a:prstGeom>
            <a:noFill/>
            <a:ln w="9525" cap="flat" cmpd="sng" algn="ctr">
              <a:solidFill>
                <a:srgbClr val="353535"/>
              </a:solidFill>
              <a:prstDash val="solid"/>
              <a:headEnd type="none"/>
              <a:tailEnd type="triangle"/>
            </a:ln>
            <a:effectLst/>
          </p:spPr>
        </p:cxnSp>
        <p:sp>
          <p:nvSpPr>
            <p:cNvPr id="6" name="Arrow: Right 5">
              <a:extLst>
                <a:ext uri="{FF2B5EF4-FFF2-40B4-BE49-F238E27FC236}">
                  <a16:creationId xmlns:a16="http://schemas.microsoft.com/office/drawing/2014/main" id="{BA923DD5-898D-422D-9088-49937DD4A999}"/>
                </a:ext>
              </a:extLst>
            </p:cNvPr>
            <p:cNvSpPr/>
            <p:nvPr/>
          </p:nvSpPr>
          <p:spPr bwMode="auto">
            <a:xfrm rot="20304628">
              <a:off x="1126374" y="4621690"/>
              <a:ext cx="7315200" cy="457200"/>
            </a:xfrm>
            <a:prstGeom prst="rightArrow">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lvl="0" algn="ctr" defTabSz="932472" fontAlgn="auto">
                <a:lnSpc>
                  <a:spcPct val="90000"/>
                </a:lnSpc>
                <a:spcBef>
                  <a:spcPts val="0"/>
                </a:spcBef>
                <a:spcAft>
                  <a:spcPts val="0"/>
                </a:spcAft>
                <a:defRPr/>
              </a:pPr>
              <a:r>
                <a:rPr lang="en-US" sz="1400" b="0" kern="0" dirty="0">
                  <a:gradFill>
                    <a:gsLst>
                      <a:gs pos="0">
                        <a:srgbClr val="FFFFFF"/>
                      </a:gs>
                      <a:gs pos="100000">
                        <a:srgbClr val="FFFFFF"/>
                      </a:gs>
                    </a:gsLst>
                    <a:lin ang="5400000" scaled="0"/>
                  </a:gradFill>
                  <a:latin typeface="Segoe UI Light"/>
                  <a:ea typeface="Segoe UI" pitchFamily="34" charset="0"/>
                  <a:cs typeface="Segoe UI" pitchFamily="34" charset="0"/>
                </a:rPr>
                <a:t>Information						Optimization</a:t>
              </a:r>
            </a:p>
          </p:txBody>
        </p:sp>
        <p:sp>
          <p:nvSpPr>
            <p:cNvPr id="7" name="TextBox 6">
              <a:extLst>
                <a:ext uri="{FF2B5EF4-FFF2-40B4-BE49-F238E27FC236}">
                  <a16:creationId xmlns:a16="http://schemas.microsoft.com/office/drawing/2014/main" id="{8C5CB3A4-07A7-42D6-9895-92B0227D85C7}"/>
                </a:ext>
              </a:extLst>
            </p:cNvPr>
            <p:cNvSpPr txBox="1"/>
            <p:nvPr/>
          </p:nvSpPr>
          <p:spPr>
            <a:xfrm rot="20327911">
              <a:off x="2403828" y="5095334"/>
              <a:ext cx="4952872" cy="193899"/>
            </a:xfrm>
            <a:prstGeom prst="rect">
              <a:avLst/>
            </a:prstGeom>
            <a:noFill/>
          </p:spPr>
          <p:txBody>
            <a:bodyPr wrap="square" lIns="0" tIns="0" rIns="0" bIns="0" rtlCol="0" anchor="ctr">
              <a:spAutoFit/>
            </a:bodyPr>
            <a:lstStyle/>
            <a:p>
              <a:pPr lvl="0" algn="ctr" defTabSz="932742" fontAlgn="auto">
                <a:lnSpc>
                  <a:spcPct val="90000"/>
                </a:lnSpc>
                <a:spcBef>
                  <a:spcPts val="0"/>
                </a:spcBef>
                <a:spcAft>
                  <a:spcPts val="600"/>
                </a:spcAft>
              </a:pPr>
              <a:r>
                <a:rPr lang="en-US" sz="1400" dirty="0">
                  <a:gradFill>
                    <a:gsLst>
                      <a:gs pos="2917">
                        <a:srgbClr val="353535"/>
                      </a:gs>
                      <a:gs pos="30000">
                        <a:srgbClr val="353535"/>
                      </a:gs>
                    </a:gsLst>
                    <a:lin ang="5400000" scaled="0"/>
                  </a:gradFill>
                  <a:latin typeface="Segoe UI Semilight"/>
                </a:rPr>
                <a:t>Hindsight		Insight		Foresight</a:t>
              </a:r>
            </a:p>
          </p:txBody>
        </p:sp>
        <p:grpSp>
          <p:nvGrpSpPr>
            <p:cNvPr id="8" name="Group 7">
              <a:extLst>
                <a:ext uri="{FF2B5EF4-FFF2-40B4-BE49-F238E27FC236}">
                  <a16:creationId xmlns:a16="http://schemas.microsoft.com/office/drawing/2014/main" id="{AB8F319F-34C0-4BF2-AA01-EEFF2888AB8F}"/>
                </a:ext>
              </a:extLst>
            </p:cNvPr>
            <p:cNvGrpSpPr/>
            <p:nvPr/>
          </p:nvGrpSpPr>
          <p:grpSpPr>
            <a:xfrm>
              <a:off x="1386715" y="3888951"/>
              <a:ext cx="1371600" cy="1600200"/>
              <a:chOff x="1005681" y="1973262"/>
              <a:chExt cx="1371600" cy="1600200"/>
            </a:xfrm>
          </p:grpSpPr>
          <p:sp>
            <p:nvSpPr>
              <p:cNvPr id="9" name="Rectangle 8">
                <a:extLst>
                  <a:ext uri="{FF2B5EF4-FFF2-40B4-BE49-F238E27FC236}">
                    <a16:creationId xmlns:a16="http://schemas.microsoft.com/office/drawing/2014/main" id="{7AFC4AEB-180A-42D8-8F96-7582E3BBF885}"/>
                  </a:ext>
                </a:extLst>
              </p:cNvPr>
              <p:cNvSpPr/>
              <p:nvPr/>
            </p:nvSpPr>
            <p:spPr bwMode="auto">
              <a:xfrm>
                <a:off x="1005681" y="1973262"/>
                <a:ext cx="1371600" cy="1600200"/>
              </a:xfrm>
              <a:prstGeom prst="rect">
                <a:avLst/>
              </a:prstGeom>
              <a:solidFill>
                <a:srgbClr val="0078D7"/>
              </a:solidFill>
              <a:ln>
                <a:noFill/>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auto">
                  <a:lnSpc>
                    <a:spcPct val="90000"/>
                  </a:lnSpc>
                  <a:spcBef>
                    <a:spcPts val="0"/>
                  </a:spcBef>
                  <a:spcAft>
                    <a:spcPts val="0"/>
                  </a:spcAft>
                  <a:defRPr/>
                </a:pPr>
                <a:r>
                  <a:rPr lang="en-US" sz="1600" b="0" kern="0" dirty="0">
                    <a:gradFill>
                      <a:gsLst>
                        <a:gs pos="0">
                          <a:srgbClr val="FFFFFF"/>
                        </a:gs>
                        <a:gs pos="100000">
                          <a:srgbClr val="FFFFFF"/>
                        </a:gs>
                      </a:gsLst>
                      <a:lin ang="5400000" scaled="0"/>
                    </a:gradFill>
                    <a:latin typeface="Segoe UI Semilight"/>
                    <a:ea typeface="Segoe UI" pitchFamily="34" charset="0"/>
                    <a:cs typeface="Segoe UI" pitchFamily="34" charset="0"/>
                  </a:rPr>
                  <a:t>Descriptive Analytics</a:t>
                </a:r>
              </a:p>
            </p:txBody>
          </p:sp>
          <p:sp>
            <p:nvSpPr>
              <p:cNvPr id="10" name="Rectangle: Rounded Corners 9">
                <a:extLst>
                  <a:ext uri="{FF2B5EF4-FFF2-40B4-BE49-F238E27FC236}">
                    <a16:creationId xmlns:a16="http://schemas.microsoft.com/office/drawing/2014/main" id="{3DA5E816-D8D5-479F-83F7-B64CAB5F91CB}"/>
                  </a:ext>
                </a:extLst>
              </p:cNvPr>
              <p:cNvSpPr/>
              <p:nvPr/>
            </p:nvSpPr>
            <p:spPr bwMode="auto">
              <a:xfrm>
                <a:off x="1081881" y="2811462"/>
                <a:ext cx="1219200" cy="609600"/>
              </a:xfrm>
              <a:prstGeom prst="roundRect">
                <a:avLst/>
              </a:prstGeom>
              <a:solidFill>
                <a:srgbClr val="D2D2D2"/>
              </a:solidFill>
              <a:ln>
                <a:noFill/>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lvl="0" algn="ctr" defTabSz="932472" fontAlgn="auto">
                  <a:lnSpc>
                    <a:spcPct val="90000"/>
                  </a:lnSpc>
                  <a:spcBef>
                    <a:spcPts val="0"/>
                  </a:spcBef>
                  <a:spcAft>
                    <a:spcPts val="0"/>
                  </a:spcAft>
                  <a:defRPr/>
                </a:pPr>
                <a:r>
                  <a:rPr lang="en-US" sz="1200" b="0" kern="0" dirty="0">
                    <a:solidFill>
                      <a:srgbClr val="353535"/>
                    </a:solidFill>
                    <a:latin typeface="Segoe UI Semilight"/>
                    <a:ea typeface="Segoe UI" pitchFamily="34" charset="0"/>
                    <a:cs typeface="Segoe UI" pitchFamily="34" charset="0"/>
                  </a:rPr>
                  <a:t>What happened?</a:t>
                </a:r>
              </a:p>
            </p:txBody>
          </p:sp>
        </p:grpSp>
        <p:grpSp>
          <p:nvGrpSpPr>
            <p:cNvPr id="11" name="Group 10">
              <a:extLst>
                <a:ext uri="{FF2B5EF4-FFF2-40B4-BE49-F238E27FC236}">
                  <a16:creationId xmlns:a16="http://schemas.microsoft.com/office/drawing/2014/main" id="{6684B099-C7A1-4F3F-BFF3-E4A70BFADB9D}"/>
                </a:ext>
              </a:extLst>
            </p:cNvPr>
            <p:cNvGrpSpPr/>
            <p:nvPr/>
          </p:nvGrpSpPr>
          <p:grpSpPr>
            <a:xfrm>
              <a:off x="3051464" y="3087632"/>
              <a:ext cx="1371600" cy="1600200"/>
              <a:chOff x="1005681" y="1973262"/>
              <a:chExt cx="1371600" cy="1600200"/>
            </a:xfrm>
          </p:grpSpPr>
          <p:sp>
            <p:nvSpPr>
              <p:cNvPr id="12" name="Rectangle 11">
                <a:extLst>
                  <a:ext uri="{FF2B5EF4-FFF2-40B4-BE49-F238E27FC236}">
                    <a16:creationId xmlns:a16="http://schemas.microsoft.com/office/drawing/2014/main" id="{C4740A3F-B685-4690-A766-4D0B811B5285}"/>
                  </a:ext>
                </a:extLst>
              </p:cNvPr>
              <p:cNvSpPr/>
              <p:nvPr/>
            </p:nvSpPr>
            <p:spPr bwMode="auto">
              <a:xfrm>
                <a:off x="1005681" y="1973262"/>
                <a:ext cx="1371600" cy="1600200"/>
              </a:xfrm>
              <a:prstGeom prst="rect">
                <a:avLst/>
              </a:prstGeom>
              <a:solidFill>
                <a:srgbClr val="0078D7"/>
              </a:solidFill>
              <a:ln>
                <a:noFill/>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auto">
                  <a:lnSpc>
                    <a:spcPct val="90000"/>
                  </a:lnSpc>
                  <a:spcBef>
                    <a:spcPts val="0"/>
                  </a:spcBef>
                  <a:spcAft>
                    <a:spcPts val="0"/>
                  </a:spcAft>
                  <a:defRPr/>
                </a:pPr>
                <a:r>
                  <a:rPr lang="en-US" sz="1600" b="0" kern="0" dirty="0">
                    <a:gradFill>
                      <a:gsLst>
                        <a:gs pos="0">
                          <a:srgbClr val="FFFFFF"/>
                        </a:gs>
                        <a:gs pos="100000">
                          <a:srgbClr val="FFFFFF"/>
                        </a:gs>
                      </a:gsLst>
                      <a:lin ang="5400000" scaled="0"/>
                    </a:gradFill>
                    <a:latin typeface="Segoe UI Semilight"/>
                    <a:ea typeface="Segoe UI" pitchFamily="34" charset="0"/>
                    <a:cs typeface="Segoe UI" pitchFamily="34" charset="0"/>
                  </a:rPr>
                  <a:t>Diagnostic Analytics</a:t>
                </a:r>
              </a:p>
            </p:txBody>
          </p:sp>
          <p:sp>
            <p:nvSpPr>
              <p:cNvPr id="13" name="Rectangle: Rounded Corners 12">
                <a:extLst>
                  <a:ext uri="{FF2B5EF4-FFF2-40B4-BE49-F238E27FC236}">
                    <a16:creationId xmlns:a16="http://schemas.microsoft.com/office/drawing/2014/main" id="{23207358-92E2-4C14-B633-63BFD96183C9}"/>
                  </a:ext>
                </a:extLst>
              </p:cNvPr>
              <p:cNvSpPr/>
              <p:nvPr/>
            </p:nvSpPr>
            <p:spPr bwMode="auto">
              <a:xfrm>
                <a:off x="1081881" y="2811462"/>
                <a:ext cx="1219200" cy="609600"/>
              </a:xfrm>
              <a:prstGeom prst="roundRect">
                <a:avLst/>
              </a:prstGeom>
              <a:solidFill>
                <a:srgbClr val="D2D2D2"/>
              </a:solidFill>
              <a:ln>
                <a:noFill/>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lvl="0" algn="ctr" defTabSz="932472" fontAlgn="auto">
                  <a:lnSpc>
                    <a:spcPct val="90000"/>
                  </a:lnSpc>
                  <a:spcBef>
                    <a:spcPts val="0"/>
                  </a:spcBef>
                  <a:spcAft>
                    <a:spcPts val="0"/>
                  </a:spcAft>
                  <a:defRPr/>
                </a:pPr>
                <a:r>
                  <a:rPr lang="en-US" sz="1200" b="0" kern="0" dirty="0">
                    <a:solidFill>
                      <a:srgbClr val="353535"/>
                    </a:solidFill>
                    <a:latin typeface="Segoe UI Semilight"/>
                    <a:ea typeface="Segoe UI" pitchFamily="34" charset="0"/>
                    <a:cs typeface="Segoe UI" pitchFamily="34" charset="0"/>
                  </a:rPr>
                  <a:t>Why did it happen?</a:t>
                </a:r>
              </a:p>
            </p:txBody>
          </p:sp>
        </p:grpSp>
        <p:grpSp>
          <p:nvGrpSpPr>
            <p:cNvPr id="14" name="Group 13">
              <a:extLst>
                <a:ext uri="{FF2B5EF4-FFF2-40B4-BE49-F238E27FC236}">
                  <a16:creationId xmlns:a16="http://schemas.microsoft.com/office/drawing/2014/main" id="{6D6FD19F-3B3E-4999-8C48-17EBC7A7E1E2}"/>
                </a:ext>
              </a:extLst>
            </p:cNvPr>
            <p:cNvGrpSpPr/>
            <p:nvPr/>
          </p:nvGrpSpPr>
          <p:grpSpPr>
            <a:xfrm>
              <a:off x="4716213" y="2335623"/>
              <a:ext cx="1371600" cy="1600200"/>
              <a:chOff x="1005681" y="1973262"/>
              <a:chExt cx="1371600" cy="1600200"/>
            </a:xfrm>
          </p:grpSpPr>
          <p:sp>
            <p:nvSpPr>
              <p:cNvPr id="15" name="Rectangle 14">
                <a:extLst>
                  <a:ext uri="{FF2B5EF4-FFF2-40B4-BE49-F238E27FC236}">
                    <a16:creationId xmlns:a16="http://schemas.microsoft.com/office/drawing/2014/main" id="{C19A27F3-1F22-4CFE-B471-F5691E0BC9BF}"/>
                  </a:ext>
                </a:extLst>
              </p:cNvPr>
              <p:cNvSpPr/>
              <p:nvPr/>
            </p:nvSpPr>
            <p:spPr bwMode="auto">
              <a:xfrm>
                <a:off x="1005681" y="1973262"/>
                <a:ext cx="1371600" cy="1600200"/>
              </a:xfrm>
              <a:prstGeom prst="rect">
                <a:avLst/>
              </a:prstGeom>
              <a:solidFill>
                <a:srgbClr val="0078D7"/>
              </a:solidFill>
              <a:ln>
                <a:noFill/>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auto">
                  <a:lnSpc>
                    <a:spcPct val="90000"/>
                  </a:lnSpc>
                  <a:spcBef>
                    <a:spcPts val="0"/>
                  </a:spcBef>
                  <a:spcAft>
                    <a:spcPts val="0"/>
                  </a:spcAft>
                  <a:defRPr/>
                </a:pPr>
                <a:r>
                  <a:rPr lang="en-US" sz="1600" b="0" kern="0" dirty="0">
                    <a:gradFill>
                      <a:gsLst>
                        <a:gs pos="0">
                          <a:srgbClr val="FFFFFF"/>
                        </a:gs>
                        <a:gs pos="100000">
                          <a:srgbClr val="FFFFFF"/>
                        </a:gs>
                      </a:gsLst>
                      <a:lin ang="5400000" scaled="0"/>
                    </a:gradFill>
                    <a:latin typeface="Segoe UI Semilight"/>
                    <a:ea typeface="Segoe UI" pitchFamily="34" charset="0"/>
                    <a:cs typeface="Segoe UI" pitchFamily="34" charset="0"/>
                  </a:rPr>
                  <a:t>Predictive Analytics</a:t>
                </a:r>
              </a:p>
            </p:txBody>
          </p:sp>
          <p:sp>
            <p:nvSpPr>
              <p:cNvPr id="16" name="Rectangle: Rounded Corners 15">
                <a:extLst>
                  <a:ext uri="{FF2B5EF4-FFF2-40B4-BE49-F238E27FC236}">
                    <a16:creationId xmlns:a16="http://schemas.microsoft.com/office/drawing/2014/main" id="{DF5E9323-4095-46AA-8BFC-778AB360118E}"/>
                  </a:ext>
                </a:extLst>
              </p:cNvPr>
              <p:cNvSpPr/>
              <p:nvPr/>
            </p:nvSpPr>
            <p:spPr bwMode="auto">
              <a:xfrm>
                <a:off x="1081881" y="2811462"/>
                <a:ext cx="1219200" cy="609600"/>
              </a:xfrm>
              <a:prstGeom prst="roundRect">
                <a:avLst/>
              </a:prstGeom>
              <a:solidFill>
                <a:srgbClr val="D2D2D2"/>
              </a:solidFill>
              <a:ln>
                <a:noFill/>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lvl="0" algn="ctr" defTabSz="932472" fontAlgn="auto">
                  <a:lnSpc>
                    <a:spcPct val="90000"/>
                  </a:lnSpc>
                  <a:spcBef>
                    <a:spcPts val="0"/>
                  </a:spcBef>
                  <a:spcAft>
                    <a:spcPts val="0"/>
                  </a:spcAft>
                  <a:defRPr/>
                </a:pPr>
                <a:r>
                  <a:rPr lang="en-US" sz="1200" b="0" kern="0" dirty="0">
                    <a:solidFill>
                      <a:srgbClr val="353535"/>
                    </a:solidFill>
                    <a:latin typeface="Segoe UI Semilight"/>
                    <a:ea typeface="Segoe UI" pitchFamily="34" charset="0"/>
                    <a:cs typeface="Segoe UI" pitchFamily="34" charset="0"/>
                  </a:rPr>
                  <a:t>What will happen?</a:t>
                </a:r>
              </a:p>
            </p:txBody>
          </p:sp>
        </p:grpSp>
        <p:grpSp>
          <p:nvGrpSpPr>
            <p:cNvPr id="17" name="Group 16">
              <a:extLst>
                <a:ext uri="{FF2B5EF4-FFF2-40B4-BE49-F238E27FC236}">
                  <a16:creationId xmlns:a16="http://schemas.microsoft.com/office/drawing/2014/main" id="{15F442D3-0C10-47B9-A16A-C5FA40233771}"/>
                </a:ext>
              </a:extLst>
            </p:cNvPr>
            <p:cNvGrpSpPr/>
            <p:nvPr/>
          </p:nvGrpSpPr>
          <p:grpSpPr>
            <a:xfrm>
              <a:off x="6380962" y="1740750"/>
              <a:ext cx="1371600" cy="1600200"/>
              <a:chOff x="1005681" y="1973262"/>
              <a:chExt cx="1371600" cy="1600200"/>
            </a:xfrm>
          </p:grpSpPr>
          <p:sp>
            <p:nvSpPr>
              <p:cNvPr id="18" name="Rectangle 17">
                <a:extLst>
                  <a:ext uri="{FF2B5EF4-FFF2-40B4-BE49-F238E27FC236}">
                    <a16:creationId xmlns:a16="http://schemas.microsoft.com/office/drawing/2014/main" id="{15A5DFF2-B7FA-49E8-8FC0-B2401CB8CED4}"/>
                  </a:ext>
                </a:extLst>
              </p:cNvPr>
              <p:cNvSpPr/>
              <p:nvPr/>
            </p:nvSpPr>
            <p:spPr bwMode="auto">
              <a:xfrm>
                <a:off x="1005681" y="1973262"/>
                <a:ext cx="1371600" cy="1600200"/>
              </a:xfrm>
              <a:prstGeom prst="rect">
                <a:avLst/>
              </a:prstGeom>
              <a:solidFill>
                <a:srgbClr val="0078D7"/>
              </a:solidFill>
              <a:ln>
                <a:noFill/>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auto">
                  <a:lnSpc>
                    <a:spcPct val="90000"/>
                  </a:lnSpc>
                  <a:spcBef>
                    <a:spcPts val="0"/>
                  </a:spcBef>
                  <a:spcAft>
                    <a:spcPts val="0"/>
                  </a:spcAft>
                  <a:defRPr/>
                </a:pPr>
                <a:r>
                  <a:rPr lang="en-US" sz="1600" b="0" kern="0" dirty="0">
                    <a:gradFill>
                      <a:gsLst>
                        <a:gs pos="0">
                          <a:srgbClr val="FFFFFF"/>
                        </a:gs>
                        <a:gs pos="100000">
                          <a:srgbClr val="FFFFFF"/>
                        </a:gs>
                      </a:gsLst>
                      <a:lin ang="5400000" scaled="0"/>
                    </a:gradFill>
                    <a:latin typeface="Segoe UI Semilight"/>
                    <a:ea typeface="Segoe UI" pitchFamily="34" charset="0"/>
                    <a:cs typeface="Segoe UI" pitchFamily="34" charset="0"/>
                  </a:rPr>
                  <a:t>Prescriptive Analytics</a:t>
                </a:r>
              </a:p>
            </p:txBody>
          </p:sp>
          <p:sp>
            <p:nvSpPr>
              <p:cNvPr id="19" name="Rectangle: Rounded Corners 18">
                <a:extLst>
                  <a:ext uri="{FF2B5EF4-FFF2-40B4-BE49-F238E27FC236}">
                    <a16:creationId xmlns:a16="http://schemas.microsoft.com/office/drawing/2014/main" id="{D282A540-4DB1-42F0-ADA1-08293DF7D700}"/>
                  </a:ext>
                </a:extLst>
              </p:cNvPr>
              <p:cNvSpPr/>
              <p:nvPr/>
            </p:nvSpPr>
            <p:spPr bwMode="auto">
              <a:xfrm>
                <a:off x="1081881" y="2811462"/>
                <a:ext cx="1219200" cy="609600"/>
              </a:xfrm>
              <a:prstGeom prst="roundRect">
                <a:avLst/>
              </a:prstGeom>
              <a:solidFill>
                <a:srgbClr val="D2D2D2"/>
              </a:solidFill>
              <a:ln>
                <a:noFill/>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lvl="0" algn="ctr" defTabSz="932472" fontAlgn="auto">
                  <a:lnSpc>
                    <a:spcPct val="90000"/>
                  </a:lnSpc>
                  <a:spcBef>
                    <a:spcPts val="0"/>
                  </a:spcBef>
                  <a:spcAft>
                    <a:spcPts val="0"/>
                  </a:spcAft>
                  <a:defRPr/>
                </a:pPr>
                <a:r>
                  <a:rPr lang="en-US" sz="1200" b="0" kern="0" dirty="0">
                    <a:solidFill>
                      <a:srgbClr val="353535"/>
                    </a:solidFill>
                    <a:latin typeface="Segoe UI Semilight"/>
                    <a:ea typeface="Segoe UI" pitchFamily="34" charset="0"/>
                    <a:cs typeface="Segoe UI" pitchFamily="34" charset="0"/>
                  </a:rPr>
                  <a:t>How can we make it happen?</a:t>
                </a:r>
              </a:p>
            </p:txBody>
          </p:sp>
        </p:grpSp>
        <p:sp>
          <p:nvSpPr>
            <p:cNvPr id="21" name="TextBox 20">
              <a:extLst>
                <a:ext uri="{FF2B5EF4-FFF2-40B4-BE49-F238E27FC236}">
                  <a16:creationId xmlns:a16="http://schemas.microsoft.com/office/drawing/2014/main" id="{4015A0F7-FC4E-4231-9799-EE37FA0808B3}"/>
                </a:ext>
              </a:extLst>
            </p:cNvPr>
            <p:cNvSpPr txBox="1"/>
            <p:nvPr/>
          </p:nvSpPr>
          <p:spPr>
            <a:xfrm rot="16200000">
              <a:off x="645102" y="4294115"/>
              <a:ext cx="721159" cy="433965"/>
            </a:xfrm>
            <a:prstGeom prst="rect">
              <a:avLst/>
            </a:prstGeom>
            <a:noFill/>
          </p:spPr>
          <p:txBody>
            <a:bodyPr wrap="none" lIns="91440" tIns="91440" rIns="91440" bIns="91440" rtlCol="0">
              <a:spAutoFit/>
            </a:bodyPr>
            <a:lstStyle/>
            <a:p>
              <a:pPr defTabSz="932742" fontAlgn="auto">
                <a:lnSpc>
                  <a:spcPct val="90000"/>
                </a:lnSpc>
                <a:spcBef>
                  <a:spcPts val="0"/>
                </a:spcBef>
                <a:spcAft>
                  <a:spcPts val="600"/>
                </a:spcAft>
              </a:pPr>
              <a:r>
                <a:rPr lang="en-US" b="0" dirty="0">
                  <a:solidFill>
                    <a:srgbClr val="737373"/>
                  </a:solidFill>
                  <a:latin typeface="Segoe UI Semilight"/>
                  <a:cs typeface="+mn-cs"/>
                </a:rPr>
                <a:t>Value</a:t>
              </a:r>
            </a:p>
          </p:txBody>
        </p:sp>
        <p:sp>
          <p:nvSpPr>
            <p:cNvPr id="22" name="Arrow: Right 21">
              <a:extLst>
                <a:ext uri="{FF2B5EF4-FFF2-40B4-BE49-F238E27FC236}">
                  <a16:creationId xmlns:a16="http://schemas.microsoft.com/office/drawing/2014/main" id="{232C3191-4323-4D3C-94CD-F95E6F6CA28E}"/>
                </a:ext>
              </a:extLst>
            </p:cNvPr>
            <p:cNvSpPr/>
            <p:nvPr/>
          </p:nvSpPr>
          <p:spPr bwMode="auto">
            <a:xfrm>
              <a:off x="1920081" y="952182"/>
              <a:ext cx="5486400" cy="640080"/>
            </a:xfrm>
            <a:prstGeom prst="rightArrow">
              <a:avLst/>
            </a:prstGeom>
            <a:solidFill>
              <a:srgbClr val="737373"/>
            </a:solid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lvl="0" algn="ctr" defTabSz="932472" fontAlgn="auto">
                <a:lnSpc>
                  <a:spcPct val="90000"/>
                </a:lnSpc>
                <a:spcBef>
                  <a:spcPts val="0"/>
                </a:spcBef>
                <a:spcAft>
                  <a:spcPts val="0"/>
                </a:spcAft>
                <a:defRPr/>
              </a:pPr>
              <a:r>
                <a:rPr lang="en-US" sz="2000" b="0" kern="0" dirty="0">
                  <a:gradFill>
                    <a:gsLst>
                      <a:gs pos="0">
                        <a:srgbClr val="FFFFFF"/>
                      </a:gs>
                      <a:gs pos="100000">
                        <a:srgbClr val="FFFFFF"/>
                      </a:gs>
                    </a:gsLst>
                    <a:lin ang="5400000" scaled="0"/>
                  </a:gradFill>
                  <a:latin typeface="Segoe UI Semilight"/>
                  <a:ea typeface="Segoe UI" pitchFamily="34" charset="0"/>
                  <a:cs typeface="Segoe UI" pitchFamily="34" charset="0"/>
                </a:rPr>
                <a:t>Traditional BI			Deployed ML</a:t>
              </a:r>
            </a:p>
          </p:txBody>
        </p:sp>
      </p:grpSp>
      <p:sp>
        <p:nvSpPr>
          <p:cNvPr id="23" name="TextBox 22">
            <a:extLst>
              <a:ext uri="{FF2B5EF4-FFF2-40B4-BE49-F238E27FC236}">
                <a16:creationId xmlns:a16="http://schemas.microsoft.com/office/drawing/2014/main" id="{F78148E7-3584-4614-915A-C3E3AE248754}"/>
              </a:ext>
            </a:extLst>
          </p:cNvPr>
          <p:cNvSpPr txBox="1"/>
          <p:nvPr/>
        </p:nvSpPr>
        <p:spPr>
          <a:xfrm>
            <a:off x="222422" y="6301946"/>
            <a:ext cx="955589" cy="369332"/>
          </a:xfrm>
          <a:prstGeom prst="rect">
            <a:avLst/>
          </a:prstGeom>
          <a:noFill/>
        </p:spPr>
        <p:txBody>
          <a:bodyPr wrap="square" rtlCol="0">
            <a:spAutoFit/>
          </a:bodyPr>
          <a:lstStyle/>
          <a:p>
            <a:r>
              <a:rPr lang="en-US" dirty="0"/>
              <a:t>10-7</a:t>
            </a:r>
          </a:p>
        </p:txBody>
      </p:sp>
    </p:spTree>
    <p:extLst>
      <p:ext uri="{BB962C8B-B14F-4D97-AF65-F5344CB8AC3E}">
        <p14:creationId xmlns:p14="http://schemas.microsoft.com/office/powerpoint/2010/main" val="33260543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name="cbb65dcd-9203-4289-9e65-5245d2330e1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674AF1-74EA-43AA-96EB-7C021742EF8B}"/>
              </a:ext>
            </a:extLst>
          </p:cNvPr>
          <p:cNvSpPr>
            <a:spLocks noGrp="1"/>
          </p:cNvSpPr>
          <p:nvPr>
            <p:ph type="title"/>
          </p:nvPr>
        </p:nvSpPr>
        <p:spPr/>
        <p:txBody>
          <a:bodyPr/>
          <a:lstStyle/>
          <a:p>
            <a:r>
              <a:rPr lang="en-US" dirty="0"/>
              <a:t>Machine Learning</a:t>
            </a:r>
          </a:p>
        </p:txBody>
      </p:sp>
      <p:sp>
        <p:nvSpPr>
          <p:cNvPr id="4" name="Content Placeholder 2">
            <a:extLst>
              <a:ext uri="{FF2B5EF4-FFF2-40B4-BE49-F238E27FC236}">
                <a16:creationId xmlns:a16="http://schemas.microsoft.com/office/drawing/2014/main" id="{5C271ABA-B3BB-4D7A-9359-B69A9B98356E}"/>
              </a:ext>
            </a:extLst>
          </p:cNvPr>
          <p:cNvSpPr txBox="1">
            <a:spLocks/>
          </p:cNvSpPr>
          <p:nvPr/>
        </p:nvSpPr>
        <p:spPr>
          <a:xfrm>
            <a:off x="458788" y="1021215"/>
            <a:ext cx="8119156" cy="1989999"/>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lvl="0"/>
            <a:r>
              <a:rPr lang="en-US" b="0" kern="0" dirty="0">
                <a:solidFill>
                  <a:srgbClr val="000000"/>
                </a:solidFill>
              </a:rPr>
              <a:t>25 different machine learning algorithms</a:t>
            </a:r>
          </a:p>
          <a:p>
            <a:pPr lvl="0"/>
            <a:r>
              <a:rPr lang="en-US" b="0" kern="0" dirty="0">
                <a:solidFill>
                  <a:srgbClr val="000000"/>
                </a:solidFill>
              </a:rPr>
              <a:t>Modules for importing and cleaning data</a:t>
            </a:r>
          </a:p>
          <a:p>
            <a:pPr lvl="0"/>
            <a:r>
              <a:rPr lang="en-US" b="0" kern="0" dirty="0">
                <a:solidFill>
                  <a:srgbClr val="000000"/>
                </a:solidFill>
              </a:rPr>
              <a:t>Create experiments to train and test models</a:t>
            </a:r>
          </a:p>
          <a:p>
            <a:pPr lvl="0"/>
            <a:r>
              <a:rPr lang="en-US" b="0" kern="0" dirty="0">
                <a:solidFill>
                  <a:srgbClr val="000000"/>
                </a:solidFill>
              </a:rPr>
              <a:t>Publish models as web service (REST)</a:t>
            </a:r>
          </a:p>
          <a:p>
            <a:pPr lvl="0"/>
            <a:endParaRPr lang="en-US" b="0" kern="0" dirty="0">
              <a:solidFill>
                <a:srgbClr val="000000"/>
              </a:solidFill>
            </a:endParaRPr>
          </a:p>
        </p:txBody>
      </p:sp>
      <p:grpSp>
        <p:nvGrpSpPr>
          <p:cNvPr id="3" name="Group 2" descr="Machine learning workflow">
            <a:extLst>
              <a:ext uri="{FF2B5EF4-FFF2-40B4-BE49-F238E27FC236}">
                <a16:creationId xmlns:a16="http://schemas.microsoft.com/office/drawing/2014/main" id="{F7D6732C-CFF2-4B81-ADC1-B4A396A6AA75}"/>
              </a:ext>
            </a:extLst>
          </p:cNvPr>
          <p:cNvGrpSpPr/>
          <p:nvPr/>
        </p:nvGrpSpPr>
        <p:grpSpPr>
          <a:xfrm>
            <a:off x="1005681" y="3124681"/>
            <a:ext cx="7315200" cy="3633354"/>
            <a:chOff x="1005681" y="3124681"/>
            <a:chExt cx="7315200" cy="3633354"/>
          </a:xfrm>
        </p:grpSpPr>
        <p:sp>
          <p:nvSpPr>
            <p:cNvPr id="5" name="Freeform 3">
              <a:extLst>
                <a:ext uri="{FF2B5EF4-FFF2-40B4-BE49-F238E27FC236}">
                  <a16:creationId xmlns:a16="http://schemas.microsoft.com/office/drawing/2014/main" id="{161A25B2-6ECC-4552-98EE-AE4DE9633E77}"/>
                </a:ext>
              </a:extLst>
            </p:cNvPr>
            <p:cNvSpPr/>
            <p:nvPr/>
          </p:nvSpPr>
          <p:spPr bwMode="auto">
            <a:xfrm>
              <a:off x="4522618" y="4551364"/>
              <a:ext cx="2054486" cy="2181307"/>
            </a:xfrm>
            <a:custGeom>
              <a:avLst/>
              <a:gdLst>
                <a:gd name="connsiteX0" fmla="*/ 0 w 3118585"/>
                <a:gd name="connsiteY0" fmla="*/ 2030931 h 3311091"/>
                <a:gd name="connsiteX1" fmla="*/ 1742172 w 3118585"/>
                <a:gd name="connsiteY1" fmla="*/ 0 h 3311091"/>
                <a:gd name="connsiteX2" fmla="*/ 3118585 w 3118585"/>
                <a:gd name="connsiteY2" fmla="*/ 3311091 h 3311091"/>
                <a:gd name="connsiteX3" fmla="*/ 2618071 w 3118585"/>
                <a:gd name="connsiteY3" fmla="*/ 3176337 h 3311091"/>
                <a:gd name="connsiteX4" fmla="*/ 0 w 3118585"/>
                <a:gd name="connsiteY4" fmla="*/ 2030931 h 3311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18585" h="3311091">
                  <a:moveTo>
                    <a:pt x="0" y="2030931"/>
                  </a:moveTo>
                  <a:lnTo>
                    <a:pt x="1742172" y="0"/>
                  </a:lnTo>
                  <a:lnTo>
                    <a:pt x="3118585" y="3311091"/>
                  </a:lnTo>
                  <a:lnTo>
                    <a:pt x="2618071" y="3176337"/>
                  </a:lnTo>
                  <a:lnTo>
                    <a:pt x="0" y="2030931"/>
                  </a:lnTo>
                  <a:close/>
                </a:path>
              </a:pathLst>
            </a:custGeom>
            <a:solidFill>
              <a:srgbClr val="E6E6E6"/>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6" name="Oval 5">
              <a:extLst>
                <a:ext uri="{FF2B5EF4-FFF2-40B4-BE49-F238E27FC236}">
                  <a16:creationId xmlns:a16="http://schemas.microsoft.com/office/drawing/2014/main" id="{D3C58980-3B27-45C4-A0F5-158613949DDB}"/>
                </a:ext>
              </a:extLst>
            </p:cNvPr>
            <p:cNvSpPr/>
            <p:nvPr/>
          </p:nvSpPr>
          <p:spPr bwMode="auto">
            <a:xfrm>
              <a:off x="5346736" y="4025061"/>
              <a:ext cx="2974145" cy="2732974"/>
            </a:xfrm>
            <a:prstGeom prst="ellipse">
              <a:avLst/>
            </a:prstGeom>
            <a:solidFill>
              <a:srgbClr val="E6E6E6"/>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lvl="0" algn="ctr" defTabSz="932472" fontAlgn="auto">
                <a:spcBef>
                  <a:spcPts val="0"/>
                </a:spcBef>
                <a:spcAft>
                  <a:spcPts val="0"/>
                </a:spcAft>
                <a:defRPr/>
              </a:pPr>
              <a:endParaRPr lang="en-US" sz="1400" b="0" dirty="0">
                <a:gradFill>
                  <a:gsLst>
                    <a:gs pos="0">
                      <a:srgbClr val="FFFFFF"/>
                    </a:gs>
                    <a:gs pos="100000">
                      <a:srgbClr val="FFFFFF"/>
                    </a:gs>
                  </a:gsLst>
                  <a:lin ang="5400000" scaled="0"/>
                </a:gradFill>
                <a:latin typeface="Segoe UI Semilight"/>
                <a:cs typeface="Arial" charset="0"/>
              </a:endParaRPr>
            </a:p>
          </p:txBody>
        </p:sp>
        <p:grpSp>
          <p:nvGrpSpPr>
            <p:cNvPr id="7" name="Group 6">
              <a:extLst>
                <a:ext uri="{FF2B5EF4-FFF2-40B4-BE49-F238E27FC236}">
                  <a16:creationId xmlns:a16="http://schemas.microsoft.com/office/drawing/2014/main" id="{1A5C5C77-4A7E-498D-BB5C-C7CC6A9A60F0}"/>
                </a:ext>
              </a:extLst>
            </p:cNvPr>
            <p:cNvGrpSpPr/>
            <p:nvPr/>
          </p:nvGrpSpPr>
          <p:grpSpPr>
            <a:xfrm>
              <a:off x="1005681" y="3124681"/>
              <a:ext cx="3966502" cy="3451641"/>
              <a:chOff x="3070223" y="1733718"/>
              <a:chExt cx="5541550" cy="4940655"/>
            </a:xfrm>
          </p:grpSpPr>
          <p:sp>
            <p:nvSpPr>
              <p:cNvPr id="8" name="Oval 7">
                <a:extLst>
                  <a:ext uri="{FF2B5EF4-FFF2-40B4-BE49-F238E27FC236}">
                    <a16:creationId xmlns:a16="http://schemas.microsoft.com/office/drawing/2014/main" id="{ED700BB7-F276-4A12-8F2B-42E354E1A5BC}"/>
                  </a:ext>
                </a:extLst>
              </p:cNvPr>
              <p:cNvSpPr/>
              <p:nvPr/>
            </p:nvSpPr>
            <p:spPr bwMode="auto">
              <a:xfrm>
                <a:off x="5049448" y="1733718"/>
                <a:ext cx="1645920" cy="1645920"/>
              </a:xfrm>
              <a:prstGeom prst="ellipse">
                <a:avLst/>
              </a:prstGeom>
              <a:solidFill>
                <a:srgbClr val="0072C6"/>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0" algn="ctr" defTabSz="932472" fontAlgn="auto">
                  <a:spcBef>
                    <a:spcPts val="0"/>
                  </a:spcBef>
                  <a:spcAft>
                    <a:spcPts val="0"/>
                  </a:spcAft>
                  <a:defRPr/>
                </a:pPr>
                <a:r>
                  <a:rPr lang="en-US" sz="1100" b="0" kern="0" dirty="0">
                    <a:gradFill>
                      <a:gsLst>
                        <a:gs pos="0">
                          <a:srgbClr val="FFFFFF"/>
                        </a:gs>
                        <a:gs pos="100000">
                          <a:srgbClr val="FFFFFF"/>
                        </a:gs>
                      </a:gsLst>
                      <a:lin ang="5400000" scaled="0"/>
                    </a:gradFill>
                    <a:latin typeface="Segoe UI Semilight"/>
                    <a:cs typeface="Arial" charset="0"/>
                  </a:rPr>
                  <a:t>1</a:t>
                </a:r>
              </a:p>
              <a:p>
                <a:pPr lvl="0" algn="ctr" defTabSz="932472" fontAlgn="auto">
                  <a:spcBef>
                    <a:spcPts val="0"/>
                  </a:spcBef>
                  <a:spcAft>
                    <a:spcPts val="0"/>
                  </a:spcAft>
                  <a:defRPr/>
                </a:pPr>
                <a:r>
                  <a:rPr lang="en-US" sz="1100" b="0" kern="0" dirty="0">
                    <a:gradFill>
                      <a:gsLst>
                        <a:gs pos="0">
                          <a:srgbClr val="FFFFFF"/>
                        </a:gs>
                        <a:gs pos="100000">
                          <a:srgbClr val="FFFFFF"/>
                        </a:gs>
                      </a:gsLst>
                      <a:lin ang="5400000" scaled="0"/>
                    </a:gradFill>
                    <a:latin typeface="Segoe UI Semilight"/>
                    <a:cs typeface="Arial" charset="0"/>
                  </a:rPr>
                  <a:t>De/Refine business problem</a:t>
                </a:r>
              </a:p>
            </p:txBody>
          </p:sp>
          <p:sp>
            <p:nvSpPr>
              <p:cNvPr id="9" name="Oval 8">
                <a:extLst>
                  <a:ext uri="{FF2B5EF4-FFF2-40B4-BE49-F238E27FC236}">
                    <a16:creationId xmlns:a16="http://schemas.microsoft.com/office/drawing/2014/main" id="{150CA764-6D56-4D15-BAEC-BAB21227F195}"/>
                  </a:ext>
                </a:extLst>
              </p:cNvPr>
              <p:cNvSpPr/>
              <p:nvPr/>
            </p:nvSpPr>
            <p:spPr bwMode="auto">
              <a:xfrm>
                <a:off x="6965853" y="2872341"/>
                <a:ext cx="1645920" cy="1645920"/>
              </a:xfrm>
              <a:prstGeom prst="ellipse">
                <a:avLst/>
              </a:prstGeom>
              <a:solidFill>
                <a:srgbClr val="0072C6"/>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0" algn="ctr" defTabSz="932472" fontAlgn="auto">
                  <a:spcBef>
                    <a:spcPts val="0"/>
                  </a:spcBef>
                  <a:spcAft>
                    <a:spcPts val="0"/>
                  </a:spcAft>
                  <a:defRPr/>
                </a:pPr>
                <a:r>
                  <a:rPr lang="en-US" sz="1100" b="0" kern="0" dirty="0">
                    <a:gradFill>
                      <a:gsLst>
                        <a:gs pos="0">
                          <a:srgbClr val="FFFFFF"/>
                        </a:gs>
                        <a:gs pos="100000">
                          <a:srgbClr val="FFFFFF"/>
                        </a:gs>
                      </a:gsLst>
                      <a:lin ang="5400000" scaled="0"/>
                    </a:gradFill>
                    <a:latin typeface="Segoe UI Semilight"/>
                    <a:cs typeface="Arial" charset="0"/>
                  </a:rPr>
                  <a:t>2</a:t>
                </a:r>
              </a:p>
              <a:p>
                <a:pPr lvl="0" algn="ctr" defTabSz="932472" fontAlgn="auto">
                  <a:spcBef>
                    <a:spcPts val="0"/>
                  </a:spcBef>
                  <a:spcAft>
                    <a:spcPts val="0"/>
                  </a:spcAft>
                  <a:defRPr/>
                </a:pPr>
                <a:r>
                  <a:rPr lang="en-US" sz="1100" b="0" kern="0" dirty="0">
                    <a:gradFill>
                      <a:gsLst>
                        <a:gs pos="0">
                          <a:srgbClr val="FFFFFF"/>
                        </a:gs>
                        <a:gs pos="100000">
                          <a:srgbClr val="FFFFFF"/>
                        </a:gs>
                      </a:gsLst>
                      <a:lin ang="5400000" scaled="0"/>
                    </a:gradFill>
                    <a:latin typeface="Segoe UI Semilight"/>
                    <a:cs typeface="Arial" charset="0"/>
                  </a:rPr>
                  <a:t>Extract data</a:t>
                </a:r>
              </a:p>
            </p:txBody>
          </p:sp>
          <p:sp>
            <p:nvSpPr>
              <p:cNvPr id="10" name="Oval 9">
                <a:extLst>
                  <a:ext uri="{FF2B5EF4-FFF2-40B4-BE49-F238E27FC236}">
                    <a16:creationId xmlns:a16="http://schemas.microsoft.com/office/drawing/2014/main" id="{F0327F6C-9BB6-476C-BA53-F0600E937F42}"/>
                  </a:ext>
                </a:extLst>
              </p:cNvPr>
              <p:cNvSpPr/>
              <p:nvPr/>
            </p:nvSpPr>
            <p:spPr bwMode="auto">
              <a:xfrm>
                <a:off x="6317061" y="5013939"/>
                <a:ext cx="1645920" cy="1645920"/>
              </a:xfrm>
              <a:prstGeom prst="ellipse">
                <a:avLst/>
              </a:prstGeom>
              <a:solidFill>
                <a:srgbClr val="0072C6"/>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0" algn="ctr" defTabSz="932472" fontAlgn="auto">
                  <a:spcBef>
                    <a:spcPts val="0"/>
                  </a:spcBef>
                  <a:spcAft>
                    <a:spcPts val="0"/>
                  </a:spcAft>
                  <a:defRPr/>
                </a:pPr>
                <a:r>
                  <a:rPr lang="en-US" sz="1100" b="0" kern="0" dirty="0">
                    <a:gradFill>
                      <a:gsLst>
                        <a:gs pos="0">
                          <a:srgbClr val="FFFFFF"/>
                        </a:gs>
                        <a:gs pos="100000">
                          <a:srgbClr val="FFFFFF"/>
                        </a:gs>
                      </a:gsLst>
                      <a:lin ang="5400000" scaled="0"/>
                    </a:gradFill>
                    <a:latin typeface="Segoe UI Semilight"/>
                    <a:cs typeface="Arial" charset="0"/>
                  </a:rPr>
                  <a:t>3</a:t>
                </a:r>
              </a:p>
              <a:p>
                <a:pPr lvl="0" algn="ctr" defTabSz="932472" fontAlgn="auto">
                  <a:spcBef>
                    <a:spcPts val="0"/>
                  </a:spcBef>
                  <a:spcAft>
                    <a:spcPts val="0"/>
                  </a:spcAft>
                  <a:defRPr/>
                </a:pPr>
                <a:r>
                  <a:rPr lang="en-US" sz="1100" b="0" kern="0" dirty="0">
                    <a:gradFill>
                      <a:gsLst>
                        <a:gs pos="0">
                          <a:srgbClr val="FFFFFF"/>
                        </a:gs>
                        <a:gs pos="100000">
                          <a:srgbClr val="FFFFFF"/>
                        </a:gs>
                      </a:gsLst>
                      <a:lin ang="5400000" scaled="0"/>
                    </a:gradFill>
                    <a:latin typeface="Segoe UI Semilight"/>
                    <a:cs typeface="Arial" charset="0"/>
                  </a:rPr>
                  <a:t>Develop model through iterations</a:t>
                </a:r>
              </a:p>
            </p:txBody>
          </p:sp>
          <p:sp>
            <p:nvSpPr>
              <p:cNvPr id="11" name="Oval 10">
                <a:extLst>
                  <a:ext uri="{FF2B5EF4-FFF2-40B4-BE49-F238E27FC236}">
                    <a16:creationId xmlns:a16="http://schemas.microsoft.com/office/drawing/2014/main" id="{DDD61221-3E12-4733-B23D-44D8731AE29F}"/>
                  </a:ext>
                </a:extLst>
              </p:cNvPr>
              <p:cNvSpPr/>
              <p:nvPr/>
            </p:nvSpPr>
            <p:spPr bwMode="auto">
              <a:xfrm>
                <a:off x="3878669" y="5028453"/>
                <a:ext cx="1645920" cy="1645920"/>
              </a:xfrm>
              <a:prstGeom prst="ellipse">
                <a:avLst/>
              </a:prstGeom>
              <a:solidFill>
                <a:srgbClr val="0072C6"/>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0" algn="ctr" defTabSz="932472" fontAlgn="auto">
                  <a:spcBef>
                    <a:spcPts val="0"/>
                  </a:spcBef>
                  <a:spcAft>
                    <a:spcPts val="0"/>
                  </a:spcAft>
                  <a:defRPr/>
                </a:pPr>
                <a:r>
                  <a:rPr lang="en-US" sz="1100" b="0" kern="0" dirty="0">
                    <a:gradFill>
                      <a:gsLst>
                        <a:gs pos="0">
                          <a:srgbClr val="FFFFFF"/>
                        </a:gs>
                        <a:gs pos="100000">
                          <a:srgbClr val="FFFFFF"/>
                        </a:gs>
                      </a:gsLst>
                      <a:lin ang="5400000" scaled="0"/>
                    </a:gradFill>
                    <a:latin typeface="Segoe UI Semilight"/>
                    <a:cs typeface="Arial" charset="0"/>
                  </a:rPr>
                  <a:t>4</a:t>
                </a:r>
              </a:p>
              <a:p>
                <a:pPr lvl="0" algn="ctr" defTabSz="932472" fontAlgn="auto">
                  <a:spcBef>
                    <a:spcPts val="0"/>
                  </a:spcBef>
                  <a:spcAft>
                    <a:spcPts val="0"/>
                  </a:spcAft>
                  <a:defRPr/>
                </a:pPr>
                <a:r>
                  <a:rPr lang="en-US" sz="1100" b="0" kern="0" dirty="0">
                    <a:gradFill>
                      <a:gsLst>
                        <a:gs pos="0">
                          <a:srgbClr val="FFFFFF"/>
                        </a:gs>
                        <a:gs pos="100000">
                          <a:srgbClr val="FFFFFF"/>
                        </a:gs>
                      </a:gsLst>
                      <a:lin ang="5400000" scaled="0"/>
                    </a:gradFill>
                    <a:latin typeface="Segoe UI Semilight"/>
                    <a:cs typeface="Arial" charset="0"/>
                  </a:rPr>
                  <a:t>Deploy model</a:t>
                </a:r>
              </a:p>
            </p:txBody>
          </p:sp>
          <p:sp>
            <p:nvSpPr>
              <p:cNvPr id="12" name="Oval 11">
                <a:extLst>
                  <a:ext uri="{FF2B5EF4-FFF2-40B4-BE49-F238E27FC236}">
                    <a16:creationId xmlns:a16="http://schemas.microsoft.com/office/drawing/2014/main" id="{EA53060E-0A68-4461-A00F-2D078E3B797E}"/>
                  </a:ext>
                </a:extLst>
              </p:cNvPr>
              <p:cNvSpPr/>
              <p:nvPr/>
            </p:nvSpPr>
            <p:spPr bwMode="auto">
              <a:xfrm>
                <a:off x="3070223" y="2961627"/>
                <a:ext cx="1645920" cy="1645920"/>
              </a:xfrm>
              <a:prstGeom prst="ellipse">
                <a:avLst/>
              </a:prstGeom>
              <a:solidFill>
                <a:srgbClr val="0072C6"/>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0" algn="ctr" defTabSz="932472" fontAlgn="auto">
                  <a:spcBef>
                    <a:spcPts val="0"/>
                  </a:spcBef>
                  <a:spcAft>
                    <a:spcPts val="0"/>
                  </a:spcAft>
                  <a:defRPr/>
                </a:pPr>
                <a:r>
                  <a:rPr lang="en-US" sz="1100" b="0" kern="0" dirty="0">
                    <a:gradFill>
                      <a:gsLst>
                        <a:gs pos="0">
                          <a:srgbClr val="FFFFFF"/>
                        </a:gs>
                        <a:gs pos="100000">
                          <a:srgbClr val="FFFFFF"/>
                        </a:gs>
                      </a:gsLst>
                      <a:lin ang="5400000" scaled="0"/>
                    </a:gradFill>
                    <a:latin typeface="Segoe UI Semilight"/>
                    <a:cs typeface="Arial" charset="0"/>
                  </a:rPr>
                  <a:t>5</a:t>
                </a:r>
              </a:p>
              <a:p>
                <a:pPr lvl="0" algn="ctr" defTabSz="932472" fontAlgn="auto">
                  <a:spcBef>
                    <a:spcPts val="0"/>
                  </a:spcBef>
                  <a:spcAft>
                    <a:spcPts val="0"/>
                  </a:spcAft>
                  <a:defRPr/>
                </a:pPr>
                <a:r>
                  <a:rPr lang="en-US" sz="1100" b="0" kern="0" dirty="0">
                    <a:gradFill>
                      <a:gsLst>
                        <a:gs pos="0">
                          <a:srgbClr val="FFFFFF"/>
                        </a:gs>
                        <a:gs pos="100000">
                          <a:srgbClr val="FFFFFF"/>
                        </a:gs>
                      </a:gsLst>
                      <a:lin ang="5400000" scaled="0"/>
                    </a:gradFill>
                    <a:latin typeface="Segoe UI Semilight"/>
                    <a:cs typeface="Arial" charset="0"/>
                  </a:rPr>
                  <a:t>Monitor model's performance</a:t>
                </a:r>
              </a:p>
            </p:txBody>
          </p:sp>
          <p:pic>
            <p:nvPicPr>
              <p:cNvPr id="13" name="Picture 12">
                <a:extLst>
                  <a:ext uri="{FF2B5EF4-FFF2-40B4-BE49-F238E27FC236}">
                    <a16:creationId xmlns:a16="http://schemas.microsoft.com/office/drawing/2014/main" id="{B267989E-FD43-4A32-85B6-14DE0127858B}"/>
                  </a:ext>
                </a:extLst>
              </p:cNvPr>
              <p:cNvPicPr>
                <a:picLocks noChangeAspect="1"/>
              </p:cNvPicPr>
              <p:nvPr/>
            </p:nvPicPr>
            <p:blipFill>
              <a:blip r:embed="rId3">
                <a:duotone>
                  <a:srgbClr val="0078D7">
                    <a:shade val="45000"/>
                    <a:satMod val="135000"/>
                  </a:srgbClr>
                  <a:prstClr val="white"/>
                </a:duotone>
                <a:extLst>
                  <a:ext uri="{BEBA8EAE-BF5A-486C-A8C5-ECC9F3942E4B}">
                    <a14:imgProps xmlns:a14="http://schemas.microsoft.com/office/drawing/2010/main">
                      <a14:imgLayer r:embed="rId4">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rot="2700000">
                <a:off x="6520863" y="2298449"/>
                <a:ext cx="1031672" cy="1031672"/>
              </a:xfrm>
              <a:prstGeom prst="rect">
                <a:avLst/>
              </a:prstGeom>
            </p:spPr>
          </p:pic>
          <p:pic>
            <p:nvPicPr>
              <p:cNvPr id="14" name="Picture 13">
                <a:extLst>
                  <a:ext uri="{FF2B5EF4-FFF2-40B4-BE49-F238E27FC236}">
                    <a16:creationId xmlns:a16="http://schemas.microsoft.com/office/drawing/2014/main" id="{0E1666BA-6CD2-4192-9B3A-AAB8080A9067}"/>
                  </a:ext>
                </a:extLst>
              </p:cNvPr>
              <p:cNvPicPr>
                <a:picLocks noChangeAspect="1"/>
              </p:cNvPicPr>
              <p:nvPr/>
            </p:nvPicPr>
            <p:blipFill>
              <a:blip r:embed="rId3">
                <a:duotone>
                  <a:srgbClr val="0078D7">
                    <a:shade val="45000"/>
                    <a:satMod val="135000"/>
                  </a:srgbClr>
                  <a:prstClr val="white"/>
                </a:duotone>
                <a:extLst>
                  <a:ext uri="{BEBA8EAE-BF5A-486C-A8C5-ECC9F3942E4B}">
                    <a14:imgProps xmlns:a14="http://schemas.microsoft.com/office/drawing/2010/main">
                      <a14:imgLayer r:embed="rId4">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rot="7578876">
                <a:off x="7242223" y="4358009"/>
                <a:ext cx="1031672" cy="1031672"/>
              </a:xfrm>
              <a:prstGeom prst="rect">
                <a:avLst/>
              </a:prstGeom>
            </p:spPr>
          </p:pic>
          <p:pic>
            <p:nvPicPr>
              <p:cNvPr id="15" name="Picture 14">
                <a:extLst>
                  <a:ext uri="{FF2B5EF4-FFF2-40B4-BE49-F238E27FC236}">
                    <a16:creationId xmlns:a16="http://schemas.microsoft.com/office/drawing/2014/main" id="{B9EA3F40-1D21-4276-A20A-B1555C1CF7C5}"/>
                  </a:ext>
                </a:extLst>
              </p:cNvPr>
              <p:cNvPicPr>
                <a:picLocks noChangeAspect="1"/>
              </p:cNvPicPr>
              <p:nvPr/>
            </p:nvPicPr>
            <p:blipFill>
              <a:blip r:embed="rId5">
                <a:duotone>
                  <a:srgbClr val="0078D7">
                    <a:shade val="45000"/>
                    <a:satMod val="135000"/>
                  </a:srgbClr>
                  <a:prstClr val="white"/>
                </a:duotone>
                <a:extLst>
                  <a:ext uri="{BEBA8EAE-BF5A-486C-A8C5-ECC9F3942E4B}">
                    <a14:imgProps xmlns:a14="http://schemas.microsoft.com/office/drawing/2010/main">
                      <a14:imgLayer r:embed="rId6">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rot="10800000">
                <a:off x="5429142" y="5549337"/>
                <a:ext cx="1031672" cy="1031672"/>
              </a:xfrm>
              <a:prstGeom prst="rect">
                <a:avLst/>
              </a:prstGeom>
            </p:spPr>
          </p:pic>
          <p:pic>
            <p:nvPicPr>
              <p:cNvPr id="16" name="Picture 15">
                <a:extLst>
                  <a:ext uri="{FF2B5EF4-FFF2-40B4-BE49-F238E27FC236}">
                    <a16:creationId xmlns:a16="http://schemas.microsoft.com/office/drawing/2014/main" id="{082D357D-196D-4477-A135-4C6B8209D801}"/>
                  </a:ext>
                </a:extLst>
              </p:cNvPr>
              <p:cNvPicPr>
                <a:picLocks noChangeAspect="1"/>
              </p:cNvPicPr>
              <p:nvPr/>
            </p:nvPicPr>
            <p:blipFill>
              <a:blip r:embed="rId3">
                <a:duotone>
                  <a:srgbClr val="0078D7">
                    <a:shade val="45000"/>
                    <a:satMod val="135000"/>
                  </a:srgbClr>
                  <a:prstClr val="white"/>
                </a:duotone>
                <a:extLst>
                  <a:ext uri="{BEBA8EAE-BF5A-486C-A8C5-ECC9F3942E4B}">
                    <a14:imgProps xmlns:a14="http://schemas.microsoft.com/office/drawing/2010/main">
                      <a14:imgLayer r:embed="rId4">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rot="4375504" flipH="1" flipV="1">
                <a:off x="3391570" y="4445093"/>
                <a:ext cx="1031672" cy="1031672"/>
              </a:xfrm>
              <a:prstGeom prst="rect">
                <a:avLst/>
              </a:prstGeom>
            </p:spPr>
          </p:pic>
          <p:pic>
            <p:nvPicPr>
              <p:cNvPr id="17" name="Picture 16">
                <a:extLst>
                  <a:ext uri="{FF2B5EF4-FFF2-40B4-BE49-F238E27FC236}">
                    <a16:creationId xmlns:a16="http://schemas.microsoft.com/office/drawing/2014/main" id="{77FCC087-7F0A-4977-A9C7-92FEA6F384E0}"/>
                  </a:ext>
                </a:extLst>
              </p:cNvPr>
              <p:cNvPicPr>
                <a:picLocks noChangeAspect="1"/>
              </p:cNvPicPr>
              <p:nvPr/>
            </p:nvPicPr>
            <p:blipFill>
              <a:blip r:embed="rId5">
                <a:duotone>
                  <a:srgbClr val="0078D7">
                    <a:shade val="45000"/>
                    <a:satMod val="135000"/>
                  </a:srgbClr>
                  <a:prstClr val="white"/>
                </a:duotone>
                <a:extLst>
                  <a:ext uri="{BEBA8EAE-BF5A-486C-A8C5-ECC9F3942E4B}">
                    <a14:imgProps xmlns:a14="http://schemas.microsoft.com/office/drawing/2010/main">
                      <a14:imgLayer r:embed="rId6">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rot="20278600">
                <a:off x="4052965" y="2173672"/>
                <a:ext cx="1031672" cy="1031672"/>
              </a:xfrm>
              <a:prstGeom prst="rect">
                <a:avLst/>
              </a:prstGeom>
            </p:spPr>
          </p:pic>
        </p:grpSp>
        <p:grpSp>
          <p:nvGrpSpPr>
            <p:cNvPr id="18" name="Group 17">
              <a:extLst>
                <a:ext uri="{FF2B5EF4-FFF2-40B4-BE49-F238E27FC236}">
                  <a16:creationId xmlns:a16="http://schemas.microsoft.com/office/drawing/2014/main" id="{D8BA8C38-C031-4043-9E82-E5B45335C4C1}"/>
                </a:ext>
              </a:extLst>
            </p:cNvPr>
            <p:cNvGrpSpPr/>
            <p:nvPr/>
          </p:nvGrpSpPr>
          <p:grpSpPr>
            <a:xfrm>
              <a:off x="5516223" y="4210124"/>
              <a:ext cx="2736535" cy="2300972"/>
              <a:chOff x="3070223" y="1733718"/>
              <a:chExt cx="5541550" cy="4940655"/>
            </a:xfrm>
          </p:grpSpPr>
          <p:sp>
            <p:nvSpPr>
              <p:cNvPr id="19" name="Oval 18">
                <a:extLst>
                  <a:ext uri="{FF2B5EF4-FFF2-40B4-BE49-F238E27FC236}">
                    <a16:creationId xmlns:a16="http://schemas.microsoft.com/office/drawing/2014/main" id="{E260581A-2D59-4DC7-AECB-3748336A2E67}"/>
                  </a:ext>
                </a:extLst>
              </p:cNvPr>
              <p:cNvSpPr/>
              <p:nvPr/>
            </p:nvSpPr>
            <p:spPr bwMode="auto">
              <a:xfrm>
                <a:off x="5049448" y="1733718"/>
                <a:ext cx="1645920" cy="1645920"/>
              </a:xfrm>
              <a:prstGeom prst="ellipse">
                <a:avLst/>
              </a:prstGeom>
              <a:solidFill>
                <a:srgbClr val="0072C6"/>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0" algn="ctr" defTabSz="932472" fontAlgn="auto">
                  <a:spcBef>
                    <a:spcPts val="0"/>
                  </a:spcBef>
                  <a:spcAft>
                    <a:spcPts val="0"/>
                  </a:spcAft>
                  <a:defRPr/>
                </a:pPr>
                <a:r>
                  <a:rPr lang="en-US" sz="1000" b="0" kern="0" dirty="0">
                    <a:gradFill>
                      <a:gsLst>
                        <a:gs pos="0">
                          <a:srgbClr val="FFFFFF"/>
                        </a:gs>
                        <a:gs pos="100000">
                          <a:srgbClr val="FFFFFF"/>
                        </a:gs>
                      </a:gsLst>
                      <a:lin ang="5400000" scaled="0"/>
                    </a:gradFill>
                    <a:latin typeface="Segoe UI Semilight"/>
                    <a:cs typeface="Arial" charset="0"/>
                  </a:rPr>
                  <a:t>1</a:t>
                </a:r>
              </a:p>
              <a:p>
                <a:pPr lvl="0" algn="ctr" defTabSz="932472" fontAlgn="auto">
                  <a:spcBef>
                    <a:spcPts val="0"/>
                  </a:spcBef>
                  <a:spcAft>
                    <a:spcPts val="0"/>
                  </a:spcAft>
                  <a:defRPr/>
                </a:pPr>
                <a:r>
                  <a:rPr lang="en-US" sz="1000" b="0" kern="0" dirty="0">
                    <a:gradFill>
                      <a:gsLst>
                        <a:gs pos="0">
                          <a:srgbClr val="FFFFFF"/>
                        </a:gs>
                        <a:gs pos="100000">
                          <a:srgbClr val="FFFFFF"/>
                        </a:gs>
                      </a:gsLst>
                      <a:lin ang="5400000" scaled="0"/>
                    </a:gradFill>
                    <a:latin typeface="Segoe UI Semilight"/>
                    <a:cs typeface="Arial" charset="0"/>
                  </a:rPr>
                  <a:t>Define Target / Metric</a:t>
                </a:r>
              </a:p>
            </p:txBody>
          </p:sp>
          <p:sp>
            <p:nvSpPr>
              <p:cNvPr id="20" name="Oval 19">
                <a:extLst>
                  <a:ext uri="{FF2B5EF4-FFF2-40B4-BE49-F238E27FC236}">
                    <a16:creationId xmlns:a16="http://schemas.microsoft.com/office/drawing/2014/main" id="{C840BE34-31C9-4ACA-A57E-C6EAAE55A14C}"/>
                  </a:ext>
                </a:extLst>
              </p:cNvPr>
              <p:cNvSpPr/>
              <p:nvPr/>
            </p:nvSpPr>
            <p:spPr bwMode="auto">
              <a:xfrm>
                <a:off x="6965853" y="2872341"/>
                <a:ext cx="1645920" cy="1645920"/>
              </a:xfrm>
              <a:prstGeom prst="ellipse">
                <a:avLst/>
              </a:prstGeom>
              <a:solidFill>
                <a:srgbClr val="0072C6"/>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0" algn="ctr" defTabSz="932472" fontAlgn="auto">
                  <a:spcBef>
                    <a:spcPts val="0"/>
                  </a:spcBef>
                  <a:spcAft>
                    <a:spcPts val="0"/>
                  </a:spcAft>
                  <a:defRPr/>
                </a:pPr>
                <a:r>
                  <a:rPr lang="en-US" sz="1000" b="0" kern="0" dirty="0">
                    <a:gradFill>
                      <a:gsLst>
                        <a:gs pos="0">
                          <a:srgbClr val="FFFFFF"/>
                        </a:gs>
                        <a:gs pos="100000">
                          <a:srgbClr val="FFFFFF"/>
                        </a:gs>
                      </a:gsLst>
                      <a:lin ang="5400000" scaled="0"/>
                    </a:gradFill>
                    <a:latin typeface="Segoe UI Semilight"/>
                    <a:cs typeface="Arial" charset="0"/>
                  </a:rPr>
                  <a:t>2</a:t>
                </a:r>
              </a:p>
              <a:p>
                <a:pPr lvl="0" algn="ctr" defTabSz="932472" fontAlgn="auto">
                  <a:spcBef>
                    <a:spcPts val="0"/>
                  </a:spcBef>
                  <a:spcAft>
                    <a:spcPts val="0"/>
                  </a:spcAft>
                  <a:defRPr/>
                </a:pPr>
                <a:r>
                  <a:rPr lang="en-US" sz="1000" b="0" kern="0" dirty="0">
                    <a:gradFill>
                      <a:gsLst>
                        <a:gs pos="0">
                          <a:srgbClr val="FFFFFF"/>
                        </a:gs>
                        <a:gs pos="100000">
                          <a:srgbClr val="FFFFFF"/>
                        </a:gs>
                      </a:gsLst>
                      <a:lin ang="5400000" scaled="0"/>
                    </a:gradFill>
                    <a:latin typeface="Segoe UI Semilight"/>
                    <a:cs typeface="Arial" charset="0"/>
                  </a:rPr>
                  <a:t>Extract Derived Features</a:t>
                </a:r>
              </a:p>
            </p:txBody>
          </p:sp>
          <p:sp>
            <p:nvSpPr>
              <p:cNvPr id="21" name="Oval 20">
                <a:extLst>
                  <a:ext uri="{FF2B5EF4-FFF2-40B4-BE49-F238E27FC236}">
                    <a16:creationId xmlns:a16="http://schemas.microsoft.com/office/drawing/2014/main" id="{A7967F60-7BCA-46E6-9010-32D22B98C8AC}"/>
                  </a:ext>
                </a:extLst>
              </p:cNvPr>
              <p:cNvSpPr/>
              <p:nvPr/>
            </p:nvSpPr>
            <p:spPr bwMode="auto">
              <a:xfrm>
                <a:off x="6317061" y="5013939"/>
                <a:ext cx="1645920" cy="1645920"/>
              </a:xfrm>
              <a:prstGeom prst="ellipse">
                <a:avLst/>
              </a:prstGeom>
              <a:solidFill>
                <a:srgbClr val="0072C6"/>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0" algn="ctr" defTabSz="932472" fontAlgn="auto">
                  <a:spcBef>
                    <a:spcPts val="0"/>
                  </a:spcBef>
                  <a:spcAft>
                    <a:spcPts val="0"/>
                  </a:spcAft>
                  <a:defRPr/>
                </a:pPr>
                <a:r>
                  <a:rPr lang="en-US" sz="1000" b="0" kern="0" dirty="0">
                    <a:gradFill>
                      <a:gsLst>
                        <a:gs pos="0">
                          <a:srgbClr val="FFFFFF"/>
                        </a:gs>
                        <a:gs pos="100000">
                          <a:srgbClr val="FFFFFF"/>
                        </a:gs>
                      </a:gsLst>
                      <a:lin ang="5400000" scaled="0"/>
                    </a:gradFill>
                    <a:latin typeface="Segoe UI Semilight"/>
                    <a:cs typeface="Arial" charset="0"/>
                  </a:rPr>
                  <a:t>3</a:t>
                </a:r>
              </a:p>
              <a:p>
                <a:pPr lvl="0" algn="ctr" defTabSz="932472" fontAlgn="auto">
                  <a:spcBef>
                    <a:spcPts val="0"/>
                  </a:spcBef>
                  <a:spcAft>
                    <a:spcPts val="0"/>
                  </a:spcAft>
                  <a:defRPr/>
                </a:pPr>
                <a:r>
                  <a:rPr lang="en-US" sz="1000" b="0" kern="0" dirty="0">
                    <a:gradFill>
                      <a:gsLst>
                        <a:gs pos="0">
                          <a:srgbClr val="FFFFFF"/>
                        </a:gs>
                        <a:gs pos="100000">
                          <a:srgbClr val="FFFFFF"/>
                        </a:gs>
                      </a:gsLst>
                      <a:lin ang="5400000" scaled="0"/>
                    </a:gradFill>
                    <a:latin typeface="Segoe UI Semilight"/>
                    <a:cs typeface="Arial" charset="0"/>
                  </a:rPr>
                  <a:t>Select Features</a:t>
                </a:r>
              </a:p>
            </p:txBody>
          </p:sp>
          <p:sp>
            <p:nvSpPr>
              <p:cNvPr id="22" name="Oval 21">
                <a:extLst>
                  <a:ext uri="{FF2B5EF4-FFF2-40B4-BE49-F238E27FC236}">
                    <a16:creationId xmlns:a16="http://schemas.microsoft.com/office/drawing/2014/main" id="{DB6D8086-6449-4261-9423-66B06A2AD9A5}"/>
                  </a:ext>
                </a:extLst>
              </p:cNvPr>
              <p:cNvSpPr/>
              <p:nvPr/>
            </p:nvSpPr>
            <p:spPr bwMode="auto">
              <a:xfrm>
                <a:off x="3878669" y="5028453"/>
                <a:ext cx="1645920" cy="1645920"/>
              </a:xfrm>
              <a:prstGeom prst="ellipse">
                <a:avLst/>
              </a:prstGeom>
              <a:solidFill>
                <a:srgbClr val="0072C6"/>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0" algn="ctr" defTabSz="932472" fontAlgn="auto">
                  <a:spcBef>
                    <a:spcPts val="0"/>
                  </a:spcBef>
                  <a:spcAft>
                    <a:spcPts val="0"/>
                  </a:spcAft>
                  <a:defRPr/>
                </a:pPr>
                <a:r>
                  <a:rPr lang="en-US" sz="1000" b="0" kern="0" dirty="0">
                    <a:gradFill>
                      <a:gsLst>
                        <a:gs pos="0">
                          <a:srgbClr val="FFFFFF"/>
                        </a:gs>
                        <a:gs pos="100000">
                          <a:srgbClr val="FFFFFF"/>
                        </a:gs>
                      </a:gsLst>
                      <a:lin ang="5400000" scaled="0"/>
                    </a:gradFill>
                    <a:latin typeface="Segoe UI Semilight"/>
                    <a:cs typeface="Arial" charset="0"/>
                  </a:rPr>
                  <a:t>4</a:t>
                </a:r>
              </a:p>
              <a:p>
                <a:pPr lvl="0" algn="ctr" defTabSz="932472" fontAlgn="auto">
                  <a:spcBef>
                    <a:spcPts val="0"/>
                  </a:spcBef>
                  <a:spcAft>
                    <a:spcPts val="0"/>
                  </a:spcAft>
                  <a:defRPr/>
                </a:pPr>
                <a:r>
                  <a:rPr lang="en-US" sz="1000" b="0" kern="0" dirty="0">
                    <a:gradFill>
                      <a:gsLst>
                        <a:gs pos="0">
                          <a:srgbClr val="FFFFFF"/>
                        </a:gs>
                        <a:gs pos="100000">
                          <a:srgbClr val="FFFFFF"/>
                        </a:gs>
                      </a:gsLst>
                      <a:lin ang="5400000" scaled="0"/>
                    </a:gradFill>
                    <a:latin typeface="Segoe UI Semilight"/>
                    <a:cs typeface="Arial" charset="0"/>
                  </a:rPr>
                  <a:t>Fit Model</a:t>
                </a:r>
              </a:p>
            </p:txBody>
          </p:sp>
          <p:sp>
            <p:nvSpPr>
              <p:cNvPr id="23" name="Oval 22">
                <a:extLst>
                  <a:ext uri="{FF2B5EF4-FFF2-40B4-BE49-F238E27FC236}">
                    <a16:creationId xmlns:a16="http://schemas.microsoft.com/office/drawing/2014/main" id="{EDE21AB7-0B11-4A8A-8ADC-3DB84D526AE8}"/>
                  </a:ext>
                </a:extLst>
              </p:cNvPr>
              <p:cNvSpPr/>
              <p:nvPr/>
            </p:nvSpPr>
            <p:spPr bwMode="auto">
              <a:xfrm>
                <a:off x="3070223" y="2961627"/>
                <a:ext cx="1645920" cy="1645920"/>
              </a:xfrm>
              <a:prstGeom prst="ellipse">
                <a:avLst/>
              </a:prstGeom>
              <a:solidFill>
                <a:srgbClr val="0072C6"/>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0" algn="ctr" defTabSz="932472" fontAlgn="auto">
                  <a:spcBef>
                    <a:spcPts val="0"/>
                  </a:spcBef>
                  <a:spcAft>
                    <a:spcPts val="0"/>
                  </a:spcAft>
                  <a:defRPr/>
                </a:pPr>
                <a:r>
                  <a:rPr lang="en-US" sz="1000" b="0" kern="0" dirty="0">
                    <a:gradFill>
                      <a:gsLst>
                        <a:gs pos="0">
                          <a:srgbClr val="FFFFFF"/>
                        </a:gs>
                        <a:gs pos="100000">
                          <a:srgbClr val="FFFFFF"/>
                        </a:gs>
                      </a:gsLst>
                      <a:lin ang="5400000" scaled="0"/>
                    </a:gradFill>
                    <a:latin typeface="Segoe UI Semilight"/>
                    <a:cs typeface="Arial" charset="0"/>
                  </a:rPr>
                  <a:t>5</a:t>
                </a:r>
              </a:p>
              <a:p>
                <a:pPr lvl="0" algn="ctr" defTabSz="932472" fontAlgn="auto">
                  <a:spcBef>
                    <a:spcPts val="0"/>
                  </a:spcBef>
                  <a:spcAft>
                    <a:spcPts val="0"/>
                  </a:spcAft>
                  <a:defRPr/>
                </a:pPr>
                <a:r>
                  <a:rPr lang="en-US" sz="1000" b="0" kern="0" dirty="0">
                    <a:gradFill>
                      <a:gsLst>
                        <a:gs pos="0">
                          <a:srgbClr val="FFFFFF"/>
                        </a:gs>
                        <a:gs pos="100000">
                          <a:srgbClr val="FFFFFF"/>
                        </a:gs>
                      </a:gsLst>
                      <a:lin ang="5400000" scaled="0"/>
                    </a:gradFill>
                    <a:latin typeface="Segoe UI Semilight"/>
                    <a:cs typeface="Arial" charset="0"/>
                  </a:rPr>
                  <a:t>Evaluate Model</a:t>
                </a:r>
              </a:p>
            </p:txBody>
          </p:sp>
          <p:pic>
            <p:nvPicPr>
              <p:cNvPr id="24" name="Picture 23">
                <a:extLst>
                  <a:ext uri="{FF2B5EF4-FFF2-40B4-BE49-F238E27FC236}">
                    <a16:creationId xmlns:a16="http://schemas.microsoft.com/office/drawing/2014/main" id="{716654DC-157B-4B98-B553-8FE2A2112A45}"/>
                  </a:ext>
                </a:extLst>
              </p:cNvPr>
              <p:cNvPicPr>
                <a:picLocks noChangeAspect="1"/>
              </p:cNvPicPr>
              <p:nvPr/>
            </p:nvPicPr>
            <p:blipFill>
              <a:blip r:embed="rId3">
                <a:duotone>
                  <a:srgbClr val="0078D7">
                    <a:shade val="45000"/>
                    <a:satMod val="135000"/>
                  </a:srgbClr>
                  <a:prstClr val="white"/>
                </a:duotone>
                <a:extLst>
                  <a:ext uri="{BEBA8EAE-BF5A-486C-A8C5-ECC9F3942E4B}">
                    <a14:imgProps xmlns:a14="http://schemas.microsoft.com/office/drawing/2010/main">
                      <a14:imgLayer r:embed="rId4">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rot="2700000">
                <a:off x="6520863" y="2298449"/>
                <a:ext cx="1031672" cy="1031672"/>
              </a:xfrm>
              <a:prstGeom prst="rect">
                <a:avLst/>
              </a:prstGeom>
            </p:spPr>
          </p:pic>
          <p:pic>
            <p:nvPicPr>
              <p:cNvPr id="25" name="Picture 24">
                <a:extLst>
                  <a:ext uri="{FF2B5EF4-FFF2-40B4-BE49-F238E27FC236}">
                    <a16:creationId xmlns:a16="http://schemas.microsoft.com/office/drawing/2014/main" id="{D48CE41E-CF7C-410D-A111-76C7AEF328E3}"/>
                  </a:ext>
                </a:extLst>
              </p:cNvPr>
              <p:cNvPicPr>
                <a:picLocks noChangeAspect="1"/>
              </p:cNvPicPr>
              <p:nvPr/>
            </p:nvPicPr>
            <p:blipFill>
              <a:blip r:embed="rId3">
                <a:duotone>
                  <a:srgbClr val="0078D7">
                    <a:shade val="45000"/>
                    <a:satMod val="135000"/>
                  </a:srgbClr>
                  <a:prstClr val="white"/>
                </a:duotone>
                <a:extLst>
                  <a:ext uri="{BEBA8EAE-BF5A-486C-A8C5-ECC9F3942E4B}">
                    <a14:imgProps xmlns:a14="http://schemas.microsoft.com/office/drawing/2010/main">
                      <a14:imgLayer r:embed="rId4">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rot="7578876">
                <a:off x="7242223" y="4358009"/>
                <a:ext cx="1031672" cy="1031672"/>
              </a:xfrm>
              <a:prstGeom prst="rect">
                <a:avLst/>
              </a:prstGeom>
            </p:spPr>
          </p:pic>
          <p:pic>
            <p:nvPicPr>
              <p:cNvPr id="26" name="Picture 25">
                <a:extLst>
                  <a:ext uri="{FF2B5EF4-FFF2-40B4-BE49-F238E27FC236}">
                    <a16:creationId xmlns:a16="http://schemas.microsoft.com/office/drawing/2014/main" id="{9ED4A954-A051-46EC-BC37-F5320D6EEE59}"/>
                  </a:ext>
                </a:extLst>
              </p:cNvPr>
              <p:cNvPicPr>
                <a:picLocks noChangeAspect="1"/>
              </p:cNvPicPr>
              <p:nvPr/>
            </p:nvPicPr>
            <p:blipFill>
              <a:blip r:embed="rId7">
                <a:duotone>
                  <a:srgbClr val="0078D7">
                    <a:shade val="45000"/>
                    <a:satMod val="135000"/>
                  </a:srgbClr>
                  <a:prstClr val="white"/>
                </a:duotone>
                <a:extLst>
                  <a:ext uri="{BEBA8EAE-BF5A-486C-A8C5-ECC9F3942E4B}">
                    <a14:imgProps xmlns:a14="http://schemas.microsoft.com/office/drawing/2010/main">
                      <a14:imgLayer r:embed="rId8">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rot="10800000">
                <a:off x="5429142" y="5549337"/>
                <a:ext cx="1031672" cy="1031672"/>
              </a:xfrm>
              <a:prstGeom prst="rect">
                <a:avLst/>
              </a:prstGeom>
            </p:spPr>
          </p:pic>
          <p:pic>
            <p:nvPicPr>
              <p:cNvPr id="27" name="Picture 26">
                <a:extLst>
                  <a:ext uri="{FF2B5EF4-FFF2-40B4-BE49-F238E27FC236}">
                    <a16:creationId xmlns:a16="http://schemas.microsoft.com/office/drawing/2014/main" id="{6AD629C5-BD72-4A5A-876E-E622FAD391B4}"/>
                  </a:ext>
                </a:extLst>
              </p:cNvPr>
              <p:cNvPicPr>
                <a:picLocks noChangeAspect="1"/>
              </p:cNvPicPr>
              <p:nvPr/>
            </p:nvPicPr>
            <p:blipFill>
              <a:blip r:embed="rId3">
                <a:duotone>
                  <a:srgbClr val="0078D7">
                    <a:shade val="45000"/>
                    <a:satMod val="135000"/>
                  </a:srgbClr>
                  <a:prstClr val="white"/>
                </a:duotone>
                <a:extLst>
                  <a:ext uri="{BEBA8EAE-BF5A-486C-A8C5-ECC9F3942E4B}">
                    <a14:imgProps xmlns:a14="http://schemas.microsoft.com/office/drawing/2010/main">
                      <a14:imgLayer r:embed="rId4">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rot="4375504" flipH="1" flipV="1">
                <a:off x="3391570" y="4445093"/>
                <a:ext cx="1031672" cy="1031672"/>
              </a:xfrm>
              <a:prstGeom prst="rect">
                <a:avLst/>
              </a:prstGeom>
            </p:spPr>
          </p:pic>
          <p:pic>
            <p:nvPicPr>
              <p:cNvPr id="28" name="Picture 27">
                <a:extLst>
                  <a:ext uri="{FF2B5EF4-FFF2-40B4-BE49-F238E27FC236}">
                    <a16:creationId xmlns:a16="http://schemas.microsoft.com/office/drawing/2014/main" id="{D0A2B067-8490-44B2-BBA0-D37C99225225}"/>
                  </a:ext>
                </a:extLst>
              </p:cNvPr>
              <p:cNvPicPr>
                <a:picLocks noChangeAspect="1"/>
              </p:cNvPicPr>
              <p:nvPr/>
            </p:nvPicPr>
            <p:blipFill>
              <a:blip r:embed="rId7">
                <a:duotone>
                  <a:srgbClr val="0078D7">
                    <a:shade val="45000"/>
                    <a:satMod val="135000"/>
                  </a:srgbClr>
                  <a:prstClr val="white"/>
                </a:duotone>
                <a:extLst>
                  <a:ext uri="{BEBA8EAE-BF5A-486C-A8C5-ECC9F3942E4B}">
                    <a14:imgProps xmlns:a14="http://schemas.microsoft.com/office/drawing/2010/main">
                      <a14:imgLayer r:embed="rId8">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rot="20278600">
                <a:off x="4052965" y="2173672"/>
                <a:ext cx="1031672" cy="1031672"/>
              </a:xfrm>
              <a:prstGeom prst="rect">
                <a:avLst/>
              </a:prstGeom>
            </p:spPr>
          </p:pic>
        </p:grpSp>
      </p:grpSp>
      <p:sp>
        <p:nvSpPr>
          <p:cNvPr id="29" name="TextBox 28">
            <a:extLst>
              <a:ext uri="{FF2B5EF4-FFF2-40B4-BE49-F238E27FC236}">
                <a16:creationId xmlns:a16="http://schemas.microsoft.com/office/drawing/2014/main" id="{656E88EC-E1CA-4D49-B303-DFF5F92D03D6}"/>
              </a:ext>
            </a:extLst>
          </p:cNvPr>
          <p:cNvSpPr txBox="1"/>
          <p:nvPr/>
        </p:nvSpPr>
        <p:spPr>
          <a:xfrm>
            <a:off x="222422" y="6301946"/>
            <a:ext cx="955589" cy="369332"/>
          </a:xfrm>
          <a:prstGeom prst="rect">
            <a:avLst/>
          </a:prstGeom>
          <a:noFill/>
        </p:spPr>
        <p:txBody>
          <a:bodyPr wrap="square" rtlCol="0">
            <a:spAutoFit/>
          </a:bodyPr>
          <a:lstStyle/>
          <a:p>
            <a:r>
              <a:rPr lang="en-US" dirty="0"/>
              <a:t>10-7</a:t>
            </a:r>
          </a:p>
        </p:txBody>
      </p:sp>
    </p:spTree>
    <p:extLst>
      <p:ext uri="{BB962C8B-B14F-4D97-AF65-F5344CB8AC3E}">
        <p14:creationId xmlns:p14="http://schemas.microsoft.com/office/powerpoint/2010/main" val="5524237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name="fa03e904-7505-4abe-9c83-293ca59f1cdf">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35C6DF-8A70-4C67-9C78-1FD65B888AB4}"/>
              </a:ext>
            </a:extLst>
          </p:cNvPr>
          <p:cNvSpPr>
            <a:spLocks noGrp="1"/>
          </p:cNvSpPr>
          <p:nvPr>
            <p:ph type="title"/>
          </p:nvPr>
        </p:nvSpPr>
        <p:spPr/>
        <p:txBody>
          <a:bodyPr/>
          <a:lstStyle/>
          <a:p>
            <a:r>
              <a:rPr lang="en-US" dirty="0"/>
              <a:t>Machine Learning</a:t>
            </a:r>
          </a:p>
        </p:txBody>
      </p:sp>
      <p:sp>
        <p:nvSpPr>
          <p:cNvPr id="4" name="Content Placeholder 2">
            <a:extLst>
              <a:ext uri="{FF2B5EF4-FFF2-40B4-BE49-F238E27FC236}">
                <a16:creationId xmlns:a16="http://schemas.microsoft.com/office/drawing/2014/main" id="{C9DCA6CF-4BC0-4DB1-BB90-2ECECB81B9B2}"/>
              </a:ext>
            </a:extLst>
          </p:cNvPr>
          <p:cNvSpPr txBox="1">
            <a:spLocks/>
          </p:cNvSpPr>
          <p:nvPr/>
        </p:nvSpPr>
        <p:spPr>
          <a:xfrm>
            <a:off x="458788" y="1021215"/>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lvl="0">
              <a:lnSpc>
                <a:spcPct val="125000"/>
              </a:lnSpc>
            </a:pPr>
            <a:r>
              <a:rPr lang="en-US" b="0" kern="0" dirty="0">
                <a:solidFill>
                  <a:srgbClr val="000000"/>
                </a:solidFill>
              </a:rPr>
              <a:t>Example of Algorithms:</a:t>
            </a:r>
          </a:p>
          <a:p>
            <a:pPr lvl="1">
              <a:lnSpc>
                <a:spcPct val="125000"/>
              </a:lnSpc>
            </a:pPr>
            <a:r>
              <a:rPr lang="en-US" kern="0" dirty="0">
                <a:solidFill>
                  <a:srgbClr val="000000"/>
                </a:solidFill>
              </a:rPr>
              <a:t>Classification</a:t>
            </a:r>
            <a:r>
              <a:rPr lang="en-US" b="0" kern="0" dirty="0">
                <a:solidFill>
                  <a:srgbClr val="000000"/>
                </a:solidFill>
              </a:rPr>
              <a:t>: Assign a category to each item </a:t>
            </a:r>
          </a:p>
          <a:p>
            <a:pPr lvl="1">
              <a:lnSpc>
                <a:spcPct val="125000"/>
              </a:lnSpc>
            </a:pPr>
            <a:r>
              <a:rPr lang="en-US" kern="0" dirty="0">
                <a:solidFill>
                  <a:srgbClr val="000000"/>
                </a:solidFill>
              </a:rPr>
              <a:t>Regression</a:t>
            </a:r>
            <a:r>
              <a:rPr lang="en-US" b="0" kern="0" dirty="0">
                <a:solidFill>
                  <a:srgbClr val="000000"/>
                </a:solidFill>
              </a:rPr>
              <a:t>: Predict a real value for each item</a:t>
            </a:r>
          </a:p>
          <a:p>
            <a:pPr lvl="1">
              <a:lnSpc>
                <a:spcPct val="125000"/>
              </a:lnSpc>
            </a:pPr>
            <a:r>
              <a:rPr lang="en-US" kern="0" dirty="0">
                <a:solidFill>
                  <a:srgbClr val="000000"/>
                </a:solidFill>
              </a:rPr>
              <a:t>Ranking</a:t>
            </a:r>
            <a:r>
              <a:rPr lang="en-US" b="0" kern="0" dirty="0">
                <a:solidFill>
                  <a:srgbClr val="000000"/>
                </a:solidFill>
              </a:rPr>
              <a:t>: Order items according to some criterion</a:t>
            </a:r>
          </a:p>
          <a:p>
            <a:pPr lvl="1">
              <a:lnSpc>
                <a:spcPct val="125000"/>
              </a:lnSpc>
            </a:pPr>
            <a:r>
              <a:rPr lang="en-US" kern="0" dirty="0">
                <a:solidFill>
                  <a:srgbClr val="000000"/>
                </a:solidFill>
              </a:rPr>
              <a:t>Clustering</a:t>
            </a:r>
            <a:r>
              <a:rPr lang="en-US" b="0" kern="0" dirty="0">
                <a:solidFill>
                  <a:srgbClr val="000000"/>
                </a:solidFill>
              </a:rPr>
              <a:t>: Partition items into homogeneous groups</a:t>
            </a:r>
          </a:p>
          <a:p>
            <a:pPr lvl="1">
              <a:lnSpc>
                <a:spcPct val="125000"/>
              </a:lnSpc>
            </a:pPr>
            <a:r>
              <a:rPr lang="en-US" kern="0" dirty="0">
                <a:solidFill>
                  <a:srgbClr val="000000"/>
                </a:solidFill>
              </a:rPr>
              <a:t>Dimensionality</a:t>
            </a:r>
            <a:r>
              <a:rPr lang="en-US" b="0" kern="0" dirty="0">
                <a:solidFill>
                  <a:srgbClr val="000000"/>
                </a:solidFill>
              </a:rPr>
              <a:t> </a:t>
            </a:r>
            <a:r>
              <a:rPr lang="en-US" kern="0" dirty="0">
                <a:solidFill>
                  <a:srgbClr val="000000"/>
                </a:solidFill>
              </a:rPr>
              <a:t>reduction</a:t>
            </a:r>
            <a:r>
              <a:rPr lang="en-US" b="0" kern="0" dirty="0">
                <a:solidFill>
                  <a:srgbClr val="000000"/>
                </a:solidFill>
              </a:rPr>
              <a:t>: Transform an initial representation of items into a lower-dimensional representation while preserving some properties</a:t>
            </a:r>
          </a:p>
          <a:p>
            <a:pPr lvl="0"/>
            <a:endParaRPr lang="en-US" b="0" kern="0" dirty="0">
              <a:solidFill>
                <a:srgbClr val="000000"/>
              </a:solidFill>
            </a:endParaRPr>
          </a:p>
        </p:txBody>
      </p:sp>
      <p:sp>
        <p:nvSpPr>
          <p:cNvPr id="5" name="TextBox 4">
            <a:extLst>
              <a:ext uri="{FF2B5EF4-FFF2-40B4-BE49-F238E27FC236}">
                <a16:creationId xmlns:a16="http://schemas.microsoft.com/office/drawing/2014/main" id="{C2364FA2-7B12-438A-958F-F2B9AE165855}"/>
              </a:ext>
            </a:extLst>
          </p:cNvPr>
          <p:cNvSpPr txBox="1"/>
          <p:nvPr/>
        </p:nvSpPr>
        <p:spPr>
          <a:xfrm>
            <a:off x="222422" y="6301946"/>
            <a:ext cx="955589" cy="369332"/>
          </a:xfrm>
          <a:prstGeom prst="rect">
            <a:avLst/>
          </a:prstGeom>
          <a:noFill/>
        </p:spPr>
        <p:txBody>
          <a:bodyPr wrap="square" rtlCol="0">
            <a:spAutoFit/>
          </a:bodyPr>
          <a:lstStyle/>
          <a:p>
            <a:r>
              <a:rPr lang="en-US" dirty="0"/>
              <a:t>10-7</a:t>
            </a:r>
          </a:p>
        </p:txBody>
      </p:sp>
    </p:spTree>
    <p:extLst>
      <p:ext uri="{BB962C8B-B14F-4D97-AF65-F5344CB8AC3E}">
        <p14:creationId xmlns:p14="http://schemas.microsoft.com/office/powerpoint/2010/main" val="245900958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name="090d25c7-6044-4eee-9aff-7688c86b5cd7">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9E74D5-432E-4F8F-927C-8E01D990B98E}"/>
              </a:ext>
            </a:extLst>
          </p:cNvPr>
          <p:cNvSpPr>
            <a:spLocks noGrp="1"/>
          </p:cNvSpPr>
          <p:nvPr>
            <p:ph type="title"/>
          </p:nvPr>
        </p:nvSpPr>
        <p:spPr/>
        <p:txBody>
          <a:bodyPr/>
          <a:lstStyle/>
          <a:p>
            <a:r>
              <a:rPr lang="en-US" dirty="0"/>
              <a:t>Machine Learning</a:t>
            </a:r>
          </a:p>
        </p:txBody>
      </p:sp>
      <p:grpSp>
        <p:nvGrpSpPr>
          <p:cNvPr id="3" name="Group 2" descr="Example construction of a machine learning model">
            <a:extLst>
              <a:ext uri="{FF2B5EF4-FFF2-40B4-BE49-F238E27FC236}">
                <a16:creationId xmlns:a16="http://schemas.microsoft.com/office/drawing/2014/main" id="{BBB784C7-1AD4-4EB1-860D-4B18E60D9480}"/>
              </a:ext>
            </a:extLst>
          </p:cNvPr>
          <p:cNvGrpSpPr/>
          <p:nvPr/>
        </p:nvGrpSpPr>
        <p:grpSpPr>
          <a:xfrm>
            <a:off x="662781" y="1037541"/>
            <a:ext cx="8001000" cy="5592250"/>
            <a:chOff x="662781" y="1037541"/>
            <a:chExt cx="8001000" cy="5592250"/>
          </a:xfrm>
        </p:grpSpPr>
        <p:sp>
          <p:nvSpPr>
            <p:cNvPr id="15" name="Rounded Rectangle 8">
              <a:extLst>
                <a:ext uri="{FF2B5EF4-FFF2-40B4-BE49-F238E27FC236}">
                  <a16:creationId xmlns:a16="http://schemas.microsoft.com/office/drawing/2014/main" id="{724C91AA-306B-4979-8864-733D22624279}"/>
                </a:ext>
              </a:extLst>
            </p:cNvPr>
            <p:cNvSpPr/>
            <p:nvPr/>
          </p:nvSpPr>
          <p:spPr>
            <a:xfrm>
              <a:off x="4957598" y="1037541"/>
              <a:ext cx="1938809" cy="591655"/>
            </a:xfrm>
            <a:prstGeom prst="roundRect">
              <a:avLst/>
            </a:prstGeom>
            <a:solidFill>
              <a:srgbClr val="D83B01"/>
            </a:solidFill>
            <a:ln w="10795" cap="flat" cmpd="sng" algn="ctr">
              <a:solidFill>
                <a:srgbClr val="D83B01">
                  <a:shade val="50000"/>
                </a:srgbClr>
              </a:solidFill>
              <a:prstDash val="solid"/>
            </a:ln>
            <a:effectLst/>
          </p:spPr>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Semilight"/>
                  <a:ea typeface="+mn-ea"/>
                  <a:cs typeface="+mn-cs"/>
                </a:rPr>
                <a:t>Data set</a:t>
              </a:r>
            </a:p>
          </p:txBody>
        </p:sp>
        <p:sp>
          <p:nvSpPr>
            <p:cNvPr id="16" name="Rounded Rectangle 9">
              <a:extLst>
                <a:ext uri="{FF2B5EF4-FFF2-40B4-BE49-F238E27FC236}">
                  <a16:creationId xmlns:a16="http://schemas.microsoft.com/office/drawing/2014/main" id="{F3272A3E-3202-4DBB-89C9-BA7E7D518A4F}"/>
                </a:ext>
              </a:extLst>
            </p:cNvPr>
            <p:cNvSpPr/>
            <p:nvPr/>
          </p:nvSpPr>
          <p:spPr>
            <a:xfrm>
              <a:off x="3155320" y="2950864"/>
              <a:ext cx="1938809" cy="591655"/>
            </a:xfrm>
            <a:prstGeom prst="roundRect">
              <a:avLst/>
            </a:prstGeom>
            <a:solidFill>
              <a:srgbClr val="D83B01"/>
            </a:solidFill>
            <a:ln w="10795" cap="flat" cmpd="sng" algn="ctr">
              <a:solidFill>
                <a:srgbClr val="D83B01">
                  <a:shade val="50000"/>
                </a:srgbClr>
              </a:solidFill>
              <a:prstDash val="solid"/>
            </a:ln>
            <a:effectLst>
              <a:softEdge rad="152400"/>
            </a:effectLst>
          </p:spPr>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Semilight"/>
                  <a:ea typeface="+mn-ea"/>
                  <a:cs typeface="+mn-cs"/>
                </a:rPr>
                <a:t>Training data</a:t>
              </a:r>
            </a:p>
          </p:txBody>
        </p:sp>
        <p:sp>
          <p:nvSpPr>
            <p:cNvPr id="17" name="Rounded Rectangle 10">
              <a:extLst>
                <a:ext uri="{FF2B5EF4-FFF2-40B4-BE49-F238E27FC236}">
                  <a16:creationId xmlns:a16="http://schemas.microsoft.com/office/drawing/2014/main" id="{E60DB75B-4C10-4A1B-8671-DEDA70E89834}"/>
                </a:ext>
              </a:extLst>
            </p:cNvPr>
            <p:cNvSpPr/>
            <p:nvPr/>
          </p:nvSpPr>
          <p:spPr>
            <a:xfrm>
              <a:off x="6096906" y="3291620"/>
              <a:ext cx="1938809" cy="591655"/>
            </a:xfrm>
            <a:prstGeom prst="roundRect">
              <a:avLst/>
            </a:prstGeom>
            <a:solidFill>
              <a:srgbClr val="D83B01"/>
            </a:solidFill>
            <a:ln w="10795" cap="flat" cmpd="sng" algn="ctr">
              <a:solidFill>
                <a:srgbClr val="D83B01">
                  <a:shade val="50000"/>
                </a:srgbClr>
              </a:solidFill>
              <a:prstDash val="solid"/>
            </a:ln>
            <a:effectLst>
              <a:softEdge rad="152400"/>
            </a:effectLst>
          </p:spPr>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Semilight"/>
                  <a:ea typeface="+mn-ea"/>
                  <a:cs typeface="+mn-cs"/>
                </a:rPr>
                <a:t>Test data</a:t>
              </a:r>
            </a:p>
          </p:txBody>
        </p:sp>
        <p:sp>
          <p:nvSpPr>
            <p:cNvPr id="18" name="Rounded Rectangle 11">
              <a:extLst>
                <a:ext uri="{FF2B5EF4-FFF2-40B4-BE49-F238E27FC236}">
                  <a16:creationId xmlns:a16="http://schemas.microsoft.com/office/drawing/2014/main" id="{EA773ACA-A0C6-4F81-BB0B-0B9BFDF80AC9}"/>
                </a:ext>
              </a:extLst>
            </p:cNvPr>
            <p:cNvSpPr/>
            <p:nvPr/>
          </p:nvSpPr>
          <p:spPr>
            <a:xfrm>
              <a:off x="662781" y="2570916"/>
              <a:ext cx="1938809" cy="591655"/>
            </a:xfrm>
            <a:prstGeom prst="roundRect">
              <a:avLst/>
            </a:prstGeom>
            <a:solidFill>
              <a:srgbClr val="D83B01"/>
            </a:solidFill>
            <a:ln w="10795" cap="flat" cmpd="sng" algn="ctr">
              <a:solidFill>
                <a:srgbClr val="D83B01">
                  <a:shade val="50000"/>
                </a:srgbClr>
              </a:solidFill>
              <a:prstDash val="solid"/>
            </a:ln>
            <a:effectLst/>
          </p:spPr>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Semilight"/>
                  <a:ea typeface="+mn-ea"/>
                  <a:cs typeface="+mn-cs"/>
                </a:rPr>
                <a:t>Algorithm</a:t>
              </a:r>
            </a:p>
          </p:txBody>
        </p:sp>
        <p:sp>
          <p:nvSpPr>
            <p:cNvPr id="19" name="Rounded Rectangle 12">
              <a:extLst>
                <a:ext uri="{FF2B5EF4-FFF2-40B4-BE49-F238E27FC236}">
                  <a16:creationId xmlns:a16="http://schemas.microsoft.com/office/drawing/2014/main" id="{5619F3D6-BEE9-45C8-838A-49C6183CE271}"/>
                </a:ext>
              </a:extLst>
            </p:cNvPr>
            <p:cNvSpPr/>
            <p:nvPr/>
          </p:nvSpPr>
          <p:spPr>
            <a:xfrm>
              <a:off x="2094894" y="3965826"/>
              <a:ext cx="1938809" cy="591655"/>
            </a:xfrm>
            <a:prstGeom prst="roundRect">
              <a:avLst/>
            </a:prstGeom>
            <a:solidFill>
              <a:srgbClr val="D83B01"/>
            </a:solidFill>
            <a:ln w="10795" cap="flat" cmpd="sng" algn="ctr">
              <a:solidFill>
                <a:srgbClr val="D83B01">
                  <a:shade val="50000"/>
                </a:srgbClr>
              </a:solidFill>
              <a:prstDash val="solid"/>
            </a:ln>
            <a:effectLst/>
          </p:spPr>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Semilight"/>
                  <a:ea typeface="+mn-ea"/>
                  <a:cs typeface="+mn-cs"/>
                </a:rPr>
                <a:t>Train model</a:t>
              </a:r>
            </a:p>
          </p:txBody>
        </p:sp>
        <p:sp>
          <p:nvSpPr>
            <p:cNvPr id="20" name="Rounded Rectangle 13">
              <a:extLst>
                <a:ext uri="{FF2B5EF4-FFF2-40B4-BE49-F238E27FC236}">
                  <a16:creationId xmlns:a16="http://schemas.microsoft.com/office/drawing/2014/main" id="{8012A9D7-0F4F-4533-8769-5548FD565E92}"/>
                </a:ext>
              </a:extLst>
            </p:cNvPr>
            <p:cNvSpPr/>
            <p:nvPr/>
          </p:nvSpPr>
          <p:spPr>
            <a:xfrm>
              <a:off x="4464545" y="4876079"/>
              <a:ext cx="1938809" cy="591655"/>
            </a:xfrm>
            <a:prstGeom prst="roundRect">
              <a:avLst/>
            </a:prstGeom>
            <a:solidFill>
              <a:srgbClr val="D83B01"/>
            </a:solidFill>
            <a:ln w="10795" cap="flat" cmpd="sng" algn="ctr">
              <a:solidFill>
                <a:srgbClr val="D83B01">
                  <a:shade val="50000"/>
                </a:srgbClr>
              </a:solidFill>
              <a:prstDash val="solid"/>
            </a:ln>
            <a:effectLst/>
          </p:spPr>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Semilight"/>
                  <a:ea typeface="+mn-ea"/>
                  <a:cs typeface="+mn-cs"/>
                </a:rPr>
                <a:t>Score model</a:t>
              </a:r>
            </a:p>
          </p:txBody>
        </p:sp>
        <p:sp>
          <p:nvSpPr>
            <p:cNvPr id="21" name="Rounded Rectangle 14">
              <a:extLst>
                <a:ext uri="{FF2B5EF4-FFF2-40B4-BE49-F238E27FC236}">
                  <a16:creationId xmlns:a16="http://schemas.microsoft.com/office/drawing/2014/main" id="{F1C27FFE-E15C-48BB-B501-6C3EB443E469}"/>
                </a:ext>
              </a:extLst>
            </p:cNvPr>
            <p:cNvSpPr/>
            <p:nvPr/>
          </p:nvSpPr>
          <p:spPr>
            <a:xfrm>
              <a:off x="5723714" y="6038136"/>
              <a:ext cx="1938809" cy="591655"/>
            </a:xfrm>
            <a:prstGeom prst="roundRect">
              <a:avLst/>
            </a:prstGeom>
            <a:solidFill>
              <a:srgbClr val="D83B01"/>
            </a:solidFill>
            <a:ln w="10795" cap="flat" cmpd="sng" algn="ctr">
              <a:solidFill>
                <a:srgbClr val="D83B01">
                  <a:shade val="50000"/>
                </a:srgbClr>
              </a:solidFill>
              <a:prstDash val="solid"/>
            </a:ln>
            <a:effectLst/>
          </p:spPr>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Semilight"/>
                  <a:ea typeface="+mn-ea"/>
                  <a:cs typeface="+mn-cs"/>
                </a:rPr>
                <a:t>Evaluate model</a:t>
              </a:r>
            </a:p>
          </p:txBody>
        </p:sp>
        <p:cxnSp>
          <p:nvCxnSpPr>
            <p:cNvPr id="22" name="Straight Arrow Connector 21">
              <a:extLst>
                <a:ext uri="{FF2B5EF4-FFF2-40B4-BE49-F238E27FC236}">
                  <a16:creationId xmlns:a16="http://schemas.microsoft.com/office/drawing/2014/main" id="{C0A1EB22-EF8E-46A0-B535-9A5D3730D71F}"/>
                </a:ext>
              </a:extLst>
            </p:cNvPr>
            <p:cNvCxnSpPr>
              <a:stCxn id="18" idx="2"/>
            </p:cNvCxnSpPr>
            <p:nvPr/>
          </p:nvCxnSpPr>
          <p:spPr>
            <a:xfrm>
              <a:off x="1632186" y="3162571"/>
              <a:ext cx="1002780" cy="803254"/>
            </a:xfrm>
            <a:prstGeom prst="straightConnector1">
              <a:avLst/>
            </a:prstGeom>
            <a:noFill/>
            <a:ln w="17145" cap="flat" cmpd="sng" algn="ctr">
              <a:solidFill>
                <a:srgbClr val="D83B01">
                  <a:shade val="95000"/>
                  <a:alpha val="50000"/>
                  <a:satMod val="150000"/>
                </a:srgbClr>
              </a:solidFill>
              <a:prstDash val="solid"/>
              <a:tailEnd type="triangle"/>
            </a:ln>
            <a:effectLst/>
          </p:spPr>
        </p:cxnSp>
        <p:cxnSp>
          <p:nvCxnSpPr>
            <p:cNvPr id="23" name="Straight Arrow Connector 22">
              <a:extLst>
                <a:ext uri="{FF2B5EF4-FFF2-40B4-BE49-F238E27FC236}">
                  <a16:creationId xmlns:a16="http://schemas.microsoft.com/office/drawing/2014/main" id="{9130F000-8273-4F97-B4E4-12C782D223FE}"/>
                </a:ext>
              </a:extLst>
            </p:cNvPr>
            <p:cNvCxnSpPr/>
            <p:nvPr/>
          </p:nvCxnSpPr>
          <p:spPr>
            <a:xfrm flipH="1">
              <a:off x="3393500" y="3125487"/>
              <a:ext cx="2412134" cy="840338"/>
            </a:xfrm>
            <a:prstGeom prst="straightConnector1">
              <a:avLst/>
            </a:prstGeom>
            <a:noFill/>
            <a:ln w="17145" cap="flat" cmpd="sng" algn="ctr">
              <a:solidFill>
                <a:srgbClr val="D83B01">
                  <a:shade val="95000"/>
                  <a:alpha val="50000"/>
                  <a:satMod val="150000"/>
                </a:srgbClr>
              </a:solidFill>
              <a:prstDash val="solid"/>
              <a:tailEnd type="triangle"/>
            </a:ln>
            <a:effectLst/>
          </p:spPr>
        </p:cxnSp>
        <p:cxnSp>
          <p:nvCxnSpPr>
            <p:cNvPr id="24" name="Straight Arrow Connector 23">
              <a:extLst>
                <a:ext uri="{FF2B5EF4-FFF2-40B4-BE49-F238E27FC236}">
                  <a16:creationId xmlns:a16="http://schemas.microsoft.com/office/drawing/2014/main" id="{BE4FD173-1BB5-4E77-8022-DA9A489A0A34}"/>
                </a:ext>
              </a:extLst>
            </p:cNvPr>
            <p:cNvCxnSpPr/>
            <p:nvPr/>
          </p:nvCxnSpPr>
          <p:spPr>
            <a:xfrm flipH="1">
              <a:off x="5723714" y="3125487"/>
              <a:ext cx="470284" cy="1750591"/>
            </a:xfrm>
            <a:prstGeom prst="straightConnector1">
              <a:avLst/>
            </a:prstGeom>
            <a:noFill/>
            <a:ln w="17145" cap="flat" cmpd="sng" algn="ctr">
              <a:solidFill>
                <a:srgbClr val="D83B01">
                  <a:shade val="95000"/>
                  <a:alpha val="50000"/>
                  <a:satMod val="150000"/>
                </a:srgbClr>
              </a:solidFill>
              <a:prstDash val="solid"/>
              <a:tailEnd type="triangle"/>
            </a:ln>
            <a:effectLst/>
          </p:spPr>
        </p:cxnSp>
        <p:cxnSp>
          <p:nvCxnSpPr>
            <p:cNvPr id="25" name="Straight Arrow Connector 24">
              <a:extLst>
                <a:ext uri="{FF2B5EF4-FFF2-40B4-BE49-F238E27FC236}">
                  <a16:creationId xmlns:a16="http://schemas.microsoft.com/office/drawing/2014/main" id="{36C6161E-3DB9-4D93-9683-0BAAABC33DF7}"/>
                </a:ext>
              </a:extLst>
            </p:cNvPr>
            <p:cNvCxnSpPr>
              <a:stCxn id="20" idx="2"/>
            </p:cNvCxnSpPr>
            <p:nvPr/>
          </p:nvCxnSpPr>
          <p:spPr>
            <a:xfrm>
              <a:off x="5433950" y="5467734"/>
              <a:ext cx="890520" cy="570403"/>
            </a:xfrm>
            <a:prstGeom prst="straightConnector1">
              <a:avLst/>
            </a:prstGeom>
            <a:noFill/>
            <a:ln w="17145" cap="flat" cmpd="sng" algn="ctr">
              <a:solidFill>
                <a:srgbClr val="D83B01">
                  <a:shade val="95000"/>
                  <a:alpha val="50000"/>
                  <a:satMod val="150000"/>
                </a:srgbClr>
              </a:solidFill>
              <a:prstDash val="solid"/>
              <a:tailEnd type="triangle"/>
            </a:ln>
            <a:effectLst/>
          </p:spPr>
        </p:cxnSp>
        <p:cxnSp>
          <p:nvCxnSpPr>
            <p:cNvPr id="26" name="Straight Arrow Connector 25">
              <a:extLst>
                <a:ext uri="{FF2B5EF4-FFF2-40B4-BE49-F238E27FC236}">
                  <a16:creationId xmlns:a16="http://schemas.microsoft.com/office/drawing/2014/main" id="{33127A36-9DA9-493F-B224-9C862EA8D2E1}"/>
                </a:ext>
              </a:extLst>
            </p:cNvPr>
            <p:cNvCxnSpPr/>
            <p:nvPr/>
          </p:nvCxnSpPr>
          <p:spPr>
            <a:xfrm>
              <a:off x="3064298" y="4566584"/>
              <a:ext cx="2058656" cy="302630"/>
            </a:xfrm>
            <a:prstGeom prst="straightConnector1">
              <a:avLst/>
            </a:prstGeom>
            <a:noFill/>
            <a:ln w="17145" cap="flat" cmpd="sng" algn="ctr">
              <a:solidFill>
                <a:srgbClr val="D83B01">
                  <a:shade val="95000"/>
                  <a:alpha val="50000"/>
                  <a:satMod val="150000"/>
                </a:srgbClr>
              </a:solidFill>
              <a:prstDash val="solid"/>
              <a:tailEnd type="triangle"/>
            </a:ln>
            <a:effectLst/>
          </p:spPr>
        </p:cxnSp>
        <p:cxnSp>
          <p:nvCxnSpPr>
            <p:cNvPr id="27" name="Straight Arrow Connector 26">
              <a:extLst>
                <a:ext uri="{FF2B5EF4-FFF2-40B4-BE49-F238E27FC236}">
                  <a16:creationId xmlns:a16="http://schemas.microsoft.com/office/drawing/2014/main" id="{1AA80FED-D5B7-4DFD-B1BA-CCEEA8EA9E14}"/>
                </a:ext>
              </a:extLst>
            </p:cNvPr>
            <p:cNvCxnSpPr/>
            <p:nvPr/>
          </p:nvCxnSpPr>
          <p:spPr>
            <a:xfrm flipH="1">
              <a:off x="7043559" y="5171906"/>
              <a:ext cx="518836" cy="866230"/>
            </a:xfrm>
            <a:prstGeom prst="straightConnector1">
              <a:avLst/>
            </a:prstGeom>
            <a:noFill/>
            <a:ln w="17145" cap="flat" cmpd="sng" algn="ctr">
              <a:solidFill>
                <a:srgbClr val="D83B01">
                  <a:shade val="95000"/>
                  <a:alpha val="50000"/>
                  <a:satMod val="150000"/>
                </a:srgbClr>
              </a:solidFill>
              <a:prstDash val="solid"/>
              <a:tailEnd type="triangle"/>
            </a:ln>
            <a:effectLst/>
          </p:spPr>
        </p:cxnSp>
        <p:sp>
          <p:nvSpPr>
            <p:cNvPr id="28" name="TextBox 38">
              <a:extLst>
                <a:ext uri="{FF2B5EF4-FFF2-40B4-BE49-F238E27FC236}">
                  <a16:creationId xmlns:a16="http://schemas.microsoft.com/office/drawing/2014/main" id="{994D9B51-01A5-43A5-AAA3-796255ED5565}"/>
                </a:ext>
              </a:extLst>
            </p:cNvPr>
            <p:cNvSpPr txBox="1"/>
            <p:nvPr/>
          </p:nvSpPr>
          <p:spPr>
            <a:xfrm>
              <a:off x="6570092" y="4751665"/>
              <a:ext cx="2093689" cy="359073"/>
            </a:xfrm>
            <a:prstGeom prst="rect">
              <a:avLst/>
            </a:prstGeom>
            <a:noFill/>
          </p:spPr>
          <p:txBody>
            <a:bodyPr wrap="square"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fontAlgn="auto">
                <a:spcBef>
                  <a:spcPts val="0"/>
                </a:spcBef>
                <a:spcAft>
                  <a:spcPts val="0"/>
                </a:spcAft>
              </a:pPr>
              <a:r>
                <a:rPr lang="en-US" b="0" dirty="0">
                  <a:solidFill>
                    <a:srgbClr val="353535"/>
                  </a:solidFill>
                  <a:latin typeface="Segoe UI Semilight"/>
                </a:rPr>
                <a:t>(Another model)</a:t>
              </a:r>
            </a:p>
          </p:txBody>
        </p:sp>
        <p:sp>
          <p:nvSpPr>
            <p:cNvPr id="29" name="Rounded Rectangle 19">
              <a:extLst>
                <a:ext uri="{FF2B5EF4-FFF2-40B4-BE49-F238E27FC236}">
                  <a16:creationId xmlns:a16="http://schemas.microsoft.com/office/drawing/2014/main" id="{A34AC00B-B63B-4810-A4D0-75D361B272B0}"/>
                </a:ext>
              </a:extLst>
            </p:cNvPr>
            <p:cNvSpPr/>
            <p:nvPr/>
          </p:nvSpPr>
          <p:spPr>
            <a:xfrm>
              <a:off x="4977315" y="1808718"/>
              <a:ext cx="1938809" cy="591655"/>
            </a:xfrm>
            <a:prstGeom prst="roundRect">
              <a:avLst/>
            </a:prstGeom>
            <a:solidFill>
              <a:srgbClr val="D83B01"/>
            </a:solidFill>
            <a:ln w="10795" cap="flat" cmpd="sng" algn="ctr">
              <a:solidFill>
                <a:srgbClr val="D83B01">
                  <a:shade val="50000"/>
                </a:srgbClr>
              </a:solidFill>
              <a:prstDash val="solid"/>
            </a:ln>
            <a:effectLst>
              <a:softEdge rad="127000"/>
            </a:effectLst>
          </p:spPr>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Semilight"/>
                  <a:ea typeface="+mn-ea"/>
                  <a:cs typeface="+mn-cs"/>
                </a:rPr>
                <a:t>Data cleaning</a:t>
              </a:r>
            </a:p>
          </p:txBody>
        </p:sp>
        <p:sp>
          <p:nvSpPr>
            <p:cNvPr id="30" name="Rounded Rectangle 20">
              <a:extLst>
                <a:ext uri="{FF2B5EF4-FFF2-40B4-BE49-F238E27FC236}">
                  <a16:creationId xmlns:a16="http://schemas.microsoft.com/office/drawing/2014/main" id="{D110F660-6284-4AB6-96A1-BD6B459F2000}"/>
                </a:ext>
              </a:extLst>
            </p:cNvPr>
            <p:cNvSpPr/>
            <p:nvPr/>
          </p:nvSpPr>
          <p:spPr>
            <a:xfrm>
              <a:off x="4957597" y="2547251"/>
              <a:ext cx="1938809" cy="591655"/>
            </a:xfrm>
            <a:prstGeom prst="roundRect">
              <a:avLst/>
            </a:prstGeom>
            <a:solidFill>
              <a:srgbClr val="D83B01"/>
            </a:solidFill>
            <a:ln w="10795" cap="flat" cmpd="sng" algn="ctr">
              <a:solidFill>
                <a:srgbClr val="D83B01">
                  <a:shade val="50000"/>
                </a:srgbClr>
              </a:solidFill>
              <a:prstDash val="solid"/>
            </a:ln>
            <a:effectLst/>
          </p:spPr>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Semilight"/>
                  <a:ea typeface="+mn-ea"/>
                  <a:cs typeface="+mn-cs"/>
                </a:rPr>
                <a:t>Split</a:t>
              </a:r>
            </a:p>
          </p:txBody>
        </p:sp>
        <p:cxnSp>
          <p:nvCxnSpPr>
            <p:cNvPr id="31" name="Straight Arrow Connector 30">
              <a:extLst>
                <a:ext uri="{FF2B5EF4-FFF2-40B4-BE49-F238E27FC236}">
                  <a16:creationId xmlns:a16="http://schemas.microsoft.com/office/drawing/2014/main" id="{EABEBEDE-C1AE-41FC-A59F-AF64CD677FD1}"/>
                </a:ext>
              </a:extLst>
            </p:cNvPr>
            <p:cNvCxnSpPr>
              <a:stCxn id="15" idx="2"/>
            </p:cNvCxnSpPr>
            <p:nvPr/>
          </p:nvCxnSpPr>
          <p:spPr>
            <a:xfrm flipH="1">
              <a:off x="5927001" y="1629196"/>
              <a:ext cx="2" cy="273967"/>
            </a:xfrm>
            <a:prstGeom prst="straightConnector1">
              <a:avLst/>
            </a:prstGeom>
            <a:noFill/>
            <a:ln w="17145" cap="flat" cmpd="sng" algn="ctr">
              <a:solidFill>
                <a:srgbClr val="D83B01">
                  <a:shade val="95000"/>
                  <a:alpha val="50000"/>
                  <a:satMod val="150000"/>
                </a:srgbClr>
              </a:solidFill>
              <a:prstDash val="solid"/>
              <a:tailEnd type="triangle"/>
            </a:ln>
            <a:effectLst/>
          </p:spPr>
        </p:cxnSp>
        <p:cxnSp>
          <p:nvCxnSpPr>
            <p:cNvPr id="32" name="Straight Arrow Connector 31">
              <a:extLst>
                <a:ext uri="{FF2B5EF4-FFF2-40B4-BE49-F238E27FC236}">
                  <a16:creationId xmlns:a16="http://schemas.microsoft.com/office/drawing/2014/main" id="{DDC015CA-B834-483A-9C87-A2533DBEA300}"/>
                </a:ext>
              </a:extLst>
            </p:cNvPr>
            <p:cNvCxnSpPr/>
            <p:nvPr/>
          </p:nvCxnSpPr>
          <p:spPr>
            <a:xfrm flipH="1">
              <a:off x="5927001" y="2316212"/>
              <a:ext cx="2" cy="273967"/>
            </a:xfrm>
            <a:prstGeom prst="straightConnector1">
              <a:avLst/>
            </a:prstGeom>
            <a:noFill/>
            <a:ln w="17145" cap="flat" cmpd="sng" algn="ctr">
              <a:solidFill>
                <a:srgbClr val="D83B01">
                  <a:shade val="95000"/>
                  <a:alpha val="50000"/>
                  <a:satMod val="150000"/>
                </a:srgbClr>
              </a:solidFill>
              <a:prstDash val="solid"/>
              <a:tailEnd type="triangle"/>
            </a:ln>
            <a:effectLst/>
          </p:spPr>
        </p:cxnSp>
      </p:grpSp>
      <p:sp>
        <p:nvSpPr>
          <p:cNvPr id="33" name="TextBox 32">
            <a:extLst>
              <a:ext uri="{FF2B5EF4-FFF2-40B4-BE49-F238E27FC236}">
                <a16:creationId xmlns:a16="http://schemas.microsoft.com/office/drawing/2014/main" id="{E92BE037-AB25-40C8-B052-2A7EF03A7ED2}"/>
              </a:ext>
            </a:extLst>
          </p:cNvPr>
          <p:cNvSpPr txBox="1"/>
          <p:nvPr/>
        </p:nvSpPr>
        <p:spPr>
          <a:xfrm>
            <a:off x="222422" y="6301946"/>
            <a:ext cx="955589" cy="369332"/>
          </a:xfrm>
          <a:prstGeom prst="rect">
            <a:avLst/>
          </a:prstGeom>
          <a:noFill/>
        </p:spPr>
        <p:txBody>
          <a:bodyPr wrap="square" rtlCol="0">
            <a:spAutoFit/>
          </a:bodyPr>
          <a:lstStyle/>
          <a:p>
            <a:r>
              <a:rPr lang="en-US" dirty="0"/>
              <a:t>10-7</a:t>
            </a:r>
          </a:p>
        </p:txBody>
      </p:sp>
    </p:spTree>
    <p:extLst>
      <p:ext uri="{BB962C8B-B14F-4D97-AF65-F5344CB8AC3E}">
        <p14:creationId xmlns:p14="http://schemas.microsoft.com/office/powerpoint/2010/main" val="137310097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name="1fe5bcda-e383-4816-9e68-8404c1912fb7">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35B45-ED3B-4BEA-9165-81368ED66D9F}"/>
              </a:ext>
            </a:extLst>
          </p:cNvPr>
          <p:cNvSpPr>
            <a:spLocks noGrp="1"/>
          </p:cNvSpPr>
          <p:nvPr>
            <p:ph type="title"/>
          </p:nvPr>
        </p:nvSpPr>
        <p:spPr/>
        <p:txBody>
          <a:bodyPr/>
          <a:lstStyle/>
          <a:p>
            <a:r>
              <a:rPr lang="en-US" dirty="0"/>
              <a:t>Discussion</a:t>
            </a:r>
          </a:p>
        </p:txBody>
      </p:sp>
      <p:sp>
        <p:nvSpPr>
          <p:cNvPr id="4" name="Title 1">
            <a:extLst>
              <a:ext uri="{FF2B5EF4-FFF2-40B4-BE49-F238E27FC236}">
                <a16:creationId xmlns:a16="http://schemas.microsoft.com/office/drawing/2014/main" id="{F2470E07-C683-4AB8-AA7D-FF6DB2236BD1}"/>
              </a:ext>
            </a:extLst>
          </p:cNvPr>
          <p:cNvSpPr txBox="1">
            <a:spLocks/>
          </p:cNvSpPr>
          <p:nvPr/>
        </p:nvSpPr>
        <p:spPr>
          <a:xfrm>
            <a:off x="561752" y="1229710"/>
            <a:ext cx="3505886" cy="4398580"/>
          </a:xfrm>
          <a:prstGeom prst="rect">
            <a:avLst/>
          </a:prstGeom>
        </p:spPr>
        <p:txBody>
          <a:bodyPr anchor="ctr"/>
          <a:lstStyle>
            <a:lvl1pPr marL="0" marR="0" indent="0" algn="l" defTabSz="914400" rtl="0" eaLnBrk="1" fontAlgn="base" latinLnBrk="0" hangingPunct="1">
              <a:lnSpc>
                <a:spcPct val="100000"/>
              </a:lnSpc>
              <a:spcBef>
                <a:spcPct val="0"/>
              </a:spcBef>
              <a:spcAft>
                <a:spcPct val="0"/>
              </a:spcAft>
              <a:buClr>
                <a:srgbClr val="DC0081"/>
              </a:buClr>
              <a:buFont typeface="Wingdings" pitchFamily="2" charset="2"/>
              <a:tabLst/>
              <a:defRPr lang="en-US" sz="2800" b="1" kern="1200">
                <a:solidFill>
                  <a:schemeClr val="accent3"/>
                </a:solidFill>
                <a:effectLst/>
                <a:latin typeface="Verdana" pitchFamily="34" charset="0"/>
                <a:ea typeface="Segoe UI" pitchFamily="34" charset="0"/>
                <a:cs typeface="Arial" charset="0"/>
              </a:defRPr>
            </a:lvl1pPr>
            <a:lvl2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2pPr>
            <a:lvl3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3pPr>
            <a:lvl4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4pPr>
            <a:lvl5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5pPr>
            <a:lvl6pPr marL="4572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6pPr>
            <a:lvl7pPr marL="9144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7pPr>
            <a:lvl8pPr marL="13716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8pPr>
            <a:lvl9pPr marL="18288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9pPr>
          </a:lstStyle>
          <a:p>
            <a:pPr lvl="0" algn="ctr">
              <a:buClrTx/>
            </a:pPr>
            <a:r>
              <a:rPr lang="en-US" sz="1800" b="0" dirty="0">
                <a:solidFill>
                  <a:srgbClr val="000000"/>
                </a:solidFill>
                <a:latin typeface="Segoe UI" panose="020B0502040204020203" pitchFamily="34" charset="0"/>
                <a:ea typeface="+mn-ea"/>
                <a:cs typeface="Segoe UI" panose="020B0502040204020203" pitchFamily="34" charset="0"/>
              </a:rPr>
              <a:t>What are examples of business use cases for machine learning algorithms?</a:t>
            </a:r>
          </a:p>
        </p:txBody>
      </p:sp>
      <p:pic>
        <p:nvPicPr>
          <p:cNvPr id="5" name="Picture 4" descr="Question">
            <a:extLst>
              <a:ext uri="{FF2B5EF4-FFF2-40B4-BE49-F238E27FC236}">
                <a16:creationId xmlns:a16="http://schemas.microsoft.com/office/drawing/2014/main" id="{83A0469E-4209-44F6-96D9-62D1E08D828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2919" y="2204336"/>
            <a:ext cx="2449329" cy="2449329"/>
          </a:xfrm>
          <a:prstGeom prst="rect">
            <a:avLst/>
          </a:prstGeom>
        </p:spPr>
      </p:pic>
      <p:sp>
        <p:nvSpPr>
          <p:cNvPr id="6" name="TextBox 5">
            <a:extLst>
              <a:ext uri="{FF2B5EF4-FFF2-40B4-BE49-F238E27FC236}">
                <a16:creationId xmlns:a16="http://schemas.microsoft.com/office/drawing/2014/main" id="{955A45D6-B462-49CE-AB7C-9F399AE095CE}"/>
              </a:ext>
            </a:extLst>
          </p:cNvPr>
          <p:cNvSpPr txBox="1"/>
          <p:nvPr/>
        </p:nvSpPr>
        <p:spPr>
          <a:xfrm>
            <a:off x="222422" y="6301946"/>
            <a:ext cx="955589" cy="369332"/>
          </a:xfrm>
          <a:prstGeom prst="rect">
            <a:avLst/>
          </a:prstGeom>
          <a:noFill/>
        </p:spPr>
        <p:txBody>
          <a:bodyPr wrap="square" rtlCol="0">
            <a:spAutoFit/>
          </a:bodyPr>
          <a:lstStyle/>
          <a:p>
            <a:r>
              <a:rPr lang="en-US" dirty="0"/>
              <a:t>10-8</a:t>
            </a:r>
          </a:p>
        </p:txBody>
      </p:sp>
    </p:spTree>
    <p:extLst>
      <p:ext uri="{BB962C8B-B14F-4D97-AF65-F5344CB8AC3E}">
        <p14:creationId xmlns:p14="http://schemas.microsoft.com/office/powerpoint/2010/main" val="257420109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name="4b4710d2-92b3-4d93-912f-56ea09fa7ccf">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E3ACAA-F5BD-4EDD-B899-A9D92CAEAAAD}"/>
              </a:ext>
            </a:extLst>
          </p:cNvPr>
          <p:cNvSpPr>
            <a:spLocks noGrp="1"/>
          </p:cNvSpPr>
          <p:nvPr>
            <p:ph type="title"/>
          </p:nvPr>
        </p:nvSpPr>
        <p:spPr/>
        <p:txBody>
          <a:bodyPr/>
          <a:lstStyle/>
          <a:p>
            <a:r>
              <a:rPr lang="en-US" dirty="0"/>
              <a:t>Lesson 4: Media Processing</a:t>
            </a:r>
          </a:p>
        </p:txBody>
      </p:sp>
      <p:sp>
        <p:nvSpPr>
          <p:cNvPr id="3" name="Text Placeholder 2">
            <a:extLst>
              <a:ext uri="{FF2B5EF4-FFF2-40B4-BE49-F238E27FC236}">
                <a16:creationId xmlns:a16="http://schemas.microsoft.com/office/drawing/2014/main" id="{C333FCA9-4D9F-4457-9744-D977564E728E}"/>
              </a:ext>
            </a:extLst>
          </p:cNvPr>
          <p:cNvSpPr>
            <a:spLocks noGrp="1"/>
          </p:cNvSpPr>
          <p:nvPr>
            <p:ph type="body" idx="1"/>
          </p:nvPr>
        </p:nvSpPr>
        <p:spPr/>
        <p:txBody>
          <a:bodyPr/>
          <a:lstStyle/>
          <a:p>
            <a:r>
              <a:rPr lang="en-US" dirty="0"/>
              <a:t>Media Services
Computer Vision API</a:t>
            </a:r>
          </a:p>
        </p:txBody>
      </p:sp>
      <p:sp>
        <p:nvSpPr>
          <p:cNvPr id="4" name="TextBox 3">
            <a:extLst>
              <a:ext uri="{FF2B5EF4-FFF2-40B4-BE49-F238E27FC236}">
                <a16:creationId xmlns:a16="http://schemas.microsoft.com/office/drawing/2014/main" id="{3F17B158-77DA-4EDC-B366-898640194DA3}"/>
              </a:ext>
            </a:extLst>
          </p:cNvPr>
          <p:cNvSpPr txBox="1"/>
          <p:nvPr/>
        </p:nvSpPr>
        <p:spPr>
          <a:xfrm>
            <a:off x="222422" y="6301946"/>
            <a:ext cx="955589" cy="369332"/>
          </a:xfrm>
          <a:prstGeom prst="rect">
            <a:avLst/>
          </a:prstGeom>
          <a:noFill/>
        </p:spPr>
        <p:txBody>
          <a:bodyPr wrap="square" rtlCol="0">
            <a:spAutoFit/>
          </a:bodyPr>
          <a:lstStyle/>
          <a:p>
            <a:r>
              <a:rPr lang="en-US" dirty="0"/>
              <a:t>10-9</a:t>
            </a:r>
          </a:p>
        </p:txBody>
      </p:sp>
    </p:spTree>
    <p:extLst>
      <p:ext uri="{BB962C8B-B14F-4D97-AF65-F5344CB8AC3E}">
        <p14:creationId xmlns:p14="http://schemas.microsoft.com/office/powerpoint/2010/main" val="13897321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6b815f6b-9c51-4f3a-803e-ecd54c9b54a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D3076A-1F36-4298-A44C-0ADCE3EBE20C}"/>
              </a:ext>
            </a:extLst>
          </p:cNvPr>
          <p:cNvSpPr>
            <a:spLocks noGrp="1"/>
          </p:cNvSpPr>
          <p:nvPr>
            <p:ph type="title"/>
          </p:nvPr>
        </p:nvSpPr>
        <p:spPr/>
        <p:txBody>
          <a:bodyPr/>
          <a:lstStyle/>
          <a:p>
            <a:r>
              <a:rPr lang="en-US" dirty="0"/>
              <a:t>Cognitive Services</a:t>
            </a:r>
          </a:p>
        </p:txBody>
      </p:sp>
      <p:grpSp>
        <p:nvGrpSpPr>
          <p:cNvPr id="4" name="Group 3" descr="List of popular intelligent services on Azure">
            <a:extLst>
              <a:ext uri="{FF2B5EF4-FFF2-40B4-BE49-F238E27FC236}">
                <a16:creationId xmlns:a16="http://schemas.microsoft.com/office/drawing/2014/main" id="{17983C59-7ED4-44E9-9534-D125F4354BED}"/>
              </a:ext>
            </a:extLst>
          </p:cNvPr>
          <p:cNvGrpSpPr/>
          <p:nvPr/>
        </p:nvGrpSpPr>
        <p:grpSpPr>
          <a:xfrm>
            <a:off x="319881" y="1820862"/>
            <a:ext cx="8686800" cy="3237240"/>
            <a:chOff x="319881" y="1820862"/>
            <a:chExt cx="8686800" cy="3237240"/>
          </a:xfrm>
        </p:grpSpPr>
        <p:cxnSp>
          <p:nvCxnSpPr>
            <p:cNvPr id="37" name="Straight Connector 36">
              <a:extLst>
                <a:ext uri="{FF2B5EF4-FFF2-40B4-BE49-F238E27FC236}">
                  <a16:creationId xmlns:a16="http://schemas.microsoft.com/office/drawing/2014/main" id="{40931E1F-6FEE-4EE1-AD4A-3456BFE05A51}"/>
                </a:ext>
              </a:extLst>
            </p:cNvPr>
            <p:cNvCxnSpPr/>
            <p:nvPr/>
          </p:nvCxnSpPr>
          <p:spPr>
            <a:xfrm>
              <a:off x="319881" y="4229905"/>
              <a:ext cx="8686800" cy="0"/>
            </a:xfrm>
            <a:prstGeom prst="line">
              <a:avLst/>
            </a:prstGeom>
            <a:noFill/>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84B0A939-566B-4889-81D9-05FBF00854C2}"/>
                </a:ext>
              </a:extLst>
            </p:cNvPr>
            <p:cNvSpPr/>
            <p:nvPr/>
          </p:nvSpPr>
          <p:spPr bwMode="auto">
            <a:xfrm>
              <a:off x="1193436" y="4398364"/>
              <a:ext cx="1405146" cy="266126"/>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1935" rtl="0" eaLnBrk="1" fontAlgn="base" latinLnBrk="0" hangingPunct="1">
                <a:lnSpc>
                  <a:spcPct val="100000"/>
                </a:lnSpc>
                <a:spcBef>
                  <a:spcPct val="0"/>
                </a:spcBef>
                <a:spcAft>
                  <a:spcPct val="0"/>
                </a:spcAft>
                <a:buClrTx/>
                <a:buSzTx/>
                <a:buFontTx/>
                <a:buNone/>
                <a:tabLst/>
                <a:defRPr/>
              </a:pPr>
              <a:r>
                <a:rPr kumimoji="0" lang="en-US" b="0" i="0" u="none" strike="noStrike" kern="0" cap="none" spc="50" normalizeH="0" baseline="0" noProof="0" dirty="0">
                  <a:ln>
                    <a:noFill/>
                  </a:ln>
                  <a:solidFill>
                    <a:sysClr val="windowText" lastClr="000000"/>
                  </a:solidFill>
                  <a:effectLst/>
                  <a:uLnTx/>
                  <a:uFillTx/>
                  <a:latin typeface="Segoe UI Semilight" panose="020B0402040204020203" pitchFamily="34" charset="0"/>
                  <a:cs typeface="Segoe UI Semilight" panose="020B0402040204020203" pitchFamily="34" charset="0"/>
                </a:rPr>
                <a:t>Agent</a:t>
              </a:r>
            </a:p>
          </p:txBody>
        </p:sp>
        <p:sp>
          <p:nvSpPr>
            <p:cNvPr id="39" name="Rectangle 38">
              <a:extLst>
                <a:ext uri="{FF2B5EF4-FFF2-40B4-BE49-F238E27FC236}">
                  <a16:creationId xmlns:a16="http://schemas.microsoft.com/office/drawing/2014/main" id="{C4DAAC48-CC6B-49F3-87D7-6D5EFF3F7298}"/>
                </a:ext>
              </a:extLst>
            </p:cNvPr>
            <p:cNvSpPr/>
            <p:nvPr/>
          </p:nvSpPr>
          <p:spPr bwMode="auto">
            <a:xfrm>
              <a:off x="2939500" y="4398364"/>
              <a:ext cx="1405146" cy="266126"/>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1935" rtl="0" eaLnBrk="1" fontAlgn="base" latinLnBrk="0" hangingPunct="1">
                <a:lnSpc>
                  <a:spcPct val="100000"/>
                </a:lnSpc>
                <a:spcBef>
                  <a:spcPct val="0"/>
                </a:spcBef>
                <a:spcAft>
                  <a:spcPct val="0"/>
                </a:spcAft>
                <a:buClrTx/>
                <a:buSzTx/>
                <a:buFontTx/>
                <a:buNone/>
                <a:tabLst/>
                <a:defRPr/>
              </a:pPr>
              <a:r>
                <a:rPr kumimoji="0" lang="en-US" b="0" i="0" u="none" strike="noStrike" kern="0" cap="none" spc="50" normalizeH="0" baseline="0" noProof="0" dirty="0">
                  <a:ln>
                    <a:noFill/>
                  </a:ln>
                  <a:solidFill>
                    <a:sysClr val="windowText" lastClr="000000"/>
                  </a:solidFill>
                  <a:effectLst/>
                  <a:uLnTx/>
                  <a:uFillTx/>
                  <a:latin typeface="Segoe UI Semilight" panose="020B0402040204020203" pitchFamily="34" charset="0"/>
                  <a:cs typeface="Segoe UI Semilight" panose="020B0402040204020203" pitchFamily="34" charset="0"/>
                </a:rPr>
                <a:t>Applications</a:t>
              </a:r>
            </a:p>
          </p:txBody>
        </p:sp>
        <p:sp>
          <p:nvSpPr>
            <p:cNvPr id="40" name="Rectangle 39">
              <a:extLst>
                <a:ext uri="{FF2B5EF4-FFF2-40B4-BE49-F238E27FC236}">
                  <a16:creationId xmlns:a16="http://schemas.microsoft.com/office/drawing/2014/main" id="{D07E912B-A3DA-418E-B535-F175C9E23041}"/>
                </a:ext>
              </a:extLst>
            </p:cNvPr>
            <p:cNvSpPr/>
            <p:nvPr/>
          </p:nvSpPr>
          <p:spPr bwMode="auto">
            <a:xfrm>
              <a:off x="4764589" y="4398364"/>
              <a:ext cx="1405146" cy="266126"/>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1935" rtl="0" eaLnBrk="1" fontAlgn="base" latinLnBrk="0" hangingPunct="1">
                <a:lnSpc>
                  <a:spcPct val="100000"/>
                </a:lnSpc>
                <a:spcBef>
                  <a:spcPct val="0"/>
                </a:spcBef>
                <a:spcAft>
                  <a:spcPct val="0"/>
                </a:spcAft>
                <a:buClrTx/>
                <a:buSzTx/>
                <a:buFontTx/>
                <a:buNone/>
                <a:tabLst/>
                <a:defRPr/>
              </a:pPr>
              <a:r>
                <a:rPr kumimoji="0" lang="en-US" b="0" i="0" u="none" strike="noStrike" kern="0" cap="none" spc="50" normalizeH="0" baseline="0" noProof="0" dirty="0">
                  <a:ln>
                    <a:noFill/>
                  </a:ln>
                  <a:solidFill>
                    <a:sysClr val="windowText" lastClr="000000"/>
                  </a:solidFill>
                  <a:effectLst/>
                  <a:uLnTx/>
                  <a:uFillTx/>
                  <a:latin typeface="Segoe UI Semilight" panose="020B0402040204020203" pitchFamily="34" charset="0"/>
                  <a:cs typeface="Segoe UI Semilight" panose="020B0402040204020203" pitchFamily="34" charset="0"/>
                </a:rPr>
                <a:t>Services</a:t>
              </a:r>
            </a:p>
          </p:txBody>
        </p:sp>
        <p:sp>
          <p:nvSpPr>
            <p:cNvPr id="41" name="Rectangle 40">
              <a:extLst>
                <a:ext uri="{FF2B5EF4-FFF2-40B4-BE49-F238E27FC236}">
                  <a16:creationId xmlns:a16="http://schemas.microsoft.com/office/drawing/2014/main" id="{D0005B16-6F0C-4975-920C-B05C5EB50CC7}"/>
                </a:ext>
              </a:extLst>
            </p:cNvPr>
            <p:cNvSpPr/>
            <p:nvPr/>
          </p:nvSpPr>
          <p:spPr bwMode="auto">
            <a:xfrm>
              <a:off x="6853106" y="4398364"/>
              <a:ext cx="1405146" cy="266126"/>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1935" rtl="0" eaLnBrk="1" fontAlgn="base" latinLnBrk="0" hangingPunct="1">
                <a:lnSpc>
                  <a:spcPct val="100000"/>
                </a:lnSpc>
                <a:spcBef>
                  <a:spcPct val="0"/>
                </a:spcBef>
                <a:spcAft>
                  <a:spcPct val="0"/>
                </a:spcAft>
                <a:buClrTx/>
                <a:buSzTx/>
                <a:buFontTx/>
                <a:buNone/>
                <a:tabLst/>
                <a:defRPr/>
              </a:pPr>
              <a:r>
                <a:rPr kumimoji="0" lang="en-US" b="0" i="0" u="none" strike="noStrike" kern="0" cap="none" spc="50" normalizeH="0" baseline="0" noProof="0" dirty="0">
                  <a:ln>
                    <a:noFill/>
                  </a:ln>
                  <a:solidFill>
                    <a:sysClr val="windowText" lastClr="000000"/>
                  </a:solidFill>
                  <a:effectLst/>
                  <a:uLnTx/>
                  <a:uFillTx/>
                  <a:latin typeface="Segoe UI Semilight" panose="020B0402040204020203" pitchFamily="34" charset="0"/>
                  <a:cs typeface="Segoe UI Semilight" panose="020B0402040204020203" pitchFamily="34" charset="0"/>
                </a:rPr>
                <a:t>Infrastructure</a:t>
              </a:r>
            </a:p>
          </p:txBody>
        </p:sp>
        <p:sp>
          <p:nvSpPr>
            <p:cNvPr id="42" name="Oval 41">
              <a:extLst>
                <a:ext uri="{FF2B5EF4-FFF2-40B4-BE49-F238E27FC236}">
                  <a16:creationId xmlns:a16="http://schemas.microsoft.com/office/drawing/2014/main" id="{89C2CF60-8213-4F78-975F-C178E1E68D4F}"/>
                </a:ext>
              </a:extLst>
            </p:cNvPr>
            <p:cNvSpPr/>
            <p:nvPr/>
          </p:nvSpPr>
          <p:spPr bwMode="auto">
            <a:xfrm>
              <a:off x="1851656" y="4185551"/>
              <a:ext cx="88709" cy="88709"/>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1935"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ysClr val="windowText" lastClr="000000"/>
                </a:solidFill>
                <a:effectLst/>
                <a:uLnTx/>
                <a:uFillTx/>
                <a:latin typeface="Segoe UI Semilight" panose="020B0402040204020203" pitchFamily="34" charset="0"/>
                <a:cs typeface="Segoe UI Semilight" panose="020B0402040204020203" pitchFamily="34" charset="0"/>
              </a:endParaRPr>
            </a:p>
          </p:txBody>
        </p:sp>
        <p:grpSp>
          <p:nvGrpSpPr>
            <p:cNvPr id="43" name="Group 42">
              <a:extLst>
                <a:ext uri="{FF2B5EF4-FFF2-40B4-BE49-F238E27FC236}">
                  <a16:creationId xmlns:a16="http://schemas.microsoft.com/office/drawing/2014/main" id="{8D7CC636-B620-4E8B-BD4E-AB3EE1386AC2}"/>
                </a:ext>
              </a:extLst>
            </p:cNvPr>
            <p:cNvGrpSpPr/>
            <p:nvPr/>
          </p:nvGrpSpPr>
          <p:grpSpPr>
            <a:xfrm>
              <a:off x="1701246" y="3525898"/>
              <a:ext cx="389530" cy="389530"/>
              <a:chOff x="1990795" y="2892107"/>
              <a:chExt cx="557672" cy="557672"/>
            </a:xfrm>
          </p:grpSpPr>
          <p:sp>
            <p:nvSpPr>
              <p:cNvPr id="44" name="Freeform: Shape 43">
                <a:extLst>
                  <a:ext uri="{FF2B5EF4-FFF2-40B4-BE49-F238E27FC236}">
                    <a16:creationId xmlns:a16="http://schemas.microsoft.com/office/drawing/2014/main" id="{1FF06419-4805-47C4-84EC-B0476D8602CF}"/>
                  </a:ext>
                </a:extLst>
              </p:cNvPr>
              <p:cNvSpPr/>
              <p:nvPr/>
            </p:nvSpPr>
            <p:spPr bwMode="auto">
              <a:xfrm>
                <a:off x="2041470" y="2942782"/>
                <a:ext cx="456322" cy="456322"/>
              </a:xfrm>
              <a:custGeom>
                <a:avLst/>
                <a:gdLst>
                  <a:gd name="connsiteX0" fmla="*/ 991130 w 1982260"/>
                  <a:gd name="connsiteY0" fmla="*/ 224367 h 1982260"/>
                  <a:gd name="connsiteX1" fmla="*/ 224367 w 1982260"/>
                  <a:gd name="connsiteY1" fmla="*/ 991130 h 1982260"/>
                  <a:gd name="connsiteX2" fmla="*/ 991130 w 1982260"/>
                  <a:gd name="connsiteY2" fmla="*/ 1757893 h 1982260"/>
                  <a:gd name="connsiteX3" fmla="*/ 1757893 w 1982260"/>
                  <a:gd name="connsiteY3" fmla="*/ 991130 h 1982260"/>
                  <a:gd name="connsiteX4" fmla="*/ 991130 w 1982260"/>
                  <a:gd name="connsiteY4" fmla="*/ 224367 h 1982260"/>
                  <a:gd name="connsiteX5" fmla="*/ 991130 w 1982260"/>
                  <a:gd name="connsiteY5" fmla="*/ 0 h 1982260"/>
                  <a:gd name="connsiteX6" fmla="*/ 1982260 w 1982260"/>
                  <a:gd name="connsiteY6" fmla="*/ 991130 h 1982260"/>
                  <a:gd name="connsiteX7" fmla="*/ 991130 w 1982260"/>
                  <a:gd name="connsiteY7" fmla="*/ 1982260 h 1982260"/>
                  <a:gd name="connsiteX8" fmla="*/ 0 w 1982260"/>
                  <a:gd name="connsiteY8" fmla="*/ 991130 h 1982260"/>
                  <a:gd name="connsiteX9" fmla="*/ 991130 w 1982260"/>
                  <a:gd name="connsiteY9" fmla="*/ 0 h 1982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2260" h="1982260">
                    <a:moveTo>
                      <a:pt x="991130" y="224367"/>
                    </a:moveTo>
                    <a:cubicBezTo>
                      <a:pt x="567658" y="224367"/>
                      <a:pt x="224367" y="567658"/>
                      <a:pt x="224367" y="991130"/>
                    </a:cubicBezTo>
                    <a:cubicBezTo>
                      <a:pt x="224367" y="1414602"/>
                      <a:pt x="567658" y="1757893"/>
                      <a:pt x="991130" y="1757893"/>
                    </a:cubicBezTo>
                    <a:cubicBezTo>
                      <a:pt x="1414602" y="1757893"/>
                      <a:pt x="1757893" y="1414602"/>
                      <a:pt x="1757893" y="991130"/>
                    </a:cubicBezTo>
                    <a:cubicBezTo>
                      <a:pt x="1757893" y="567658"/>
                      <a:pt x="1414602" y="224367"/>
                      <a:pt x="991130" y="224367"/>
                    </a:cubicBezTo>
                    <a:close/>
                    <a:moveTo>
                      <a:pt x="991130" y="0"/>
                    </a:moveTo>
                    <a:cubicBezTo>
                      <a:pt x="1538516" y="0"/>
                      <a:pt x="1982260" y="443744"/>
                      <a:pt x="1982260" y="991130"/>
                    </a:cubicBezTo>
                    <a:cubicBezTo>
                      <a:pt x="1982260" y="1538516"/>
                      <a:pt x="1538516" y="1982260"/>
                      <a:pt x="991130" y="1982260"/>
                    </a:cubicBezTo>
                    <a:cubicBezTo>
                      <a:pt x="443744" y="1982260"/>
                      <a:pt x="0" y="1538516"/>
                      <a:pt x="0" y="991130"/>
                    </a:cubicBezTo>
                    <a:cubicBezTo>
                      <a:pt x="0" y="443744"/>
                      <a:pt x="443744" y="0"/>
                      <a:pt x="991130" y="0"/>
                    </a:cubicBezTo>
                    <a:close/>
                  </a:path>
                </a:pathLst>
              </a:cu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1935"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ysClr val="windowText" lastClr="000000"/>
                  </a:solidFill>
                  <a:effectLst/>
                  <a:uLnTx/>
                  <a:uFillTx/>
                  <a:latin typeface="Segoe UI Semilight" panose="020B0402040204020203" pitchFamily="34" charset="0"/>
                  <a:cs typeface="Segoe UI Semilight" panose="020B0402040204020203" pitchFamily="34" charset="0"/>
                </a:endParaRPr>
              </a:p>
            </p:txBody>
          </p:sp>
          <p:sp>
            <p:nvSpPr>
              <p:cNvPr id="45" name="Freeform: Shape 44">
                <a:extLst>
                  <a:ext uri="{FF2B5EF4-FFF2-40B4-BE49-F238E27FC236}">
                    <a16:creationId xmlns:a16="http://schemas.microsoft.com/office/drawing/2014/main" id="{74F5E5EB-9D5D-40C4-91AE-9B51CB220F31}"/>
                  </a:ext>
                </a:extLst>
              </p:cNvPr>
              <p:cNvSpPr/>
              <p:nvPr/>
            </p:nvSpPr>
            <p:spPr bwMode="auto">
              <a:xfrm>
                <a:off x="1990795" y="2892107"/>
                <a:ext cx="557672" cy="557672"/>
              </a:xfrm>
              <a:custGeom>
                <a:avLst/>
                <a:gdLst>
                  <a:gd name="connsiteX0" fmla="*/ 1211263 w 2422526"/>
                  <a:gd name="connsiteY0" fmla="*/ 232833 h 2422526"/>
                  <a:gd name="connsiteX1" fmla="*/ 232833 w 2422526"/>
                  <a:gd name="connsiteY1" fmla="*/ 1211263 h 2422526"/>
                  <a:gd name="connsiteX2" fmla="*/ 1211263 w 2422526"/>
                  <a:gd name="connsiteY2" fmla="*/ 2189693 h 2422526"/>
                  <a:gd name="connsiteX3" fmla="*/ 2189693 w 2422526"/>
                  <a:gd name="connsiteY3" fmla="*/ 1211263 h 2422526"/>
                  <a:gd name="connsiteX4" fmla="*/ 1211263 w 2422526"/>
                  <a:gd name="connsiteY4" fmla="*/ 232833 h 2422526"/>
                  <a:gd name="connsiteX5" fmla="*/ 1211263 w 2422526"/>
                  <a:gd name="connsiteY5" fmla="*/ 0 h 2422526"/>
                  <a:gd name="connsiteX6" fmla="*/ 2422526 w 2422526"/>
                  <a:gd name="connsiteY6" fmla="*/ 1211263 h 2422526"/>
                  <a:gd name="connsiteX7" fmla="*/ 1211263 w 2422526"/>
                  <a:gd name="connsiteY7" fmla="*/ 2422526 h 2422526"/>
                  <a:gd name="connsiteX8" fmla="*/ 0 w 2422526"/>
                  <a:gd name="connsiteY8" fmla="*/ 1211263 h 2422526"/>
                  <a:gd name="connsiteX9" fmla="*/ 1211263 w 2422526"/>
                  <a:gd name="connsiteY9" fmla="*/ 0 h 2422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22526" h="2422526">
                    <a:moveTo>
                      <a:pt x="1211263" y="232833"/>
                    </a:moveTo>
                    <a:cubicBezTo>
                      <a:pt x="670891" y="232833"/>
                      <a:pt x="232833" y="670891"/>
                      <a:pt x="232833" y="1211263"/>
                    </a:cubicBezTo>
                    <a:cubicBezTo>
                      <a:pt x="232833" y="1751635"/>
                      <a:pt x="670891" y="2189693"/>
                      <a:pt x="1211263" y="2189693"/>
                    </a:cubicBezTo>
                    <a:cubicBezTo>
                      <a:pt x="1751635" y="2189693"/>
                      <a:pt x="2189693" y="1751635"/>
                      <a:pt x="2189693" y="1211263"/>
                    </a:cubicBezTo>
                    <a:cubicBezTo>
                      <a:pt x="2189693" y="670891"/>
                      <a:pt x="1751635" y="232833"/>
                      <a:pt x="1211263" y="232833"/>
                    </a:cubicBezTo>
                    <a:close/>
                    <a:moveTo>
                      <a:pt x="1211263" y="0"/>
                    </a:moveTo>
                    <a:cubicBezTo>
                      <a:pt x="1880225" y="0"/>
                      <a:pt x="2422526" y="542301"/>
                      <a:pt x="2422526" y="1211263"/>
                    </a:cubicBezTo>
                    <a:cubicBezTo>
                      <a:pt x="2422526" y="1880225"/>
                      <a:pt x="1880225" y="2422526"/>
                      <a:pt x="1211263" y="2422526"/>
                    </a:cubicBezTo>
                    <a:cubicBezTo>
                      <a:pt x="542301" y="2422526"/>
                      <a:pt x="0" y="1880225"/>
                      <a:pt x="0" y="1211263"/>
                    </a:cubicBezTo>
                    <a:cubicBezTo>
                      <a:pt x="0" y="542301"/>
                      <a:pt x="542301" y="0"/>
                      <a:pt x="1211263" y="0"/>
                    </a:cubicBezTo>
                    <a:close/>
                  </a:path>
                </a:pathLst>
              </a:custGeom>
              <a:solidFill>
                <a:srgbClr val="FFFFFF">
                  <a:alpha val="43137"/>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1935"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ysClr val="windowText" lastClr="000000"/>
                  </a:solidFill>
                  <a:effectLst/>
                  <a:uLnTx/>
                  <a:uFillTx/>
                  <a:latin typeface="Segoe UI Semilight" panose="020B0402040204020203" pitchFamily="34" charset="0"/>
                  <a:cs typeface="Segoe UI Semilight" panose="020B0402040204020203" pitchFamily="34" charset="0"/>
                </a:endParaRPr>
              </a:p>
            </p:txBody>
          </p:sp>
        </p:grpSp>
        <p:sp>
          <p:nvSpPr>
            <p:cNvPr id="46" name="Oval 45">
              <a:extLst>
                <a:ext uri="{FF2B5EF4-FFF2-40B4-BE49-F238E27FC236}">
                  <a16:creationId xmlns:a16="http://schemas.microsoft.com/office/drawing/2014/main" id="{60F44680-449D-421C-A625-884FD63035D5}"/>
                </a:ext>
              </a:extLst>
            </p:cNvPr>
            <p:cNvSpPr/>
            <p:nvPr/>
          </p:nvSpPr>
          <p:spPr bwMode="auto">
            <a:xfrm>
              <a:off x="7386196" y="4185551"/>
              <a:ext cx="88709" cy="88709"/>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1935"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ysClr val="windowText" lastClr="000000"/>
                </a:solidFill>
                <a:effectLst/>
                <a:uLnTx/>
                <a:uFillTx/>
                <a:latin typeface="Segoe UI Semilight" panose="020B0402040204020203" pitchFamily="34" charset="0"/>
                <a:cs typeface="Segoe UI Semilight" panose="020B0402040204020203" pitchFamily="34" charset="0"/>
              </a:endParaRPr>
            </a:p>
          </p:txBody>
        </p:sp>
        <p:grpSp>
          <p:nvGrpSpPr>
            <p:cNvPr id="47" name="Group 46">
              <a:extLst>
                <a:ext uri="{FF2B5EF4-FFF2-40B4-BE49-F238E27FC236}">
                  <a16:creationId xmlns:a16="http://schemas.microsoft.com/office/drawing/2014/main" id="{7B32609C-81C4-4C6A-95CC-FFF144EDE209}"/>
                </a:ext>
              </a:extLst>
            </p:cNvPr>
            <p:cNvGrpSpPr/>
            <p:nvPr/>
          </p:nvGrpSpPr>
          <p:grpSpPr>
            <a:xfrm>
              <a:off x="7266358" y="3567420"/>
              <a:ext cx="328381" cy="306488"/>
              <a:chOff x="2028485" y="5305924"/>
              <a:chExt cx="546628" cy="510184"/>
            </a:xfrm>
          </p:grpSpPr>
          <p:sp>
            <p:nvSpPr>
              <p:cNvPr id="48" name="Rectangle 47">
                <a:extLst>
                  <a:ext uri="{FF2B5EF4-FFF2-40B4-BE49-F238E27FC236}">
                    <a16:creationId xmlns:a16="http://schemas.microsoft.com/office/drawing/2014/main" id="{86AC1AC3-84E8-4B7C-B55A-5634677612D2}"/>
                  </a:ext>
                </a:extLst>
              </p:cNvPr>
              <p:cNvSpPr>
                <a:spLocks noChangeArrowheads="1"/>
              </p:cNvSpPr>
              <p:nvPr/>
            </p:nvSpPr>
            <p:spPr bwMode="auto">
              <a:xfrm>
                <a:off x="2219269" y="5305924"/>
                <a:ext cx="162917" cy="160772"/>
              </a:xfrm>
              <a:prstGeom prst="rect">
                <a:avLst/>
              </a:prstGeom>
              <a:noFill/>
              <a:ln w="19050">
                <a:solidFill>
                  <a:schemeClr val="tx1"/>
                </a:solidFill>
                <a:miter lim="800000"/>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01" tIns="45700" rIns="91401" bIns="4570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3873"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ysClr val="windowText" lastClr="000000"/>
                  </a:solidFill>
                  <a:effectLst/>
                  <a:uLnTx/>
                  <a:uFillTx/>
                  <a:latin typeface="Segoe UI Semilight" panose="020B0402040204020203" pitchFamily="34" charset="0"/>
                  <a:cs typeface="Segoe UI Semilight" panose="020B0402040204020203" pitchFamily="34" charset="0"/>
                </a:endParaRPr>
              </a:p>
            </p:txBody>
          </p:sp>
          <p:sp>
            <p:nvSpPr>
              <p:cNvPr id="49" name="Rectangle 48">
                <a:extLst>
                  <a:ext uri="{FF2B5EF4-FFF2-40B4-BE49-F238E27FC236}">
                    <a16:creationId xmlns:a16="http://schemas.microsoft.com/office/drawing/2014/main" id="{BAC422D2-16D2-4BFF-A3A4-6E8FF56B61DE}"/>
                  </a:ext>
                </a:extLst>
              </p:cNvPr>
              <p:cNvSpPr>
                <a:spLocks noChangeArrowheads="1"/>
              </p:cNvSpPr>
              <p:nvPr/>
            </p:nvSpPr>
            <p:spPr bwMode="auto">
              <a:xfrm>
                <a:off x="2028485" y="5657479"/>
                <a:ext cx="160773" cy="158629"/>
              </a:xfrm>
              <a:prstGeom prst="rect">
                <a:avLst/>
              </a:prstGeom>
              <a:noFill/>
              <a:ln w="19050">
                <a:solidFill>
                  <a:schemeClr val="tx1"/>
                </a:solidFill>
                <a:miter lim="800000"/>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01" tIns="45700" rIns="91401" bIns="4570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3873"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ysClr val="windowText" lastClr="000000"/>
                  </a:solidFill>
                  <a:effectLst/>
                  <a:uLnTx/>
                  <a:uFillTx/>
                  <a:latin typeface="Segoe UI Semilight" panose="020B0402040204020203" pitchFamily="34" charset="0"/>
                  <a:cs typeface="Segoe UI Semilight" panose="020B0402040204020203" pitchFamily="34" charset="0"/>
                </a:endParaRPr>
              </a:p>
            </p:txBody>
          </p:sp>
          <p:sp>
            <p:nvSpPr>
              <p:cNvPr id="50" name="Rectangle 49">
                <a:extLst>
                  <a:ext uri="{FF2B5EF4-FFF2-40B4-BE49-F238E27FC236}">
                    <a16:creationId xmlns:a16="http://schemas.microsoft.com/office/drawing/2014/main" id="{8033A8A7-C8F0-4B65-8F6E-69AB4DD535E8}"/>
                  </a:ext>
                </a:extLst>
              </p:cNvPr>
              <p:cNvSpPr>
                <a:spLocks noChangeArrowheads="1"/>
              </p:cNvSpPr>
              <p:nvPr/>
            </p:nvSpPr>
            <p:spPr bwMode="auto">
              <a:xfrm>
                <a:off x="2412196" y="5657479"/>
                <a:ext cx="162917" cy="158629"/>
              </a:xfrm>
              <a:prstGeom prst="rect">
                <a:avLst/>
              </a:prstGeom>
              <a:noFill/>
              <a:ln w="19050">
                <a:solidFill>
                  <a:schemeClr val="tx1"/>
                </a:solidFill>
                <a:miter lim="800000"/>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01" tIns="45700" rIns="91401" bIns="4570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3873"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ysClr val="windowText" lastClr="000000"/>
                  </a:solidFill>
                  <a:effectLst/>
                  <a:uLnTx/>
                  <a:uFillTx/>
                  <a:latin typeface="Segoe UI Semilight" panose="020B0402040204020203" pitchFamily="34" charset="0"/>
                  <a:cs typeface="Segoe UI Semilight" panose="020B0402040204020203" pitchFamily="34" charset="0"/>
                </a:endParaRPr>
              </a:p>
            </p:txBody>
          </p:sp>
          <p:sp>
            <p:nvSpPr>
              <p:cNvPr id="51" name="Line 40">
                <a:extLst>
                  <a:ext uri="{FF2B5EF4-FFF2-40B4-BE49-F238E27FC236}">
                    <a16:creationId xmlns:a16="http://schemas.microsoft.com/office/drawing/2014/main" id="{0DC39549-6266-43E4-A0EB-A0C9E19968D0}"/>
                  </a:ext>
                </a:extLst>
              </p:cNvPr>
              <p:cNvSpPr>
                <a:spLocks noChangeShapeType="1"/>
              </p:cNvSpPr>
              <p:nvPr/>
            </p:nvSpPr>
            <p:spPr bwMode="auto">
              <a:xfrm flipH="1" flipV="1">
                <a:off x="2345744" y="5470984"/>
                <a:ext cx="102895" cy="182209"/>
              </a:xfrm>
              <a:prstGeom prst="line">
                <a:avLst/>
              </a:prstGeom>
              <a:noFill/>
              <a:ln w="19050">
                <a:solidFill>
                  <a:schemeClr val="tx1"/>
                </a:solidFill>
                <a:miter lim="800000"/>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txBody>
              <a:bodyPr vert="horz" wrap="square" lIns="91401" tIns="45700" rIns="91401" bIns="4570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3873"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ysClr val="windowText" lastClr="000000"/>
                  </a:solidFill>
                  <a:effectLst/>
                  <a:uLnTx/>
                  <a:uFillTx/>
                  <a:latin typeface="Segoe UI Semilight" panose="020B0402040204020203" pitchFamily="34" charset="0"/>
                  <a:cs typeface="Segoe UI Semilight" panose="020B0402040204020203" pitchFamily="34" charset="0"/>
                </a:endParaRPr>
              </a:p>
            </p:txBody>
          </p:sp>
          <p:sp>
            <p:nvSpPr>
              <p:cNvPr id="52" name="Line 41">
                <a:extLst>
                  <a:ext uri="{FF2B5EF4-FFF2-40B4-BE49-F238E27FC236}">
                    <a16:creationId xmlns:a16="http://schemas.microsoft.com/office/drawing/2014/main" id="{95C7A1A9-75AF-4D18-8393-7BC36F6DE211}"/>
                  </a:ext>
                </a:extLst>
              </p:cNvPr>
              <p:cNvSpPr>
                <a:spLocks noChangeShapeType="1"/>
              </p:cNvSpPr>
              <p:nvPr/>
            </p:nvSpPr>
            <p:spPr bwMode="auto">
              <a:xfrm>
                <a:off x="2187114" y="5734650"/>
                <a:ext cx="225082" cy="0"/>
              </a:xfrm>
              <a:prstGeom prst="line">
                <a:avLst/>
              </a:prstGeom>
              <a:noFill/>
              <a:ln w="19050">
                <a:solidFill>
                  <a:schemeClr val="tx1"/>
                </a:solidFill>
                <a:miter lim="800000"/>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txBody>
              <a:bodyPr vert="horz" wrap="square" lIns="91401" tIns="45700" rIns="91401" bIns="4570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3873"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ysClr val="windowText" lastClr="000000"/>
                  </a:solidFill>
                  <a:effectLst/>
                  <a:uLnTx/>
                  <a:uFillTx/>
                  <a:latin typeface="Segoe UI Semilight" panose="020B0402040204020203" pitchFamily="34" charset="0"/>
                  <a:cs typeface="Segoe UI Semilight" panose="020B0402040204020203" pitchFamily="34" charset="0"/>
                </a:endParaRPr>
              </a:p>
            </p:txBody>
          </p:sp>
          <p:sp>
            <p:nvSpPr>
              <p:cNvPr id="53" name="Line 42">
                <a:extLst>
                  <a:ext uri="{FF2B5EF4-FFF2-40B4-BE49-F238E27FC236}">
                    <a16:creationId xmlns:a16="http://schemas.microsoft.com/office/drawing/2014/main" id="{E7E555EC-170A-434B-8AD9-A58C41F1E895}"/>
                  </a:ext>
                </a:extLst>
              </p:cNvPr>
              <p:cNvSpPr>
                <a:spLocks noChangeShapeType="1"/>
              </p:cNvSpPr>
              <p:nvPr/>
            </p:nvSpPr>
            <p:spPr bwMode="auto">
              <a:xfrm flipH="1">
                <a:off x="2152816" y="5470984"/>
                <a:ext cx="102895" cy="182209"/>
              </a:xfrm>
              <a:prstGeom prst="line">
                <a:avLst/>
              </a:prstGeom>
              <a:noFill/>
              <a:ln w="19050">
                <a:solidFill>
                  <a:schemeClr val="tx1"/>
                </a:solidFill>
                <a:miter lim="800000"/>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txBody>
              <a:bodyPr vert="horz" wrap="square" lIns="91401" tIns="45700" rIns="91401" bIns="4570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3873"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ysClr val="windowText" lastClr="000000"/>
                  </a:solidFill>
                  <a:effectLst/>
                  <a:uLnTx/>
                  <a:uFillTx/>
                  <a:latin typeface="Segoe UI Semilight" panose="020B0402040204020203" pitchFamily="34" charset="0"/>
                  <a:cs typeface="Segoe UI Semilight" panose="020B0402040204020203" pitchFamily="34" charset="0"/>
                </a:endParaRPr>
              </a:p>
            </p:txBody>
          </p:sp>
        </p:grpSp>
        <p:sp>
          <p:nvSpPr>
            <p:cNvPr id="54" name="Oval 53">
              <a:extLst>
                <a:ext uri="{FF2B5EF4-FFF2-40B4-BE49-F238E27FC236}">
                  <a16:creationId xmlns:a16="http://schemas.microsoft.com/office/drawing/2014/main" id="{9FC7E726-113C-47DC-A964-17721D238377}"/>
                </a:ext>
              </a:extLst>
            </p:cNvPr>
            <p:cNvSpPr/>
            <p:nvPr/>
          </p:nvSpPr>
          <p:spPr bwMode="auto">
            <a:xfrm>
              <a:off x="3696503" y="4185551"/>
              <a:ext cx="88709" cy="88709"/>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1935"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ysClr val="windowText" lastClr="000000"/>
                </a:solidFill>
                <a:effectLst/>
                <a:uLnTx/>
                <a:uFillTx/>
                <a:latin typeface="Segoe UI Semilight" panose="020B0402040204020203" pitchFamily="34" charset="0"/>
                <a:cs typeface="Segoe UI Semilight" panose="020B0402040204020203" pitchFamily="34" charset="0"/>
              </a:endParaRPr>
            </a:p>
          </p:txBody>
        </p:sp>
        <p:grpSp>
          <p:nvGrpSpPr>
            <p:cNvPr id="55" name="Group 54">
              <a:extLst>
                <a:ext uri="{FF2B5EF4-FFF2-40B4-BE49-F238E27FC236}">
                  <a16:creationId xmlns:a16="http://schemas.microsoft.com/office/drawing/2014/main" id="{385DB9F9-7CCC-403D-9F56-3F0F26255688}"/>
                </a:ext>
              </a:extLst>
            </p:cNvPr>
            <p:cNvGrpSpPr>
              <a:grpSpLocks noChangeAspect="1"/>
            </p:cNvGrpSpPr>
            <p:nvPr/>
          </p:nvGrpSpPr>
          <p:grpSpPr bwMode="auto">
            <a:xfrm>
              <a:off x="3649758" y="3579997"/>
              <a:ext cx="182175" cy="281333"/>
              <a:chOff x="2912" y="2002"/>
              <a:chExt cx="158" cy="244"/>
            </a:xfrm>
          </p:grpSpPr>
          <p:sp>
            <p:nvSpPr>
              <p:cNvPr id="56" name="Rectangle 55">
                <a:extLst>
                  <a:ext uri="{FF2B5EF4-FFF2-40B4-BE49-F238E27FC236}">
                    <a16:creationId xmlns:a16="http://schemas.microsoft.com/office/drawing/2014/main" id="{7C0BEA87-01BA-486E-902C-DA0CBEC61D13}"/>
                  </a:ext>
                </a:extLst>
              </p:cNvPr>
              <p:cNvSpPr>
                <a:spLocks noChangeArrowheads="1"/>
              </p:cNvSpPr>
              <p:nvPr/>
            </p:nvSpPr>
            <p:spPr bwMode="auto">
              <a:xfrm>
                <a:off x="2912" y="2002"/>
                <a:ext cx="67" cy="65"/>
              </a:xfrm>
              <a:prstGeom prst="rect">
                <a:avLst/>
              </a:prstGeom>
              <a:noFill/>
              <a:ln w="19050">
                <a:solidFill>
                  <a:schemeClr val="tx1"/>
                </a:solidFill>
                <a:miter lim="800000"/>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01" tIns="45700" rIns="91401" bIns="4570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3873"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ysClr val="windowText" lastClr="000000"/>
                  </a:solidFill>
                  <a:effectLst/>
                  <a:uLnTx/>
                  <a:uFillTx/>
                  <a:latin typeface="Segoe UI Semilight" panose="020B0402040204020203" pitchFamily="34" charset="0"/>
                  <a:cs typeface="Segoe UI Semilight" panose="020B0402040204020203" pitchFamily="34" charset="0"/>
                </a:endParaRPr>
              </a:p>
            </p:txBody>
          </p:sp>
          <p:sp>
            <p:nvSpPr>
              <p:cNvPr id="57" name="Rectangle 56">
                <a:extLst>
                  <a:ext uri="{FF2B5EF4-FFF2-40B4-BE49-F238E27FC236}">
                    <a16:creationId xmlns:a16="http://schemas.microsoft.com/office/drawing/2014/main" id="{5ECFC1B8-0DA7-40CB-8374-C37D856891E0}"/>
                  </a:ext>
                </a:extLst>
              </p:cNvPr>
              <p:cNvSpPr>
                <a:spLocks noChangeArrowheads="1"/>
              </p:cNvSpPr>
              <p:nvPr/>
            </p:nvSpPr>
            <p:spPr bwMode="auto">
              <a:xfrm>
                <a:off x="3004" y="2002"/>
                <a:ext cx="66" cy="65"/>
              </a:xfrm>
              <a:prstGeom prst="rect">
                <a:avLst/>
              </a:prstGeom>
              <a:solidFill>
                <a:schemeClr val="tx1"/>
              </a:solidFill>
              <a:ln w="1905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txBody>
              <a:bodyPr vert="horz" wrap="square" lIns="91401" tIns="45700" rIns="91401" bIns="4570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3873"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ysClr val="windowText" lastClr="000000"/>
                  </a:solidFill>
                  <a:effectLst/>
                  <a:uLnTx/>
                  <a:uFillTx/>
                  <a:latin typeface="Segoe UI Semilight" panose="020B0402040204020203" pitchFamily="34" charset="0"/>
                  <a:cs typeface="Segoe UI Semilight" panose="020B0402040204020203" pitchFamily="34" charset="0"/>
                </a:endParaRPr>
              </a:p>
            </p:txBody>
          </p:sp>
          <p:sp>
            <p:nvSpPr>
              <p:cNvPr id="58" name="Rectangle 57">
                <a:extLst>
                  <a:ext uri="{FF2B5EF4-FFF2-40B4-BE49-F238E27FC236}">
                    <a16:creationId xmlns:a16="http://schemas.microsoft.com/office/drawing/2014/main" id="{6C76D788-DCE3-4731-AD52-46720D4B86E1}"/>
                  </a:ext>
                </a:extLst>
              </p:cNvPr>
              <p:cNvSpPr>
                <a:spLocks noChangeArrowheads="1"/>
              </p:cNvSpPr>
              <p:nvPr/>
            </p:nvSpPr>
            <p:spPr bwMode="auto">
              <a:xfrm>
                <a:off x="2912" y="2180"/>
                <a:ext cx="67" cy="66"/>
              </a:xfrm>
              <a:prstGeom prst="rect">
                <a:avLst/>
              </a:prstGeom>
              <a:noFill/>
              <a:ln w="19050">
                <a:solidFill>
                  <a:schemeClr val="tx1"/>
                </a:solidFill>
                <a:miter lim="800000"/>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01" tIns="45700" rIns="91401" bIns="4570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3873"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ysClr val="windowText" lastClr="000000"/>
                  </a:solidFill>
                  <a:effectLst/>
                  <a:uLnTx/>
                  <a:uFillTx/>
                  <a:latin typeface="Segoe UI Semilight" panose="020B0402040204020203" pitchFamily="34" charset="0"/>
                  <a:cs typeface="Segoe UI Semilight" panose="020B0402040204020203" pitchFamily="34" charset="0"/>
                </a:endParaRPr>
              </a:p>
            </p:txBody>
          </p:sp>
          <p:sp>
            <p:nvSpPr>
              <p:cNvPr id="59" name="Rectangle 58">
                <a:extLst>
                  <a:ext uri="{FF2B5EF4-FFF2-40B4-BE49-F238E27FC236}">
                    <a16:creationId xmlns:a16="http://schemas.microsoft.com/office/drawing/2014/main" id="{52357951-9583-43A0-8F3D-52F15864AD78}"/>
                  </a:ext>
                </a:extLst>
              </p:cNvPr>
              <p:cNvSpPr>
                <a:spLocks noChangeArrowheads="1"/>
              </p:cNvSpPr>
              <p:nvPr/>
            </p:nvSpPr>
            <p:spPr bwMode="auto">
              <a:xfrm>
                <a:off x="2912" y="2091"/>
                <a:ext cx="158" cy="66"/>
              </a:xfrm>
              <a:prstGeom prst="rect">
                <a:avLst/>
              </a:prstGeom>
              <a:noFill/>
              <a:ln w="19050">
                <a:solidFill>
                  <a:schemeClr val="tx1"/>
                </a:solidFill>
                <a:miter lim="800000"/>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01" tIns="45700" rIns="91401" bIns="4570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3873"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ysClr val="windowText" lastClr="000000"/>
                  </a:solidFill>
                  <a:effectLst/>
                  <a:uLnTx/>
                  <a:uFillTx/>
                  <a:latin typeface="Segoe UI Semilight" panose="020B0402040204020203" pitchFamily="34" charset="0"/>
                  <a:cs typeface="Segoe UI Semilight" panose="020B0402040204020203" pitchFamily="34" charset="0"/>
                </a:endParaRPr>
              </a:p>
            </p:txBody>
          </p:sp>
        </p:grpSp>
        <p:sp>
          <p:nvSpPr>
            <p:cNvPr id="60" name="Oval 59">
              <a:extLst>
                <a:ext uri="{FF2B5EF4-FFF2-40B4-BE49-F238E27FC236}">
                  <a16:creationId xmlns:a16="http://schemas.microsoft.com/office/drawing/2014/main" id="{7F68F781-2DE9-41B6-B913-1A77D0A9A159}"/>
                </a:ext>
              </a:extLst>
            </p:cNvPr>
            <p:cNvSpPr/>
            <p:nvPr/>
          </p:nvSpPr>
          <p:spPr bwMode="auto">
            <a:xfrm>
              <a:off x="5541349" y="4185551"/>
              <a:ext cx="88709" cy="88709"/>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1935"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ysClr val="windowText" lastClr="000000"/>
                </a:solidFill>
                <a:effectLst/>
                <a:uLnTx/>
                <a:uFillTx/>
                <a:latin typeface="Segoe UI Semilight" panose="020B0402040204020203" pitchFamily="34" charset="0"/>
                <a:cs typeface="Segoe UI Semilight" panose="020B0402040204020203" pitchFamily="34" charset="0"/>
              </a:endParaRPr>
            </a:p>
          </p:txBody>
        </p:sp>
        <p:grpSp>
          <p:nvGrpSpPr>
            <p:cNvPr id="61" name="Group 60">
              <a:extLst>
                <a:ext uri="{FF2B5EF4-FFF2-40B4-BE49-F238E27FC236}">
                  <a16:creationId xmlns:a16="http://schemas.microsoft.com/office/drawing/2014/main" id="{38057CDB-FAEB-4C56-B65E-BF29856CA3CF}"/>
                </a:ext>
              </a:extLst>
            </p:cNvPr>
            <p:cNvGrpSpPr>
              <a:grpSpLocks noChangeAspect="1"/>
            </p:cNvGrpSpPr>
            <p:nvPr/>
          </p:nvGrpSpPr>
          <p:grpSpPr bwMode="auto">
            <a:xfrm>
              <a:off x="5436295" y="3587311"/>
              <a:ext cx="298818" cy="266703"/>
              <a:chOff x="3810" y="2105"/>
              <a:chExt cx="214" cy="191"/>
            </a:xfrm>
          </p:grpSpPr>
          <p:sp>
            <p:nvSpPr>
              <p:cNvPr id="62" name="Freeform 28">
                <a:extLst>
                  <a:ext uri="{FF2B5EF4-FFF2-40B4-BE49-F238E27FC236}">
                    <a16:creationId xmlns:a16="http://schemas.microsoft.com/office/drawing/2014/main" id="{1DC8CF62-3E38-4534-A4EA-C2E9EFD65BD9}"/>
                  </a:ext>
                </a:extLst>
              </p:cNvPr>
              <p:cNvSpPr>
                <a:spLocks/>
              </p:cNvSpPr>
              <p:nvPr/>
            </p:nvSpPr>
            <p:spPr bwMode="auto">
              <a:xfrm>
                <a:off x="3810" y="2105"/>
                <a:ext cx="214" cy="191"/>
              </a:xfrm>
              <a:custGeom>
                <a:avLst/>
                <a:gdLst>
                  <a:gd name="T0" fmla="*/ 214 w 214"/>
                  <a:gd name="T1" fmla="*/ 120 h 191"/>
                  <a:gd name="T2" fmla="*/ 214 w 214"/>
                  <a:gd name="T3" fmla="*/ 0 h 191"/>
                  <a:gd name="T4" fmla="*/ 0 w 214"/>
                  <a:gd name="T5" fmla="*/ 0 h 191"/>
                  <a:gd name="T6" fmla="*/ 0 w 214"/>
                  <a:gd name="T7" fmla="*/ 145 h 191"/>
                  <a:gd name="T8" fmla="*/ 29 w 214"/>
                  <a:gd name="T9" fmla="*/ 145 h 191"/>
                  <a:gd name="T10" fmla="*/ 29 w 214"/>
                  <a:gd name="T11" fmla="*/ 191 h 191"/>
                  <a:gd name="T12" fmla="*/ 75 w 214"/>
                  <a:gd name="T13" fmla="*/ 145 h 191"/>
                  <a:gd name="T14" fmla="*/ 121 w 214"/>
                  <a:gd name="T15" fmla="*/ 145 h 1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4" h="191">
                    <a:moveTo>
                      <a:pt x="214" y="120"/>
                    </a:moveTo>
                    <a:lnTo>
                      <a:pt x="214" y="0"/>
                    </a:lnTo>
                    <a:lnTo>
                      <a:pt x="0" y="0"/>
                    </a:lnTo>
                    <a:lnTo>
                      <a:pt x="0" y="145"/>
                    </a:lnTo>
                    <a:lnTo>
                      <a:pt x="29" y="145"/>
                    </a:lnTo>
                    <a:lnTo>
                      <a:pt x="29" y="191"/>
                    </a:lnTo>
                    <a:lnTo>
                      <a:pt x="75" y="145"/>
                    </a:lnTo>
                    <a:lnTo>
                      <a:pt x="121" y="145"/>
                    </a:lnTo>
                  </a:path>
                </a:pathLst>
              </a:custGeom>
              <a:noFill/>
              <a:ln w="19050">
                <a:solidFill>
                  <a:schemeClr val="tx1"/>
                </a:solidFill>
                <a:miter lim="800000"/>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01" tIns="45700" rIns="91401" bIns="4570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3873"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ysClr val="windowText" lastClr="000000"/>
                  </a:solidFill>
                  <a:effectLst/>
                  <a:uLnTx/>
                  <a:uFillTx/>
                  <a:latin typeface="Segoe UI Semilight" panose="020B0402040204020203" pitchFamily="34" charset="0"/>
                  <a:cs typeface="Segoe UI Semilight" panose="020B0402040204020203" pitchFamily="34" charset="0"/>
                </a:endParaRPr>
              </a:p>
            </p:txBody>
          </p:sp>
          <p:sp>
            <p:nvSpPr>
              <p:cNvPr id="63" name="Line 29">
                <a:extLst>
                  <a:ext uri="{FF2B5EF4-FFF2-40B4-BE49-F238E27FC236}">
                    <a16:creationId xmlns:a16="http://schemas.microsoft.com/office/drawing/2014/main" id="{5A134B9D-542A-4799-83AC-4A2B525D0005}"/>
                  </a:ext>
                </a:extLst>
              </p:cNvPr>
              <p:cNvSpPr>
                <a:spLocks noChangeShapeType="1"/>
              </p:cNvSpPr>
              <p:nvPr/>
            </p:nvSpPr>
            <p:spPr bwMode="auto">
              <a:xfrm>
                <a:off x="3931" y="2250"/>
                <a:ext cx="0" cy="0"/>
              </a:xfrm>
              <a:prstGeom prst="line">
                <a:avLst/>
              </a:prstGeom>
              <a:noFill/>
              <a:ln w="19050">
                <a:solidFill>
                  <a:schemeClr val="tx1"/>
                </a:solidFill>
                <a:miter lim="800000"/>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txBody>
              <a:bodyPr vert="horz" wrap="square" lIns="91401" tIns="45700" rIns="91401" bIns="4570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3873"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ysClr val="windowText" lastClr="000000"/>
                  </a:solidFill>
                  <a:effectLst/>
                  <a:uLnTx/>
                  <a:uFillTx/>
                  <a:latin typeface="Segoe UI Semilight" panose="020B0402040204020203" pitchFamily="34" charset="0"/>
                  <a:cs typeface="Segoe UI Semilight" panose="020B0402040204020203" pitchFamily="34" charset="0"/>
                </a:endParaRPr>
              </a:p>
            </p:txBody>
          </p:sp>
          <p:sp>
            <p:nvSpPr>
              <p:cNvPr id="64" name="Freeform 30">
                <a:extLst>
                  <a:ext uri="{FF2B5EF4-FFF2-40B4-BE49-F238E27FC236}">
                    <a16:creationId xmlns:a16="http://schemas.microsoft.com/office/drawing/2014/main" id="{CF5D8B97-DA1B-45E6-93F8-A28644582D9B}"/>
                  </a:ext>
                </a:extLst>
              </p:cNvPr>
              <p:cNvSpPr>
                <a:spLocks/>
              </p:cNvSpPr>
              <p:nvPr/>
            </p:nvSpPr>
            <p:spPr bwMode="auto">
              <a:xfrm>
                <a:off x="3903" y="2221"/>
                <a:ext cx="121" cy="29"/>
              </a:xfrm>
              <a:custGeom>
                <a:avLst/>
                <a:gdLst>
                  <a:gd name="T0" fmla="*/ 0 w 93"/>
                  <a:gd name="T1" fmla="*/ 25 h 25"/>
                  <a:gd name="T2" fmla="*/ 93 w 93"/>
                  <a:gd name="T3" fmla="*/ 25 h 25"/>
                  <a:gd name="T4" fmla="*/ 93 w 93"/>
                  <a:gd name="T5" fmla="*/ 0 h 25"/>
                </a:gdLst>
                <a:ahLst/>
                <a:cxnLst>
                  <a:cxn ang="0">
                    <a:pos x="T0" y="T1"/>
                  </a:cxn>
                  <a:cxn ang="0">
                    <a:pos x="T2" y="T3"/>
                  </a:cxn>
                  <a:cxn ang="0">
                    <a:pos x="T4" y="T5"/>
                  </a:cxn>
                </a:cxnLst>
                <a:rect l="0" t="0" r="r" b="b"/>
                <a:pathLst>
                  <a:path w="93" h="25">
                    <a:moveTo>
                      <a:pt x="0" y="25"/>
                    </a:moveTo>
                    <a:lnTo>
                      <a:pt x="93" y="25"/>
                    </a:lnTo>
                    <a:lnTo>
                      <a:pt x="93" y="0"/>
                    </a:lnTo>
                  </a:path>
                </a:pathLst>
              </a:custGeom>
              <a:noFill/>
              <a:ln w="19050">
                <a:solidFill>
                  <a:schemeClr val="tx1"/>
                </a:solidFill>
                <a:miter lim="800000"/>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01" tIns="45700" rIns="91401" bIns="4570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3873"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ysClr val="windowText" lastClr="000000"/>
                  </a:solidFill>
                  <a:effectLst/>
                  <a:uLnTx/>
                  <a:uFillTx/>
                  <a:latin typeface="Segoe UI Semilight" panose="020B0402040204020203" pitchFamily="34" charset="0"/>
                  <a:cs typeface="Segoe UI Semilight" panose="020B0402040204020203" pitchFamily="34" charset="0"/>
                </a:endParaRPr>
              </a:p>
            </p:txBody>
          </p:sp>
          <p:sp>
            <p:nvSpPr>
              <p:cNvPr id="65" name="Freeform 31">
                <a:extLst>
                  <a:ext uri="{FF2B5EF4-FFF2-40B4-BE49-F238E27FC236}">
                    <a16:creationId xmlns:a16="http://schemas.microsoft.com/office/drawing/2014/main" id="{E4F14223-CA8C-40B8-9F26-33EBD3A7719F}"/>
                  </a:ext>
                </a:extLst>
              </p:cNvPr>
              <p:cNvSpPr>
                <a:spLocks/>
              </p:cNvSpPr>
              <p:nvPr/>
            </p:nvSpPr>
            <p:spPr bwMode="auto">
              <a:xfrm>
                <a:off x="3865" y="2172"/>
                <a:ext cx="11" cy="10"/>
              </a:xfrm>
              <a:custGeom>
                <a:avLst/>
                <a:gdLst>
                  <a:gd name="T0" fmla="*/ 7 w 15"/>
                  <a:gd name="T1" fmla="*/ 0 h 15"/>
                  <a:gd name="T2" fmla="*/ 7 w 15"/>
                  <a:gd name="T3" fmla="*/ 0 h 15"/>
                  <a:gd name="T4" fmla="*/ 15 w 15"/>
                  <a:gd name="T5" fmla="*/ 7 h 15"/>
                  <a:gd name="T6" fmla="*/ 15 w 15"/>
                  <a:gd name="T7" fmla="*/ 7 h 15"/>
                  <a:gd name="T8" fmla="*/ 7 w 15"/>
                  <a:gd name="T9" fmla="*/ 15 h 15"/>
                  <a:gd name="T10" fmla="*/ 7 w 15"/>
                  <a:gd name="T11" fmla="*/ 15 h 15"/>
                  <a:gd name="T12" fmla="*/ 0 w 15"/>
                  <a:gd name="T13" fmla="*/ 7 h 15"/>
                  <a:gd name="T14" fmla="*/ 0 w 15"/>
                  <a:gd name="T15" fmla="*/ 7 h 15"/>
                  <a:gd name="T16" fmla="*/ 7 w 15"/>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5">
                    <a:moveTo>
                      <a:pt x="7" y="0"/>
                    </a:moveTo>
                    <a:cubicBezTo>
                      <a:pt x="7" y="0"/>
                      <a:pt x="7" y="0"/>
                      <a:pt x="7" y="0"/>
                    </a:cubicBezTo>
                    <a:cubicBezTo>
                      <a:pt x="11" y="0"/>
                      <a:pt x="15" y="3"/>
                      <a:pt x="15" y="7"/>
                    </a:cubicBezTo>
                    <a:cubicBezTo>
                      <a:pt x="15" y="7"/>
                      <a:pt x="15" y="7"/>
                      <a:pt x="15" y="7"/>
                    </a:cubicBezTo>
                    <a:cubicBezTo>
                      <a:pt x="15" y="11"/>
                      <a:pt x="11" y="15"/>
                      <a:pt x="7" y="15"/>
                    </a:cubicBezTo>
                    <a:cubicBezTo>
                      <a:pt x="7" y="15"/>
                      <a:pt x="7" y="15"/>
                      <a:pt x="7" y="15"/>
                    </a:cubicBezTo>
                    <a:cubicBezTo>
                      <a:pt x="3" y="15"/>
                      <a:pt x="0" y="11"/>
                      <a:pt x="0" y="7"/>
                    </a:cubicBezTo>
                    <a:cubicBezTo>
                      <a:pt x="0" y="7"/>
                      <a:pt x="0" y="7"/>
                      <a:pt x="0" y="7"/>
                    </a:cubicBezTo>
                    <a:cubicBezTo>
                      <a:pt x="0" y="3"/>
                      <a:pt x="3" y="0"/>
                      <a:pt x="7" y="0"/>
                    </a:cubicBezTo>
                    <a:close/>
                  </a:path>
                </a:pathLst>
              </a:custGeom>
              <a:noFill/>
              <a:ln w="19050">
                <a:solidFill>
                  <a:schemeClr val="tx1"/>
                </a:solidFill>
                <a:miter lim="800000"/>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01" tIns="45700" rIns="91401" bIns="4570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3873"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ysClr val="windowText" lastClr="000000"/>
                  </a:solidFill>
                  <a:effectLst/>
                  <a:uLnTx/>
                  <a:uFillTx/>
                  <a:latin typeface="Segoe UI Semilight" panose="020B0402040204020203" pitchFamily="34" charset="0"/>
                  <a:cs typeface="Segoe UI Semilight" panose="020B0402040204020203" pitchFamily="34" charset="0"/>
                </a:endParaRPr>
              </a:p>
            </p:txBody>
          </p:sp>
          <p:sp>
            <p:nvSpPr>
              <p:cNvPr id="66" name="Freeform 32">
                <a:extLst>
                  <a:ext uri="{FF2B5EF4-FFF2-40B4-BE49-F238E27FC236}">
                    <a16:creationId xmlns:a16="http://schemas.microsoft.com/office/drawing/2014/main" id="{0D786EC6-971A-4F25-BADB-06F883D3DD3B}"/>
                  </a:ext>
                </a:extLst>
              </p:cNvPr>
              <p:cNvSpPr>
                <a:spLocks/>
              </p:cNvSpPr>
              <p:nvPr/>
            </p:nvSpPr>
            <p:spPr bwMode="auto">
              <a:xfrm>
                <a:off x="3911" y="2172"/>
                <a:ext cx="11" cy="10"/>
              </a:xfrm>
              <a:custGeom>
                <a:avLst/>
                <a:gdLst>
                  <a:gd name="T0" fmla="*/ 7 w 15"/>
                  <a:gd name="T1" fmla="*/ 0 h 15"/>
                  <a:gd name="T2" fmla="*/ 7 w 15"/>
                  <a:gd name="T3" fmla="*/ 0 h 15"/>
                  <a:gd name="T4" fmla="*/ 15 w 15"/>
                  <a:gd name="T5" fmla="*/ 7 h 15"/>
                  <a:gd name="T6" fmla="*/ 15 w 15"/>
                  <a:gd name="T7" fmla="*/ 7 h 15"/>
                  <a:gd name="T8" fmla="*/ 7 w 15"/>
                  <a:gd name="T9" fmla="*/ 15 h 15"/>
                  <a:gd name="T10" fmla="*/ 7 w 15"/>
                  <a:gd name="T11" fmla="*/ 15 h 15"/>
                  <a:gd name="T12" fmla="*/ 0 w 15"/>
                  <a:gd name="T13" fmla="*/ 7 h 15"/>
                  <a:gd name="T14" fmla="*/ 0 w 15"/>
                  <a:gd name="T15" fmla="*/ 7 h 15"/>
                  <a:gd name="T16" fmla="*/ 7 w 15"/>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5">
                    <a:moveTo>
                      <a:pt x="7" y="0"/>
                    </a:moveTo>
                    <a:cubicBezTo>
                      <a:pt x="7" y="0"/>
                      <a:pt x="7" y="0"/>
                      <a:pt x="7" y="0"/>
                    </a:cubicBezTo>
                    <a:cubicBezTo>
                      <a:pt x="11" y="0"/>
                      <a:pt x="15" y="3"/>
                      <a:pt x="15" y="7"/>
                    </a:cubicBezTo>
                    <a:cubicBezTo>
                      <a:pt x="15" y="7"/>
                      <a:pt x="15" y="7"/>
                      <a:pt x="15" y="7"/>
                    </a:cubicBezTo>
                    <a:cubicBezTo>
                      <a:pt x="15" y="11"/>
                      <a:pt x="11" y="15"/>
                      <a:pt x="7" y="15"/>
                    </a:cubicBezTo>
                    <a:cubicBezTo>
                      <a:pt x="7" y="15"/>
                      <a:pt x="7" y="15"/>
                      <a:pt x="7" y="15"/>
                    </a:cubicBezTo>
                    <a:cubicBezTo>
                      <a:pt x="3" y="15"/>
                      <a:pt x="0" y="11"/>
                      <a:pt x="0" y="7"/>
                    </a:cubicBezTo>
                    <a:cubicBezTo>
                      <a:pt x="0" y="7"/>
                      <a:pt x="0" y="7"/>
                      <a:pt x="0" y="7"/>
                    </a:cubicBezTo>
                    <a:cubicBezTo>
                      <a:pt x="0" y="3"/>
                      <a:pt x="3" y="0"/>
                      <a:pt x="7" y="0"/>
                    </a:cubicBezTo>
                    <a:close/>
                  </a:path>
                </a:pathLst>
              </a:custGeom>
              <a:noFill/>
              <a:ln w="19050">
                <a:solidFill>
                  <a:schemeClr val="tx1"/>
                </a:solidFill>
                <a:miter lim="800000"/>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01" tIns="45700" rIns="91401" bIns="4570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3873"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ysClr val="windowText" lastClr="000000"/>
                  </a:solidFill>
                  <a:effectLst/>
                  <a:uLnTx/>
                  <a:uFillTx/>
                  <a:latin typeface="Segoe UI Semilight" panose="020B0402040204020203" pitchFamily="34" charset="0"/>
                  <a:cs typeface="Segoe UI Semilight" panose="020B0402040204020203" pitchFamily="34" charset="0"/>
                </a:endParaRPr>
              </a:p>
            </p:txBody>
          </p:sp>
          <p:sp>
            <p:nvSpPr>
              <p:cNvPr id="67" name="Freeform 33">
                <a:extLst>
                  <a:ext uri="{FF2B5EF4-FFF2-40B4-BE49-F238E27FC236}">
                    <a16:creationId xmlns:a16="http://schemas.microsoft.com/office/drawing/2014/main" id="{E05167FD-BF51-45C6-AD1F-75D7C12D6FD9}"/>
                  </a:ext>
                </a:extLst>
              </p:cNvPr>
              <p:cNvSpPr>
                <a:spLocks/>
              </p:cNvSpPr>
              <p:nvPr/>
            </p:nvSpPr>
            <p:spPr bwMode="auto">
              <a:xfrm>
                <a:off x="3958" y="2172"/>
                <a:ext cx="10" cy="10"/>
              </a:xfrm>
              <a:custGeom>
                <a:avLst/>
                <a:gdLst>
                  <a:gd name="T0" fmla="*/ 7 w 15"/>
                  <a:gd name="T1" fmla="*/ 0 h 15"/>
                  <a:gd name="T2" fmla="*/ 7 w 15"/>
                  <a:gd name="T3" fmla="*/ 0 h 15"/>
                  <a:gd name="T4" fmla="*/ 15 w 15"/>
                  <a:gd name="T5" fmla="*/ 7 h 15"/>
                  <a:gd name="T6" fmla="*/ 15 w 15"/>
                  <a:gd name="T7" fmla="*/ 7 h 15"/>
                  <a:gd name="T8" fmla="*/ 7 w 15"/>
                  <a:gd name="T9" fmla="*/ 15 h 15"/>
                  <a:gd name="T10" fmla="*/ 7 w 15"/>
                  <a:gd name="T11" fmla="*/ 15 h 15"/>
                  <a:gd name="T12" fmla="*/ 0 w 15"/>
                  <a:gd name="T13" fmla="*/ 7 h 15"/>
                  <a:gd name="T14" fmla="*/ 0 w 15"/>
                  <a:gd name="T15" fmla="*/ 7 h 15"/>
                  <a:gd name="T16" fmla="*/ 7 w 15"/>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5">
                    <a:moveTo>
                      <a:pt x="7" y="0"/>
                    </a:moveTo>
                    <a:cubicBezTo>
                      <a:pt x="7" y="0"/>
                      <a:pt x="7" y="0"/>
                      <a:pt x="7" y="0"/>
                    </a:cubicBezTo>
                    <a:cubicBezTo>
                      <a:pt x="11" y="0"/>
                      <a:pt x="15" y="3"/>
                      <a:pt x="15" y="7"/>
                    </a:cubicBezTo>
                    <a:cubicBezTo>
                      <a:pt x="15" y="7"/>
                      <a:pt x="15" y="7"/>
                      <a:pt x="15" y="7"/>
                    </a:cubicBezTo>
                    <a:cubicBezTo>
                      <a:pt x="15" y="11"/>
                      <a:pt x="11" y="15"/>
                      <a:pt x="7" y="15"/>
                    </a:cubicBezTo>
                    <a:cubicBezTo>
                      <a:pt x="7" y="15"/>
                      <a:pt x="7" y="15"/>
                      <a:pt x="7" y="15"/>
                    </a:cubicBezTo>
                    <a:cubicBezTo>
                      <a:pt x="3" y="15"/>
                      <a:pt x="0" y="11"/>
                      <a:pt x="0" y="7"/>
                    </a:cubicBezTo>
                    <a:cubicBezTo>
                      <a:pt x="0" y="7"/>
                      <a:pt x="0" y="7"/>
                      <a:pt x="0" y="7"/>
                    </a:cubicBezTo>
                    <a:cubicBezTo>
                      <a:pt x="0" y="3"/>
                      <a:pt x="3" y="0"/>
                      <a:pt x="7" y="0"/>
                    </a:cubicBezTo>
                    <a:close/>
                  </a:path>
                </a:pathLst>
              </a:custGeom>
              <a:noFill/>
              <a:ln w="19050">
                <a:solidFill>
                  <a:schemeClr val="tx1"/>
                </a:solidFill>
                <a:miter lim="800000"/>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01" tIns="45700" rIns="91401" bIns="4570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3873"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ysClr val="windowText" lastClr="000000"/>
                  </a:solidFill>
                  <a:effectLst/>
                  <a:uLnTx/>
                  <a:uFillTx/>
                  <a:latin typeface="Segoe UI Semilight" panose="020B0402040204020203" pitchFamily="34" charset="0"/>
                  <a:cs typeface="Segoe UI Semilight" panose="020B0402040204020203" pitchFamily="34" charset="0"/>
                </a:endParaRPr>
              </a:p>
            </p:txBody>
          </p:sp>
        </p:grpSp>
        <p:sp>
          <p:nvSpPr>
            <p:cNvPr id="68" name="Rectangle 67">
              <a:extLst>
                <a:ext uri="{FF2B5EF4-FFF2-40B4-BE49-F238E27FC236}">
                  <a16:creationId xmlns:a16="http://schemas.microsoft.com/office/drawing/2014/main" id="{79D4BC8D-6814-4329-89E2-291192CD2B47}"/>
                </a:ext>
              </a:extLst>
            </p:cNvPr>
            <p:cNvSpPr/>
            <p:nvPr/>
          </p:nvSpPr>
          <p:spPr bwMode="auto">
            <a:xfrm>
              <a:off x="1606181" y="4735812"/>
              <a:ext cx="1460115" cy="26652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46616" rIns="0" bIns="46616"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l" defTabSz="931935" rtl="0" eaLnBrk="1" fontAlgn="base" latinLnBrk="0" hangingPunct="1">
                <a:lnSpc>
                  <a:spcPct val="100000"/>
                </a:lnSpc>
                <a:spcBef>
                  <a:spcPct val="0"/>
                </a:spcBef>
                <a:spcAft>
                  <a:spcPts val="80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latin typeface="Segoe UI Semilight" panose="020B0402040204020203" pitchFamily="34" charset="0"/>
                  <a:cs typeface="Segoe UI Semilight" panose="020B0402040204020203" pitchFamily="34" charset="0"/>
                </a:rPr>
                <a:t>Cortana</a:t>
              </a:r>
            </a:p>
          </p:txBody>
        </p:sp>
        <p:sp>
          <p:nvSpPr>
            <p:cNvPr id="69" name="Rectangle 68">
              <a:extLst>
                <a:ext uri="{FF2B5EF4-FFF2-40B4-BE49-F238E27FC236}">
                  <a16:creationId xmlns:a16="http://schemas.microsoft.com/office/drawing/2014/main" id="{FB87181D-B359-4986-91C3-60A111D22F49}"/>
                </a:ext>
              </a:extLst>
            </p:cNvPr>
            <p:cNvSpPr/>
            <p:nvPr/>
          </p:nvSpPr>
          <p:spPr bwMode="auto">
            <a:xfrm>
              <a:off x="3062673" y="4735812"/>
              <a:ext cx="1281973" cy="26652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46616" rIns="0" bIns="46616"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l" defTabSz="931935" rtl="0" eaLnBrk="1" fontAlgn="base" latinLnBrk="0" hangingPunct="1">
                <a:lnSpc>
                  <a:spcPct val="100000"/>
                </a:lnSpc>
                <a:spcBef>
                  <a:spcPct val="0"/>
                </a:spcBef>
                <a:spcAft>
                  <a:spcPts val="80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latin typeface="Segoe UI Semilight" panose="020B0402040204020203" pitchFamily="34" charset="0"/>
                  <a:cs typeface="Segoe UI Semilight" panose="020B0402040204020203" pitchFamily="34" charset="0"/>
                </a:rPr>
                <a:t>Office 365 </a:t>
              </a:r>
            </a:p>
            <a:p>
              <a:pPr marL="0" marR="0" lvl="0" indent="0" algn="l" defTabSz="931935" rtl="0" eaLnBrk="1" fontAlgn="base" latinLnBrk="0" hangingPunct="1">
                <a:lnSpc>
                  <a:spcPct val="100000"/>
                </a:lnSpc>
                <a:spcBef>
                  <a:spcPct val="0"/>
                </a:spcBef>
                <a:spcAft>
                  <a:spcPts val="80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latin typeface="Segoe UI Semilight" panose="020B0402040204020203" pitchFamily="34" charset="0"/>
                  <a:cs typeface="Segoe UI Semilight" panose="020B0402040204020203" pitchFamily="34" charset="0"/>
                </a:rPr>
                <a:t>Dynamics 365</a:t>
              </a:r>
            </a:p>
            <a:p>
              <a:pPr marL="0" marR="0" lvl="0" indent="0" algn="l" defTabSz="931935" rtl="0" eaLnBrk="1" fontAlgn="base" latinLnBrk="0" hangingPunct="1">
                <a:lnSpc>
                  <a:spcPct val="100000"/>
                </a:lnSpc>
                <a:spcBef>
                  <a:spcPct val="0"/>
                </a:spcBef>
                <a:spcAft>
                  <a:spcPts val="80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latin typeface="Segoe UI Semilight" panose="020B0402040204020203" pitchFamily="34" charset="0"/>
                  <a:cs typeface="Segoe UI Semilight" panose="020B0402040204020203" pitchFamily="34" charset="0"/>
                </a:rPr>
                <a:t>SwiftKey</a:t>
              </a:r>
            </a:p>
            <a:p>
              <a:pPr marL="0" marR="0" lvl="0" indent="0" algn="l" defTabSz="931935" rtl="0" eaLnBrk="1" fontAlgn="base" latinLnBrk="0" hangingPunct="1">
                <a:lnSpc>
                  <a:spcPct val="100000"/>
                </a:lnSpc>
                <a:spcBef>
                  <a:spcPct val="0"/>
                </a:spcBef>
                <a:spcAft>
                  <a:spcPts val="80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latin typeface="Segoe UI Semilight" panose="020B0402040204020203" pitchFamily="34" charset="0"/>
                  <a:cs typeface="Segoe UI Semilight" panose="020B0402040204020203" pitchFamily="34" charset="0"/>
                </a:rPr>
                <a:t>Pix</a:t>
              </a:r>
            </a:p>
            <a:p>
              <a:pPr marL="0" marR="0" lvl="0" indent="0" algn="l" defTabSz="931935" rtl="0" eaLnBrk="1" fontAlgn="base" latinLnBrk="0" hangingPunct="1">
                <a:lnSpc>
                  <a:spcPct val="100000"/>
                </a:lnSpc>
                <a:spcBef>
                  <a:spcPct val="0"/>
                </a:spcBef>
                <a:spcAft>
                  <a:spcPts val="80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latin typeface="Segoe UI Semilight" panose="020B0402040204020203" pitchFamily="34" charset="0"/>
                  <a:cs typeface="Segoe UI Semilight" panose="020B0402040204020203" pitchFamily="34" charset="0"/>
                </a:rPr>
                <a:t>Customer Service and Support</a:t>
              </a:r>
            </a:p>
          </p:txBody>
        </p:sp>
        <p:sp>
          <p:nvSpPr>
            <p:cNvPr id="70" name="Rectangle 69">
              <a:extLst>
                <a:ext uri="{FF2B5EF4-FFF2-40B4-BE49-F238E27FC236}">
                  <a16:creationId xmlns:a16="http://schemas.microsoft.com/office/drawing/2014/main" id="{5B1994A7-C216-4EC7-BB57-3DA786CBB007}"/>
                </a:ext>
              </a:extLst>
            </p:cNvPr>
            <p:cNvSpPr/>
            <p:nvPr/>
          </p:nvSpPr>
          <p:spPr bwMode="auto">
            <a:xfrm>
              <a:off x="5072346" y="4735812"/>
              <a:ext cx="1460115" cy="26652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46616" rIns="0" bIns="46616"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l" defTabSz="931935" rtl="0" eaLnBrk="1" fontAlgn="base" latinLnBrk="0" hangingPunct="1">
                <a:lnSpc>
                  <a:spcPct val="100000"/>
                </a:lnSpc>
                <a:spcBef>
                  <a:spcPct val="0"/>
                </a:spcBef>
                <a:spcAft>
                  <a:spcPts val="80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latin typeface="Segoe UI Semilight" panose="020B0402040204020203" pitchFamily="34" charset="0"/>
                  <a:cs typeface="Segoe UI Semilight" panose="020B0402040204020203" pitchFamily="34" charset="0"/>
                </a:rPr>
                <a:t>Bot Framework</a:t>
              </a:r>
            </a:p>
            <a:p>
              <a:pPr marL="0" marR="0" lvl="0" indent="0" algn="l" defTabSz="931935" rtl="0" eaLnBrk="1" fontAlgn="base" latinLnBrk="0" hangingPunct="1">
                <a:lnSpc>
                  <a:spcPct val="100000"/>
                </a:lnSpc>
                <a:spcBef>
                  <a:spcPct val="0"/>
                </a:spcBef>
                <a:spcAft>
                  <a:spcPts val="80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latin typeface="Segoe UI Semilight" panose="020B0402040204020203" pitchFamily="34" charset="0"/>
                  <a:cs typeface="Segoe UI Semilight" panose="020B0402040204020203" pitchFamily="34" charset="0"/>
                </a:rPr>
                <a:t>Cognitive Services</a:t>
              </a:r>
            </a:p>
            <a:p>
              <a:pPr marL="0" marR="0" lvl="0" indent="0" algn="l" defTabSz="931935" rtl="0" eaLnBrk="1" fontAlgn="base" latinLnBrk="0" hangingPunct="1">
                <a:lnSpc>
                  <a:spcPct val="100000"/>
                </a:lnSpc>
                <a:spcBef>
                  <a:spcPct val="0"/>
                </a:spcBef>
                <a:spcAft>
                  <a:spcPts val="80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latin typeface="Segoe UI Semilight" panose="020B0402040204020203" pitchFamily="34" charset="0"/>
                  <a:cs typeface="Segoe UI Semilight" panose="020B0402040204020203" pitchFamily="34" charset="0"/>
                </a:rPr>
                <a:t>Cortana Intelligence</a:t>
              </a:r>
            </a:p>
            <a:p>
              <a:pPr marL="0" marR="0" lvl="0" indent="0" algn="l" defTabSz="931935" rtl="0" eaLnBrk="1" fontAlgn="base" latinLnBrk="0" hangingPunct="1">
                <a:lnSpc>
                  <a:spcPct val="100000"/>
                </a:lnSpc>
                <a:spcBef>
                  <a:spcPct val="0"/>
                </a:spcBef>
                <a:spcAft>
                  <a:spcPts val="80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latin typeface="Segoe UI Semilight" panose="020B0402040204020203" pitchFamily="34" charset="0"/>
                  <a:cs typeface="Segoe UI Semilight" panose="020B0402040204020203" pitchFamily="34" charset="0"/>
                </a:rPr>
                <a:t>Cognitive Toolkit</a:t>
              </a:r>
            </a:p>
          </p:txBody>
        </p:sp>
        <p:sp>
          <p:nvSpPr>
            <p:cNvPr id="71" name="Rectangle 70">
              <a:extLst>
                <a:ext uri="{FF2B5EF4-FFF2-40B4-BE49-F238E27FC236}">
                  <a16:creationId xmlns:a16="http://schemas.microsoft.com/office/drawing/2014/main" id="{663698F7-3D72-4FB2-81D4-DCBDDC52D075}"/>
                </a:ext>
              </a:extLst>
            </p:cNvPr>
            <p:cNvSpPr/>
            <p:nvPr/>
          </p:nvSpPr>
          <p:spPr bwMode="auto">
            <a:xfrm>
              <a:off x="6932920" y="4735812"/>
              <a:ext cx="1335924" cy="32229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46616" rIns="0" bIns="46616"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l" defTabSz="931935" rtl="0" eaLnBrk="1" fontAlgn="base" latinLnBrk="0" hangingPunct="1">
                <a:lnSpc>
                  <a:spcPct val="100000"/>
                </a:lnSpc>
                <a:spcBef>
                  <a:spcPct val="0"/>
                </a:spcBef>
                <a:spcAft>
                  <a:spcPts val="80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latin typeface="Segoe UI Semilight" panose="020B0402040204020203" pitchFamily="34" charset="0"/>
                  <a:cs typeface="Segoe UI Semilight" panose="020B0402040204020203" pitchFamily="34" charset="0"/>
                </a:rPr>
                <a:t>Azure Machine Learning</a:t>
              </a:r>
            </a:p>
            <a:p>
              <a:pPr marL="0" marR="0" lvl="0" indent="0" algn="l" defTabSz="931935" rtl="0" eaLnBrk="1" fontAlgn="base" latinLnBrk="0" hangingPunct="1">
                <a:lnSpc>
                  <a:spcPct val="100000"/>
                </a:lnSpc>
                <a:spcBef>
                  <a:spcPct val="0"/>
                </a:spcBef>
                <a:spcAft>
                  <a:spcPts val="80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latin typeface="Segoe UI Semilight" panose="020B0402040204020203" pitchFamily="34" charset="0"/>
                  <a:cs typeface="Segoe UI Semilight" panose="020B0402040204020203" pitchFamily="34" charset="0"/>
                </a:rPr>
                <a:t>Azure N Series</a:t>
              </a:r>
            </a:p>
            <a:p>
              <a:pPr marL="0" marR="0" lvl="0" indent="0" algn="l" defTabSz="931935" rtl="0" eaLnBrk="1" fontAlgn="base" latinLnBrk="0" hangingPunct="1">
                <a:lnSpc>
                  <a:spcPct val="100000"/>
                </a:lnSpc>
                <a:spcBef>
                  <a:spcPct val="0"/>
                </a:spcBef>
                <a:spcAft>
                  <a:spcPts val="80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latin typeface="Segoe UI Semilight" panose="020B0402040204020203" pitchFamily="34" charset="0"/>
                  <a:cs typeface="Segoe UI Semilight" panose="020B0402040204020203" pitchFamily="34" charset="0"/>
                </a:rPr>
                <a:t>FPGA</a:t>
              </a:r>
            </a:p>
          </p:txBody>
        </p:sp>
        <p:grpSp>
          <p:nvGrpSpPr>
            <p:cNvPr id="72" name="Group 71">
              <a:extLst>
                <a:ext uri="{FF2B5EF4-FFF2-40B4-BE49-F238E27FC236}">
                  <a16:creationId xmlns:a16="http://schemas.microsoft.com/office/drawing/2014/main" id="{0125B783-A839-4742-AD0B-CC56886C4840}"/>
                </a:ext>
              </a:extLst>
            </p:cNvPr>
            <p:cNvGrpSpPr/>
            <p:nvPr/>
          </p:nvGrpSpPr>
          <p:grpSpPr>
            <a:xfrm>
              <a:off x="1904989" y="2954972"/>
              <a:ext cx="5516586" cy="357379"/>
              <a:chOff x="2269882" y="1832972"/>
              <a:chExt cx="7896711" cy="996900"/>
            </a:xfrm>
          </p:grpSpPr>
          <p:grpSp>
            <p:nvGrpSpPr>
              <p:cNvPr id="73" name="Group 72">
                <a:extLst>
                  <a:ext uri="{FF2B5EF4-FFF2-40B4-BE49-F238E27FC236}">
                    <a16:creationId xmlns:a16="http://schemas.microsoft.com/office/drawing/2014/main" id="{DA3027CE-E96A-44F3-BC6D-17129271D805}"/>
                  </a:ext>
                </a:extLst>
              </p:cNvPr>
              <p:cNvGrpSpPr/>
              <p:nvPr/>
            </p:nvGrpSpPr>
            <p:grpSpPr>
              <a:xfrm>
                <a:off x="2269882" y="2507790"/>
                <a:ext cx="7896711" cy="322082"/>
                <a:chOff x="2103438" y="2125663"/>
                <a:chExt cx="9144000" cy="322082"/>
              </a:xfrm>
            </p:grpSpPr>
            <p:cxnSp>
              <p:nvCxnSpPr>
                <p:cNvPr id="75" name="Straight Connector 74">
                  <a:extLst>
                    <a:ext uri="{FF2B5EF4-FFF2-40B4-BE49-F238E27FC236}">
                      <a16:creationId xmlns:a16="http://schemas.microsoft.com/office/drawing/2014/main" id="{F0C3E666-5EF3-42EB-91E7-55F4281471B7}"/>
                    </a:ext>
                  </a:extLst>
                </p:cNvPr>
                <p:cNvCxnSpPr/>
                <p:nvPr/>
              </p:nvCxnSpPr>
              <p:spPr>
                <a:xfrm>
                  <a:off x="2103438" y="2125663"/>
                  <a:ext cx="9144000" cy="0"/>
                </a:xfrm>
                <a:prstGeom prst="line">
                  <a:avLst/>
                </a:prstGeom>
                <a:ln w="12700">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66947BAF-3111-4617-9F20-77C476D74879}"/>
                    </a:ext>
                  </a:extLst>
                </p:cNvPr>
                <p:cNvCxnSpPr/>
                <p:nvPr/>
              </p:nvCxnSpPr>
              <p:spPr>
                <a:xfrm>
                  <a:off x="11247438" y="2125663"/>
                  <a:ext cx="0" cy="268745"/>
                </a:xfrm>
                <a:prstGeom prst="line">
                  <a:avLst/>
                </a:prstGeom>
                <a:ln w="12700">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AA24DEB5-1220-4595-B833-D365B82F2B2E}"/>
                    </a:ext>
                  </a:extLst>
                </p:cNvPr>
                <p:cNvCxnSpPr/>
                <p:nvPr/>
              </p:nvCxnSpPr>
              <p:spPr>
                <a:xfrm>
                  <a:off x="2103443" y="2125663"/>
                  <a:ext cx="0" cy="322082"/>
                </a:xfrm>
                <a:prstGeom prst="line">
                  <a:avLst/>
                </a:prstGeom>
                <a:ln w="12700">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sp>
            <p:nvSpPr>
              <p:cNvPr id="74" name="Rectangle 73">
                <a:extLst>
                  <a:ext uri="{FF2B5EF4-FFF2-40B4-BE49-F238E27FC236}">
                    <a16:creationId xmlns:a16="http://schemas.microsoft.com/office/drawing/2014/main" id="{AC0ABA99-7DAF-4B1D-A0CC-77ED5457052D}"/>
                  </a:ext>
                </a:extLst>
              </p:cNvPr>
              <p:cNvSpPr/>
              <p:nvPr/>
            </p:nvSpPr>
            <p:spPr bwMode="auto">
              <a:xfrm>
                <a:off x="5463856" y="1832972"/>
                <a:ext cx="1508762" cy="528811"/>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1935" rtl="0" eaLnBrk="1" fontAlgn="base" latinLnBrk="0" hangingPunct="1">
                  <a:lnSpc>
                    <a:spcPct val="100000"/>
                  </a:lnSpc>
                  <a:spcBef>
                    <a:spcPct val="0"/>
                  </a:spcBef>
                  <a:spcAft>
                    <a:spcPct val="0"/>
                  </a:spcAft>
                  <a:buClrTx/>
                  <a:buSzTx/>
                  <a:buFontTx/>
                  <a:buNone/>
                  <a:tabLst/>
                  <a:defRPr/>
                </a:pPr>
                <a:r>
                  <a:rPr kumimoji="0" lang="en-US" sz="1200" b="0" i="0" u="none" strike="noStrike" kern="0" cap="none" spc="50" normalizeH="0" baseline="0" noProof="0" dirty="0">
                    <a:ln>
                      <a:noFill/>
                    </a:ln>
                    <a:solidFill>
                      <a:sysClr val="windowText" lastClr="000000"/>
                    </a:solidFill>
                    <a:effectLst/>
                    <a:uLnTx/>
                    <a:uFillTx/>
                    <a:latin typeface="Segoe UI Semilight" panose="020B0402040204020203" pitchFamily="34" charset="0"/>
                    <a:cs typeface="Segoe UI Semilight" panose="020B0402040204020203" pitchFamily="34" charset="0"/>
                  </a:rPr>
                  <a:t>People</a:t>
                </a:r>
              </a:p>
            </p:txBody>
          </p:sp>
        </p:grpSp>
        <p:pic>
          <p:nvPicPr>
            <p:cNvPr id="78" name="Graphic 77">
              <a:extLst>
                <a:ext uri="{FF2B5EF4-FFF2-40B4-BE49-F238E27FC236}">
                  <a16:creationId xmlns:a16="http://schemas.microsoft.com/office/drawing/2014/main" id="{72D263AE-BB41-49D0-AD10-0F6DB4657FF9}"/>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36067" t="34098" r="36411" b="29784"/>
            <a:stretch/>
          </p:blipFill>
          <p:spPr>
            <a:xfrm>
              <a:off x="4212444" y="1820862"/>
              <a:ext cx="901675" cy="914400"/>
            </a:xfrm>
            <a:prstGeom prst="rect">
              <a:avLst/>
            </a:prstGeom>
          </p:spPr>
        </p:pic>
      </p:grpSp>
      <p:sp>
        <p:nvSpPr>
          <p:cNvPr id="79" name="TextBox 78">
            <a:extLst>
              <a:ext uri="{FF2B5EF4-FFF2-40B4-BE49-F238E27FC236}">
                <a16:creationId xmlns:a16="http://schemas.microsoft.com/office/drawing/2014/main" id="{1B4792FA-47AC-456B-A665-B3ACB75A4AEC}"/>
              </a:ext>
            </a:extLst>
          </p:cNvPr>
          <p:cNvSpPr txBox="1"/>
          <p:nvPr/>
        </p:nvSpPr>
        <p:spPr>
          <a:xfrm>
            <a:off x="222422" y="6301946"/>
            <a:ext cx="955589" cy="369332"/>
          </a:xfrm>
          <a:prstGeom prst="rect">
            <a:avLst/>
          </a:prstGeom>
          <a:noFill/>
        </p:spPr>
        <p:txBody>
          <a:bodyPr wrap="square" rtlCol="0">
            <a:spAutoFit/>
          </a:bodyPr>
          <a:lstStyle/>
          <a:p>
            <a:r>
              <a:rPr lang="en-US" dirty="0"/>
              <a:t>10-2</a:t>
            </a:r>
          </a:p>
        </p:txBody>
      </p:sp>
    </p:spTree>
    <p:extLst>
      <p:ext uri="{BB962C8B-B14F-4D97-AF65-F5344CB8AC3E}">
        <p14:creationId xmlns:p14="http://schemas.microsoft.com/office/powerpoint/2010/main" val="128529682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name="89175fe1-8fdc-4c1a-bea9-24359f82d937">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3DE36A-E4A3-404A-8A60-A018C61636D2}"/>
              </a:ext>
            </a:extLst>
          </p:cNvPr>
          <p:cNvSpPr>
            <a:spLocks noGrp="1"/>
          </p:cNvSpPr>
          <p:nvPr>
            <p:ph type="title"/>
          </p:nvPr>
        </p:nvSpPr>
        <p:spPr/>
        <p:txBody>
          <a:bodyPr/>
          <a:lstStyle/>
          <a:p>
            <a:r>
              <a:rPr lang="en-US" dirty="0"/>
              <a:t>Media Services</a:t>
            </a:r>
          </a:p>
        </p:txBody>
      </p:sp>
      <p:sp>
        <p:nvSpPr>
          <p:cNvPr id="4" name="Content Placeholder 2">
            <a:extLst>
              <a:ext uri="{FF2B5EF4-FFF2-40B4-BE49-F238E27FC236}">
                <a16:creationId xmlns:a16="http://schemas.microsoft.com/office/drawing/2014/main" id="{D19451FE-F69C-4BBE-AD65-3DC2B3D8F0EE}"/>
              </a:ext>
            </a:extLst>
          </p:cNvPr>
          <p:cNvSpPr txBox="1">
            <a:spLocks/>
          </p:cNvSpPr>
          <p:nvPr/>
        </p:nvSpPr>
        <p:spPr>
          <a:xfrm>
            <a:off x="458788" y="1021215"/>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lvl="0"/>
            <a:r>
              <a:rPr lang="en-US" b="0" kern="0" dirty="0">
                <a:solidFill>
                  <a:srgbClr val="000000"/>
                </a:solidFill>
              </a:rPr>
              <a:t>Traditional video management and delivery challenges:</a:t>
            </a:r>
          </a:p>
          <a:p>
            <a:pPr lvl="1"/>
            <a:r>
              <a:rPr lang="en-US" b="0" kern="0" dirty="0">
                <a:solidFill>
                  <a:srgbClr val="000000"/>
                </a:solidFill>
              </a:rPr>
              <a:t>Infrastructure costs:</a:t>
            </a:r>
          </a:p>
          <a:p>
            <a:pPr lvl="2"/>
            <a:r>
              <a:rPr lang="en-US" b="0" kern="0" dirty="0">
                <a:solidFill>
                  <a:srgbClr val="000000"/>
                </a:solidFill>
              </a:rPr>
              <a:t>Specifically, bandwidth and storage</a:t>
            </a:r>
          </a:p>
          <a:p>
            <a:pPr lvl="1"/>
            <a:r>
              <a:rPr lang="en-US" b="0" kern="0" dirty="0">
                <a:solidFill>
                  <a:srgbClr val="000000"/>
                </a:solidFill>
              </a:rPr>
              <a:t>Maintenance and management complexity:</a:t>
            </a:r>
          </a:p>
          <a:p>
            <a:pPr lvl="2"/>
            <a:r>
              <a:rPr lang="en-US" b="0" kern="0" dirty="0">
                <a:solidFill>
                  <a:srgbClr val="000000"/>
                </a:solidFill>
              </a:rPr>
              <a:t>How do you maintain millions of clips?</a:t>
            </a:r>
          </a:p>
          <a:p>
            <a:pPr lvl="1"/>
            <a:r>
              <a:rPr lang="en-US" b="0" kern="0" dirty="0">
                <a:solidFill>
                  <a:srgbClr val="000000"/>
                </a:solidFill>
              </a:rPr>
              <a:t>Monetizing content:</a:t>
            </a:r>
          </a:p>
          <a:p>
            <a:pPr lvl="2"/>
            <a:r>
              <a:rPr lang="en-US" b="0" kern="0" dirty="0">
                <a:solidFill>
                  <a:srgbClr val="000000"/>
                </a:solidFill>
              </a:rPr>
              <a:t>Can’t simply host a MP4 file out in the open</a:t>
            </a:r>
          </a:p>
          <a:p>
            <a:pPr lvl="1"/>
            <a:r>
              <a:rPr lang="en-US" b="0" kern="0" dirty="0">
                <a:solidFill>
                  <a:srgbClr val="000000"/>
                </a:solidFill>
              </a:rPr>
              <a:t>DRM:</a:t>
            </a:r>
          </a:p>
          <a:p>
            <a:pPr lvl="2"/>
            <a:r>
              <a:rPr lang="en-US" b="0" kern="0" dirty="0">
                <a:solidFill>
                  <a:srgbClr val="000000"/>
                </a:solidFill>
              </a:rPr>
              <a:t>How do you protect content from theft?</a:t>
            </a:r>
          </a:p>
          <a:p>
            <a:pPr lvl="1"/>
            <a:r>
              <a:rPr lang="en-US" b="0" kern="0" dirty="0">
                <a:solidFill>
                  <a:srgbClr val="000000"/>
                </a:solidFill>
              </a:rPr>
              <a:t>Security:</a:t>
            </a:r>
          </a:p>
          <a:p>
            <a:pPr lvl="2"/>
            <a:r>
              <a:rPr lang="en-US" b="0" kern="0" dirty="0">
                <a:solidFill>
                  <a:srgbClr val="000000"/>
                </a:solidFill>
              </a:rPr>
              <a:t>How do you protect privileged content?</a:t>
            </a:r>
          </a:p>
          <a:p>
            <a:pPr lvl="0"/>
            <a:endParaRPr lang="en-US" b="0" kern="0" dirty="0">
              <a:solidFill>
                <a:srgbClr val="000000"/>
              </a:solidFill>
            </a:endParaRPr>
          </a:p>
        </p:txBody>
      </p:sp>
      <p:sp>
        <p:nvSpPr>
          <p:cNvPr id="5" name="TextBox 4">
            <a:extLst>
              <a:ext uri="{FF2B5EF4-FFF2-40B4-BE49-F238E27FC236}">
                <a16:creationId xmlns:a16="http://schemas.microsoft.com/office/drawing/2014/main" id="{5C5AE001-A5AB-4B0D-9E10-CA559D50EDB5}"/>
              </a:ext>
            </a:extLst>
          </p:cNvPr>
          <p:cNvSpPr txBox="1"/>
          <p:nvPr/>
        </p:nvSpPr>
        <p:spPr>
          <a:xfrm>
            <a:off x="222422" y="6301946"/>
            <a:ext cx="955589" cy="369332"/>
          </a:xfrm>
          <a:prstGeom prst="rect">
            <a:avLst/>
          </a:prstGeom>
          <a:noFill/>
        </p:spPr>
        <p:txBody>
          <a:bodyPr wrap="square" rtlCol="0">
            <a:spAutoFit/>
          </a:bodyPr>
          <a:lstStyle/>
          <a:p>
            <a:r>
              <a:rPr lang="en-US" dirty="0"/>
              <a:t>10-9</a:t>
            </a:r>
          </a:p>
        </p:txBody>
      </p:sp>
    </p:spTree>
    <p:extLst>
      <p:ext uri="{BB962C8B-B14F-4D97-AF65-F5344CB8AC3E}">
        <p14:creationId xmlns:p14="http://schemas.microsoft.com/office/powerpoint/2010/main" val="365837563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name="a85883db-65fe-44ff-bef2-146a2aa249f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566ED7-091F-48CF-9C55-736E8FB04EE3}"/>
              </a:ext>
            </a:extLst>
          </p:cNvPr>
          <p:cNvSpPr>
            <a:spLocks noGrp="1"/>
          </p:cNvSpPr>
          <p:nvPr>
            <p:ph type="title"/>
          </p:nvPr>
        </p:nvSpPr>
        <p:spPr/>
        <p:txBody>
          <a:bodyPr/>
          <a:lstStyle/>
          <a:p>
            <a:r>
              <a:rPr lang="en-US" dirty="0">
                <a:latin typeface="Segoe UI Semilight" panose="020B0402040204020203" pitchFamily="34" charset="0"/>
                <a:cs typeface="Segoe UI Semilight" panose="020B0402040204020203" pitchFamily="34" charset="0"/>
              </a:rPr>
              <a:t>Media Services</a:t>
            </a:r>
          </a:p>
        </p:txBody>
      </p:sp>
      <p:grpSp>
        <p:nvGrpSpPr>
          <p:cNvPr id="3" name="Group 2" descr="Various first-party and third-party components of Media Services">
            <a:extLst>
              <a:ext uri="{FF2B5EF4-FFF2-40B4-BE49-F238E27FC236}">
                <a16:creationId xmlns:a16="http://schemas.microsoft.com/office/drawing/2014/main" id="{99D73183-4705-4854-B09C-8521F61BCC70}"/>
              </a:ext>
            </a:extLst>
          </p:cNvPr>
          <p:cNvGrpSpPr/>
          <p:nvPr/>
        </p:nvGrpSpPr>
        <p:grpSpPr>
          <a:xfrm>
            <a:off x="319881" y="1441014"/>
            <a:ext cx="8686800" cy="3761920"/>
            <a:chOff x="319881" y="1441014"/>
            <a:chExt cx="8686800" cy="3761920"/>
          </a:xfrm>
        </p:grpSpPr>
        <p:sp>
          <p:nvSpPr>
            <p:cNvPr id="37" name="Rectangle 36">
              <a:extLst>
                <a:ext uri="{FF2B5EF4-FFF2-40B4-BE49-F238E27FC236}">
                  <a16:creationId xmlns:a16="http://schemas.microsoft.com/office/drawing/2014/main" id="{FFFAAB17-EAD7-4A56-A084-295E3479F677}"/>
                </a:ext>
              </a:extLst>
            </p:cNvPr>
            <p:cNvSpPr/>
            <p:nvPr/>
          </p:nvSpPr>
          <p:spPr>
            <a:xfrm>
              <a:off x="334414" y="2076712"/>
              <a:ext cx="6837296" cy="288198"/>
            </a:xfrm>
            <a:prstGeom prst="rect">
              <a:avLst/>
            </a:prstGeom>
            <a:solidFill>
              <a:srgbClr val="FFFFFF">
                <a:lumMod val="50000"/>
              </a:srgbClr>
            </a:solidFill>
            <a:ln w="25400" cap="flat" cmpd="sng" algn="ctr">
              <a:noFill/>
              <a:prstDash val="solid"/>
            </a:ln>
            <a:effectLst/>
          </p:spPr>
          <p:txBody>
            <a:bodyPr lIns="93213" tIns="46608" rIns="93213" bIns="46608" rtlCol="0" anchor="ctr"/>
            <a:lstStyle>
              <a:defPPr>
                <a:defRPr lang="en-US"/>
              </a:defPPr>
              <a:lvl1pPr marL="0" algn="l" defTabSz="932503" rtl="0" eaLnBrk="1" latinLnBrk="0" hangingPunct="1">
                <a:defRPr sz="1800" kern="1200">
                  <a:solidFill>
                    <a:schemeClr val="tx1"/>
                  </a:solidFill>
                  <a:latin typeface="+mn-lt"/>
                  <a:ea typeface="+mn-ea"/>
                  <a:cs typeface="+mn-cs"/>
                </a:defRPr>
              </a:lvl1pPr>
              <a:lvl2pPr marL="466252" algn="l" defTabSz="932503" rtl="0" eaLnBrk="1" latinLnBrk="0" hangingPunct="1">
                <a:defRPr sz="1800" kern="1200">
                  <a:solidFill>
                    <a:schemeClr val="tx1"/>
                  </a:solidFill>
                  <a:latin typeface="+mn-lt"/>
                  <a:ea typeface="+mn-ea"/>
                  <a:cs typeface="+mn-cs"/>
                </a:defRPr>
              </a:lvl2pPr>
              <a:lvl3pPr marL="932503" algn="l" defTabSz="932503" rtl="0" eaLnBrk="1" latinLnBrk="0" hangingPunct="1">
                <a:defRPr sz="1800" kern="1200">
                  <a:solidFill>
                    <a:schemeClr val="tx1"/>
                  </a:solidFill>
                  <a:latin typeface="+mn-lt"/>
                  <a:ea typeface="+mn-ea"/>
                  <a:cs typeface="+mn-cs"/>
                </a:defRPr>
              </a:lvl3pPr>
              <a:lvl4pPr marL="1398755" algn="l" defTabSz="932503" rtl="0" eaLnBrk="1" latinLnBrk="0" hangingPunct="1">
                <a:defRPr sz="1800" kern="1200">
                  <a:solidFill>
                    <a:schemeClr val="tx1"/>
                  </a:solidFill>
                  <a:latin typeface="+mn-lt"/>
                  <a:ea typeface="+mn-ea"/>
                  <a:cs typeface="+mn-cs"/>
                </a:defRPr>
              </a:lvl4pPr>
              <a:lvl5pPr marL="1865006" algn="l" defTabSz="932503" rtl="0" eaLnBrk="1" latinLnBrk="0" hangingPunct="1">
                <a:defRPr sz="1800" kern="1200">
                  <a:solidFill>
                    <a:schemeClr val="tx1"/>
                  </a:solidFill>
                  <a:latin typeface="+mn-lt"/>
                  <a:ea typeface="+mn-ea"/>
                  <a:cs typeface="+mn-cs"/>
                </a:defRPr>
              </a:lvl5pPr>
              <a:lvl6pPr marL="2331259" algn="l" defTabSz="932503" rtl="0" eaLnBrk="1" latinLnBrk="0" hangingPunct="1">
                <a:defRPr sz="1800" kern="1200">
                  <a:solidFill>
                    <a:schemeClr val="tx1"/>
                  </a:solidFill>
                  <a:latin typeface="+mn-lt"/>
                  <a:ea typeface="+mn-ea"/>
                  <a:cs typeface="+mn-cs"/>
                </a:defRPr>
              </a:lvl6pPr>
              <a:lvl7pPr marL="2797510" algn="l" defTabSz="932503" rtl="0" eaLnBrk="1" latinLnBrk="0" hangingPunct="1">
                <a:defRPr sz="1800" kern="1200">
                  <a:solidFill>
                    <a:schemeClr val="tx1"/>
                  </a:solidFill>
                  <a:latin typeface="+mn-lt"/>
                  <a:ea typeface="+mn-ea"/>
                  <a:cs typeface="+mn-cs"/>
                </a:defRPr>
              </a:lvl7pPr>
              <a:lvl8pPr marL="3263762" algn="l" defTabSz="932503" rtl="0" eaLnBrk="1" latinLnBrk="0" hangingPunct="1">
                <a:defRPr sz="1800" kern="1200">
                  <a:solidFill>
                    <a:schemeClr val="tx1"/>
                  </a:solidFill>
                  <a:latin typeface="+mn-lt"/>
                  <a:ea typeface="+mn-ea"/>
                  <a:cs typeface="+mn-cs"/>
                </a:defRPr>
              </a:lvl8pPr>
              <a:lvl9pPr marL="3730014" algn="l" defTabSz="932503" rtl="0" eaLnBrk="1" latinLnBrk="0" hangingPunct="1">
                <a:defRPr sz="1800" kern="1200">
                  <a:solidFill>
                    <a:schemeClr val="tx1"/>
                  </a:solidFill>
                  <a:latin typeface="+mn-lt"/>
                  <a:ea typeface="+mn-ea"/>
                  <a:cs typeface="+mn-cs"/>
                </a:defRPr>
              </a:lvl9pPr>
            </a:lstStyle>
            <a:p>
              <a:pPr algn="ctr" defTabSz="1242631" fontAlgn="auto">
                <a:spcBef>
                  <a:spcPts val="0"/>
                </a:spcBef>
                <a:spcAft>
                  <a:spcPts val="0"/>
                </a:spcAft>
                <a:defRPr/>
              </a:pPr>
              <a:r>
                <a:rPr lang="en-US" sz="1600" b="0" kern="0" spc="-102" dirty="0">
                  <a:ln w="3175">
                    <a:noFill/>
                  </a:ln>
                  <a:gradFill flip="none" rotWithShape="1">
                    <a:gsLst>
                      <a:gs pos="0">
                        <a:srgbClr val="FFFFFF"/>
                      </a:gs>
                      <a:gs pos="86000">
                        <a:srgbClr val="FFFFFF"/>
                      </a:gs>
                    </a:gsLst>
                    <a:lin ang="5400000" scaled="0"/>
                    <a:tileRect/>
                  </a:gradFill>
                  <a:latin typeface="Segoe UI Semilight" panose="020B0402040204020203" pitchFamily="34" charset="0"/>
                  <a:cs typeface="Segoe UI Semilight" panose="020B0402040204020203" pitchFamily="34" charset="0"/>
                </a:rPr>
                <a:t>REST APIs</a:t>
              </a:r>
            </a:p>
          </p:txBody>
        </p:sp>
        <p:sp>
          <p:nvSpPr>
            <p:cNvPr id="38" name="Rectangle 37">
              <a:extLst>
                <a:ext uri="{FF2B5EF4-FFF2-40B4-BE49-F238E27FC236}">
                  <a16:creationId xmlns:a16="http://schemas.microsoft.com/office/drawing/2014/main" id="{BB9814D0-212A-4103-BC54-AB6C4E137F65}"/>
                </a:ext>
              </a:extLst>
            </p:cNvPr>
            <p:cNvSpPr/>
            <p:nvPr/>
          </p:nvSpPr>
          <p:spPr>
            <a:xfrm>
              <a:off x="322642" y="1441014"/>
              <a:ext cx="6841420" cy="551238"/>
            </a:xfrm>
            <a:prstGeom prst="rect">
              <a:avLst/>
            </a:prstGeom>
            <a:solidFill>
              <a:srgbClr val="FFBE0A"/>
            </a:solidFill>
            <a:ln w="25400" cap="flat" cmpd="sng" algn="ctr">
              <a:noFill/>
              <a:prstDash val="solid"/>
            </a:ln>
            <a:effectLst/>
          </p:spPr>
          <p:txBody>
            <a:bodyPr lIns="93213" tIns="46608" rIns="93213" bIns="46608" rtlCol="0" anchor="ctr"/>
            <a:lstStyle>
              <a:defPPr>
                <a:defRPr lang="en-US"/>
              </a:defPPr>
              <a:lvl1pPr marL="0" algn="l" defTabSz="932503" rtl="0" eaLnBrk="1" latinLnBrk="0" hangingPunct="1">
                <a:defRPr sz="1800" kern="1200">
                  <a:solidFill>
                    <a:schemeClr val="tx1"/>
                  </a:solidFill>
                  <a:latin typeface="+mn-lt"/>
                  <a:ea typeface="+mn-ea"/>
                  <a:cs typeface="+mn-cs"/>
                </a:defRPr>
              </a:lvl1pPr>
              <a:lvl2pPr marL="466252" algn="l" defTabSz="932503" rtl="0" eaLnBrk="1" latinLnBrk="0" hangingPunct="1">
                <a:defRPr sz="1800" kern="1200">
                  <a:solidFill>
                    <a:schemeClr val="tx1"/>
                  </a:solidFill>
                  <a:latin typeface="+mn-lt"/>
                  <a:ea typeface="+mn-ea"/>
                  <a:cs typeface="+mn-cs"/>
                </a:defRPr>
              </a:lvl2pPr>
              <a:lvl3pPr marL="932503" algn="l" defTabSz="932503" rtl="0" eaLnBrk="1" latinLnBrk="0" hangingPunct="1">
                <a:defRPr sz="1800" kern="1200">
                  <a:solidFill>
                    <a:schemeClr val="tx1"/>
                  </a:solidFill>
                  <a:latin typeface="+mn-lt"/>
                  <a:ea typeface="+mn-ea"/>
                  <a:cs typeface="+mn-cs"/>
                </a:defRPr>
              </a:lvl3pPr>
              <a:lvl4pPr marL="1398755" algn="l" defTabSz="932503" rtl="0" eaLnBrk="1" latinLnBrk="0" hangingPunct="1">
                <a:defRPr sz="1800" kern="1200">
                  <a:solidFill>
                    <a:schemeClr val="tx1"/>
                  </a:solidFill>
                  <a:latin typeface="+mn-lt"/>
                  <a:ea typeface="+mn-ea"/>
                  <a:cs typeface="+mn-cs"/>
                </a:defRPr>
              </a:lvl4pPr>
              <a:lvl5pPr marL="1865006" algn="l" defTabSz="932503" rtl="0" eaLnBrk="1" latinLnBrk="0" hangingPunct="1">
                <a:defRPr sz="1800" kern="1200">
                  <a:solidFill>
                    <a:schemeClr val="tx1"/>
                  </a:solidFill>
                  <a:latin typeface="+mn-lt"/>
                  <a:ea typeface="+mn-ea"/>
                  <a:cs typeface="+mn-cs"/>
                </a:defRPr>
              </a:lvl5pPr>
              <a:lvl6pPr marL="2331259" algn="l" defTabSz="932503" rtl="0" eaLnBrk="1" latinLnBrk="0" hangingPunct="1">
                <a:defRPr sz="1800" kern="1200">
                  <a:solidFill>
                    <a:schemeClr val="tx1"/>
                  </a:solidFill>
                  <a:latin typeface="+mn-lt"/>
                  <a:ea typeface="+mn-ea"/>
                  <a:cs typeface="+mn-cs"/>
                </a:defRPr>
              </a:lvl6pPr>
              <a:lvl7pPr marL="2797510" algn="l" defTabSz="932503" rtl="0" eaLnBrk="1" latinLnBrk="0" hangingPunct="1">
                <a:defRPr sz="1800" kern="1200">
                  <a:solidFill>
                    <a:schemeClr val="tx1"/>
                  </a:solidFill>
                  <a:latin typeface="+mn-lt"/>
                  <a:ea typeface="+mn-ea"/>
                  <a:cs typeface="+mn-cs"/>
                </a:defRPr>
              </a:lvl7pPr>
              <a:lvl8pPr marL="3263762" algn="l" defTabSz="932503" rtl="0" eaLnBrk="1" latinLnBrk="0" hangingPunct="1">
                <a:defRPr sz="1800" kern="1200">
                  <a:solidFill>
                    <a:schemeClr val="tx1"/>
                  </a:solidFill>
                  <a:latin typeface="+mn-lt"/>
                  <a:ea typeface="+mn-ea"/>
                  <a:cs typeface="+mn-cs"/>
                </a:defRPr>
              </a:lvl8pPr>
              <a:lvl9pPr marL="3730014" algn="l" defTabSz="932503" rtl="0" eaLnBrk="1" latinLnBrk="0" hangingPunct="1">
                <a:defRPr sz="1800" kern="1200">
                  <a:solidFill>
                    <a:schemeClr val="tx1"/>
                  </a:solidFill>
                  <a:latin typeface="+mn-lt"/>
                  <a:ea typeface="+mn-ea"/>
                  <a:cs typeface="+mn-cs"/>
                </a:defRPr>
              </a:lvl9pPr>
            </a:lstStyle>
            <a:p>
              <a:pPr algn="ctr" defTabSz="1242631" fontAlgn="auto">
                <a:spcBef>
                  <a:spcPts val="0"/>
                </a:spcBef>
                <a:spcAft>
                  <a:spcPts val="0"/>
                </a:spcAft>
              </a:pPr>
              <a:r>
                <a:rPr lang="en-US" sz="1600" b="0" spc="-102" dirty="0">
                  <a:ln w="3175">
                    <a:noFill/>
                  </a:ln>
                  <a:solidFill>
                    <a:srgbClr val="000000"/>
                  </a:solidFill>
                  <a:latin typeface="Segoe UI Semilight" panose="020B0402040204020203" pitchFamily="34" charset="0"/>
                  <a:cs typeface="Segoe UI Semilight" panose="020B0402040204020203" pitchFamily="34" charset="0"/>
                </a:rPr>
                <a:t>“Build-On” Media Partners and Customers</a:t>
              </a:r>
            </a:p>
          </p:txBody>
        </p:sp>
        <p:sp>
          <p:nvSpPr>
            <p:cNvPr id="39" name="Rectangle 38">
              <a:extLst>
                <a:ext uri="{FF2B5EF4-FFF2-40B4-BE49-F238E27FC236}">
                  <a16:creationId xmlns:a16="http://schemas.microsoft.com/office/drawing/2014/main" id="{48B1590D-9705-4183-A9CB-5E96E12F1767}"/>
                </a:ext>
              </a:extLst>
            </p:cNvPr>
            <p:cNvSpPr/>
            <p:nvPr/>
          </p:nvSpPr>
          <p:spPr>
            <a:xfrm rot="16200000">
              <a:off x="6677570" y="3603791"/>
              <a:ext cx="1645952" cy="509435"/>
            </a:xfrm>
            <a:prstGeom prst="rect">
              <a:avLst/>
            </a:prstGeom>
            <a:solidFill>
              <a:srgbClr val="737373"/>
            </a:solidFill>
            <a:ln w="10795" cap="flat" cmpd="sng" algn="ctr">
              <a:noFill/>
              <a:prstDash val="solid"/>
              <a:headEnd type="none" w="med" len="med"/>
              <a:tailEnd type="none" w="med" len="med"/>
            </a:ln>
            <a:effectLst/>
          </p:spPr>
          <p:txBody>
            <a:bodyPr vert="horz" wrap="square" lIns="124257" tIns="62129" rIns="124257" bIns="62129" numCol="1" rtlCol="0" anchor="ctr" anchorCtr="0" compatLnSpc="1">
              <a:prstTxWarp prst="textNoShape">
                <a:avLst/>
              </a:prstTxWarp>
            </a:bodyPr>
            <a:lstStyle>
              <a:defPPr>
                <a:defRPr lang="en-US"/>
              </a:defPPr>
              <a:lvl1pPr marL="0" algn="l" defTabSz="932503" rtl="0" eaLnBrk="1" latinLnBrk="0" hangingPunct="1">
                <a:defRPr sz="1800" kern="1200">
                  <a:solidFill>
                    <a:schemeClr val="tx1"/>
                  </a:solidFill>
                  <a:latin typeface="+mn-lt"/>
                  <a:ea typeface="+mn-ea"/>
                  <a:cs typeface="+mn-cs"/>
                </a:defRPr>
              </a:lvl1pPr>
              <a:lvl2pPr marL="466252" algn="l" defTabSz="932503" rtl="0" eaLnBrk="1" latinLnBrk="0" hangingPunct="1">
                <a:defRPr sz="1800" kern="1200">
                  <a:solidFill>
                    <a:schemeClr val="tx1"/>
                  </a:solidFill>
                  <a:latin typeface="+mn-lt"/>
                  <a:ea typeface="+mn-ea"/>
                  <a:cs typeface="+mn-cs"/>
                </a:defRPr>
              </a:lvl2pPr>
              <a:lvl3pPr marL="932503" algn="l" defTabSz="932503" rtl="0" eaLnBrk="1" latinLnBrk="0" hangingPunct="1">
                <a:defRPr sz="1800" kern="1200">
                  <a:solidFill>
                    <a:schemeClr val="tx1"/>
                  </a:solidFill>
                  <a:latin typeface="+mn-lt"/>
                  <a:ea typeface="+mn-ea"/>
                  <a:cs typeface="+mn-cs"/>
                </a:defRPr>
              </a:lvl3pPr>
              <a:lvl4pPr marL="1398755" algn="l" defTabSz="932503" rtl="0" eaLnBrk="1" latinLnBrk="0" hangingPunct="1">
                <a:defRPr sz="1800" kern="1200">
                  <a:solidFill>
                    <a:schemeClr val="tx1"/>
                  </a:solidFill>
                  <a:latin typeface="+mn-lt"/>
                  <a:ea typeface="+mn-ea"/>
                  <a:cs typeface="+mn-cs"/>
                </a:defRPr>
              </a:lvl4pPr>
              <a:lvl5pPr marL="1865006" algn="l" defTabSz="932503" rtl="0" eaLnBrk="1" latinLnBrk="0" hangingPunct="1">
                <a:defRPr sz="1800" kern="1200">
                  <a:solidFill>
                    <a:schemeClr val="tx1"/>
                  </a:solidFill>
                  <a:latin typeface="+mn-lt"/>
                  <a:ea typeface="+mn-ea"/>
                  <a:cs typeface="+mn-cs"/>
                </a:defRPr>
              </a:lvl5pPr>
              <a:lvl6pPr marL="2331259" algn="l" defTabSz="932503" rtl="0" eaLnBrk="1" latinLnBrk="0" hangingPunct="1">
                <a:defRPr sz="1800" kern="1200">
                  <a:solidFill>
                    <a:schemeClr val="tx1"/>
                  </a:solidFill>
                  <a:latin typeface="+mn-lt"/>
                  <a:ea typeface="+mn-ea"/>
                  <a:cs typeface="+mn-cs"/>
                </a:defRPr>
              </a:lvl6pPr>
              <a:lvl7pPr marL="2797510" algn="l" defTabSz="932503" rtl="0" eaLnBrk="1" latinLnBrk="0" hangingPunct="1">
                <a:defRPr sz="1800" kern="1200">
                  <a:solidFill>
                    <a:schemeClr val="tx1"/>
                  </a:solidFill>
                  <a:latin typeface="+mn-lt"/>
                  <a:ea typeface="+mn-ea"/>
                  <a:cs typeface="+mn-cs"/>
                </a:defRPr>
              </a:lvl7pPr>
              <a:lvl8pPr marL="3263762" algn="l" defTabSz="932503" rtl="0" eaLnBrk="1" latinLnBrk="0" hangingPunct="1">
                <a:defRPr sz="1800" kern="1200">
                  <a:solidFill>
                    <a:schemeClr val="tx1"/>
                  </a:solidFill>
                  <a:latin typeface="+mn-lt"/>
                  <a:ea typeface="+mn-ea"/>
                  <a:cs typeface="+mn-cs"/>
                </a:defRPr>
              </a:lvl8pPr>
              <a:lvl9pPr marL="3730014" algn="l" defTabSz="932503" rtl="0" eaLnBrk="1" latinLnBrk="0" hangingPunct="1">
                <a:defRPr sz="1800" kern="1200">
                  <a:solidFill>
                    <a:schemeClr val="tx1"/>
                  </a:solidFill>
                  <a:latin typeface="+mn-lt"/>
                  <a:ea typeface="+mn-ea"/>
                  <a:cs typeface="+mn-cs"/>
                </a:defRPr>
              </a:lvl9pPr>
            </a:lstStyle>
            <a:p>
              <a:pPr marL="0" marR="0" lvl="0" indent="0" algn="ctr" defTabSz="1242631" rtl="0" eaLnBrk="1" fontAlgn="auto" latinLnBrk="0" hangingPunct="1">
                <a:lnSpc>
                  <a:spcPct val="100000"/>
                </a:lnSpc>
                <a:spcBef>
                  <a:spcPts val="0"/>
                </a:spcBef>
                <a:spcAft>
                  <a:spcPts val="0"/>
                </a:spcAft>
                <a:buClrTx/>
                <a:buSzTx/>
                <a:buFontTx/>
                <a:buNone/>
                <a:tabLst/>
                <a:defRPr/>
              </a:pPr>
              <a:r>
                <a:rPr kumimoji="0" lang="en-US" sz="1600" b="0" i="0" u="none" strike="noStrike" kern="0" cap="none" spc="-102" normalizeH="0" baseline="0" noProof="0" dirty="0">
                  <a:ln w="3175">
                    <a:noFill/>
                  </a:ln>
                  <a:solidFill>
                    <a:srgbClr val="FFFFFF"/>
                  </a:solidFill>
                  <a:effectLst/>
                  <a:uLnTx/>
                  <a:uFillTx/>
                  <a:latin typeface="Segoe UI Semilight" panose="020B0402040204020203" pitchFamily="34" charset="0"/>
                  <a:cs typeface="Segoe UI Semilight" panose="020B0402040204020203" pitchFamily="34" charset="0"/>
                </a:rPr>
                <a:t>Azure CDN</a:t>
              </a:r>
            </a:p>
          </p:txBody>
        </p:sp>
        <p:sp>
          <p:nvSpPr>
            <p:cNvPr id="40" name="Rectangle 39">
              <a:extLst>
                <a:ext uri="{FF2B5EF4-FFF2-40B4-BE49-F238E27FC236}">
                  <a16:creationId xmlns:a16="http://schemas.microsoft.com/office/drawing/2014/main" id="{587A7A93-EF92-4B88-9EFA-FD47FECB5CAA}"/>
                </a:ext>
              </a:extLst>
            </p:cNvPr>
            <p:cNvSpPr/>
            <p:nvPr/>
          </p:nvSpPr>
          <p:spPr>
            <a:xfrm>
              <a:off x="334404" y="2479904"/>
              <a:ext cx="6830909" cy="2038040"/>
            </a:xfrm>
            <a:prstGeom prst="rect">
              <a:avLst/>
            </a:prstGeom>
            <a:solidFill>
              <a:srgbClr val="D83B01"/>
            </a:solidFill>
            <a:ln w="25400" cap="flat" cmpd="sng" algn="ctr">
              <a:noFill/>
              <a:prstDash val="solid"/>
            </a:ln>
            <a:effectLst/>
          </p:spPr>
          <p:txBody>
            <a:bodyPr lIns="93213" tIns="46608" rIns="93213" bIns="46608" rtlCol="0" anchor="ctr"/>
            <a:lstStyle>
              <a:defPPr>
                <a:defRPr lang="en-US"/>
              </a:defPPr>
              <a:lvl1pPr marL="0" algn="l" defTabSz="932503" rtl="0" eaLnBrk="1" latinLnBrk="0" hangingPunct="1">
                <a:defRPr sz="1800" kern="1200">
                  <a:solidFill>
                    <a:schemeClr val="tx1"/>
                  </a:solidFill>
                  <a:latin typeface="+mn-lt"/>
                  <a:ea typeface="+mn-ea"/>
                  <a:cs typeface="+mn-cs"/>
                </a:defRPr>
              </a:lvl1pPr>
              <a:lvl2pPr marL="466252" algn="l" defTabSz="932503" rtl="0" eaLnBrk="1" latinLnBrk="0" hangingPunct="1">
                <a:defRPr sz="1800" kern="1200">
                  <a:solidFill>
                    <a:schemeClr val="tx1"/>
                  </a:solidFill>
                  <a:latin typeface="+mn-lt"/>
                  <a:ea typeface="+mn-ea"/>
                  <a:cs typeface="+mn-cs"/>
                </a:defRPr>
              </a:lvl2pPr>
              <a:lvl3pPr marL="932503" algn="l" defTabSz="932503" rtl="0" eaLnBrk="1" latinLnBrk="0" hangingPunct="1">
                <a:defRPr sz="1800" kern="1200">
                  <a:solidFill>
                    <a:schemeClr val="tx1"/>
                  </a:solidFill>
                  <a:latin typeface="+mn-lt"/>
                  <a:ea typeface="+mn-ea"/>
                  <a:cs typeface="+mn-cs"/>
                </a:defRPr>
              </a:lvl3pPr>
              <a:lvl4pPr marL="1398755" algn="l" defTabSz="932503" rtl="0" eaLnBrk="1" latinLnBrk="0" hangingPunct="1">
                <a:defRPr sz="1800" kern="1200">
                  <a:solidFill>
                    <a:schemeClr val="tx1"/>
                  </a:solidFill>
                  <a:latin typeface="+mn-lt"/>
                  <a:ea typeface="+mn-ea"/>
                  <a:cs typeface="+mn-cs"/>
                </a:defRPr>
              </a:lvl4pPr>
              <a:lvl5pPr marL="1865006" algn="l" defTabSz="932503" rtl="0" eaLnBrk="1" latinLnBrk="0" hangingPunct="1">
                <a:defRPr sz="1800" kern="1200">
                  <a:solidFill>
                    <a:schemeClr val="tx1"/>
                  </a:solidFill>
                  <a:latin typeface="+mn-lt"/>
                  <a:ea typeface="+mn-ea"/>
                  <a:cs typeface="+mn-cs"/>
                </a:defRPr>
              </a:lvl5pPr>
              <a:lvl6pPr marL="2331259" algn="l" defTabSz="932503" rtl="0" eaLnBrk="1" latinLnBrk="0" hangingPunct="1">
                <a:defRPr sz="1800" kern="1200">
                  <a:solidFill>
                    <a:schemeClr val="tx1"/>
                  </a:solidFill>
                  <a:latin typeface="+mn-lt"/>
                  <a:ea typeface="+mn-ea"/>
                  <a:cs typeface="+mn-cs"/>
                </a:defRPr>
              </a:lvl6pPr>
              <a:lvl7pPr marL="2797510" algn="l" defTabSz="932503" rtl="0" eaLnBrk="1" latinLnBrk="0" hangingPunct="1">
                <a:defRPr sz="1800" kern="1200">
                  <a:solidFill>
                    <a:schemeClr val="tx1"/>
                  </a:solidFill>
                  <a:latin typeface="+mn-lt"/>
                  <a:ea typeface="+mn-ea"/>
                  <a:cs typeface="+mn-cs"/>
                </a:defRPr>
              </a:lvl7pPr>
              <a:lvl8pPr marL="3263762" algn="l" defTabSz="932503" rtl="0" eaLnBrk="1" latinLnBrk="0" hangingPunct="1">
                <a:defRPr sz="1800" kern="1200">
                  <a:solidFill>
                    <a:schemeClr val="tx1"/>
                  </a:solidFill>
                  <a:latin typeface="+mn-lt"/>
                  <a:ea typeface="+mn-ea"/>
                  <a:cs typeface="+mn-cs"/>
                </a:defRPr>
              </a:lvl8pPr>
              <a:lvl9pPr marL="3730014" algn="l" defTabSz="932503" rtl="0" eaLnBrk="1" latinLnBrk="0" hangingPunct="1">
                <a:defRPr sz="1800" kern="1200">
                  <a:solidFill>
                    <a:schemeClr val="tx1"/>
                  </a:solidFill>
                  <a:latin typeface="+mn-lt"/>
                  <a:ea typeface="+mn-ea"/>
                  <a:cs typeface="+mn-cs"/>
                </a:defRPr>
              </a:lvl9pPr>
            </a:lstStyle>
            <a:p>
              <a:pPr marL="0" marR="0" lvl="0" indent="0" algn="ctr" defTabSz="1242631"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000000"/>
                </a:solidFill>
                <a:effectLst/>
                <a:uLnTx/>
                <a:uFillTx/>
                <a:latin typeface="Segoe UI Semilight" panose="020B0402040204020203" pitchFamily="34" charset="0"/>
                <a:ea typeface="Segoe UI" pitchFamily="34" charset="0"/>
                <a:cs typeface="Segoe UI Semilight" panose="020B0402040204020203" pitchFamily="34" charset="0"/>
              </a:endParaRPr>
            </a:p>
          </p:txBody>
        </p:sp>
        <p:sp>
          <p:nvSpPr>
            <p:cNvPr id="41" name="TextBox 8">
              <a:extLst>
                <a:ext uri="{FF2B5EF4-FFF2-40B4-BE49-F238E27FC236}">
                  <a16:creationId xmlns:a16="http://schemas.microsoft.com/office/drawing/2014/main" id="{D259EFFC-1DEA-45A1-B4B5-2F525260ABE2}"/>
                </a:ext>
              </a:extLst>
            </p:cNvPr>
            <p:cNvSpPr txBox="1"/>
            <p:nvPr/>
          </p:nvSpPr>
          <p:spPr>
            <a:xfrm>
              <a:off x="401658" y="2487810"/>
              <a:ext cx="1700715" cy="278792"/>
            </a:xfrm>
            <a:prstGeom prst="rect">
              <a:avLst/>
            </a:prstGeom>
            <a:noFill/>
          </p:spPr>
          <p:txBody>
            <a:bodyPr wrap="square" lIns="93213" tIns="46608" rIns="93213" bIns="46608" rtlCol="0">
              <a:spAutoFit/>
            </a:bodyPr>
            <a:lstStyle>
              <a:defPPr>
                <a:defRPr lang="en-US"/>
              </a:defPPr>
              <a:lvl1pPr marL="0" algn="l" defTabSz="932503" rtl="0" eaLnBrk="1" latinLnBrk="0" hangingPunct="1">
                <a:defRPr sz="1800" kern="1200">
                  <a:solidFill>
                    <a:schemeClr val="tx1"/>
                  </a:solidFill>
                  <a:latin typeface="+mn-lt"/>
                  <a:ea typeface="+mn-ea"/>
                  <a:cs typeface="+mn-cs"/>
                </a:defRPr>
              </a:lvl1pPr>
              <a:lvl2pPr marL="466252" algn="l" defTabSz="932503" rtl="0" eaLnBrk="1" latinLnBrk="0" hangingPunct="1">
                <a:defRPr sz="1800" kern="1200">
                  <a:solidFill>
                    <a:schemeClr val="tx1"/>
                  </a:solidFill>
                  <a:latin typeface="+mn-lt"/>
                  <a:ea typeface="+mn-ea"/>
                  <a:cs typeface="+mn-cs"/>
                </a:defRPr>
              </a:lvl2pPr>
              <a:lvl3pPr marL="932503" algn="l" defTabSz="932503" rtl="0" eaLnBrk="1" latinLnBrk="0" hangingPunct="1">
                <a:defRPr sz="1800" kern="1200">
                  <a:solidFill>
                    <a:schemeClr val="tx1"/>
                  </a:solidFill>
                  <a:latin typeface="+mn-lt"/>
                  <a:ea typeface="+mn-ea"/>
                  <a:cs typeface="+mn-cs"/>
                </a:defRPr>
              </a:lvl3pPr>
              <a:lvl4pPr marL="1398755" algn="l" defTabSz="932503" rtl="0" eaLnBrk="1" latinLnBrk="0" hangingPunct="1">
                <a:defRPr sz="1800" kern="1200">
                  <a:solidFill>
                    <a:schemeClr val="tx1"/>
                  </a:solidFill>
                  <a:latin typeface="+mn-lt"/>
                  <a:ea typeface="+mn-ea"/>
                  <a:cs typeface="+mn-cs"/>
                </a:defRPr>
              </a:lvl4pPr>
              <a:lvl5pPr marL="1865006" algn="l" defTabSz="932503" rtl="0" eaLnBrk="1" latinLnBrk="0" hangingPunct="1">
                <a:defRPr sz="1800" kern="1200">
                  <a:solidFill>
                    <a:schemeClr val="tx1"/>
                  </a:solidFill>
                  <a:latin typeface="+mn-lt"/>
                  <a:ea typeface="+mn-ea"/>
                  <a:cs typeface="+mn-cs"/>
                </a:defRPr>
              </a:lvl5pPr>
              <a:lvl6pPr marL="2331259" algn="l" defTabSz="932503" rtl="0" eaLnBrk="1" latinLnBrk="0" hangingPunct="1">
                <a:defRPr sz="1800" kern="1200">
                  <a:solidFill>
                    <a:schemeClr val="tx1"/>
                  </a:solidFill>
                  <a:latin typeface="+mn-lt"/>
                  <a:ea typeface="+mn-ea"/>
                  <a:cs typeface="+mn-cs"/>
                </a:defRPr>
              </a:lvl6pPr>
              <a:lvl7pPr marL="2797510" algn="l" defTabSz="932503" rtl="0" eaLnBrk="1" latinLnBrk="0" hangingPunct="1">
                <a:defRPr sz="1800" kern="1200">
                  <a:solidFill>
                    <a:schemeClr val="tx1"/>
                  </a:solidFill>
                  <a:latin typeface="+mn-lt"/>
                  <a:ea typeface="+mn-ea"/>
                  <a:cs typeface="+mn-cs"/>
                </a:defRPr>
              </a:lvl7pPr>
              <a:lvl8pPr marL="3263762" algn="l" defTabSz="932503" rtl="0" eaLnBrk="1" latinLnBrk="0" hangingPunct="1">
                <a:defRPr sz="1800" kern="1200">
                  <a:solidFill>
                    <a:schemeClr val="tx1"/>
                  </a:solidFill>
                  <a:latin typeface="+mn-lt"/>
                  <a:ea typeface="+mn-ea"/>
                  <a:cs typeface="+mn-cs"/>
                </a:defRPr>
              </a:lvl8pPr>
              <a:lvl9pPr marL="3730014" algn="l" defTabSz="932503" rtl="0" eaLnBrk="1" latinLnBrk="0" hangingPunct="1">
                <a:defRPr sz="1800" kern="1200">
                  <a:solidFill>
                    <a:schemeClr val="tx1"/>
                  </a:solidFill>
                  <a:latin typeface="+mn-lt"/>
                  <a:ea typeface="+mn-ea"/>
                  <a:cs typeface="+mn-cs"/>
                </a:defRPr>
              </a:lvl9pPr>
            </a:lstStyle>
            <a:p>
              <a:pPr algn="ctr" defTabSz="1242631" fontAlgn="auto">
                <a:spcBef>
                  <a:spcPts val="0"/>
                </a:spcBef>
                <a:spcAft>
                  <a:spcPts val="0"/>
                </a:spcAft>
              </a:pPr>
              <a:r>
                <a:rPr lang="en-US" sz="1200" b="0" spc="-102" dirty="0">
                  <a:ln w="3175">
                    <a:noFill/>
                  </a:ln>
                  <a:gradFill flip="none" rotWithShape="1">
                    <a:gsLst>
                      <a:gs pos="0">
                        <a:srgbClr val="FFFFFF"/>
                      </a:gs>
                      <a:gs pos="86000">
                        <a:srgbClr val="FFFFFF"/>
                      </a:gs>
                    </a:gsLst>
                    <a:lin ang="5400000" scaled="0"/>
                    <a:tileRect/>
                  </a:gradFill>
                  <a:latin typeface="Segoe UI Semilight" panose="020B0402040204020203" pitchFamily="34" charset="0"/>
                  <a:cs typeface="Segoe UI Semilight" panose="020B0402040204020203" pitchFamily="34" charset="0"/>
                </a:rPr>
                <a:t>Media Services</a:t>
              </a:r>
            </a:p>
          </p:txBody>
        </p:sp>
        <p:sp>
          <p:nvSpPr>
            <p:cNvPr id="42" name="Rectangle 41">
              <a:extLst>
                <a:ext uri="{FF2B5EF4-FFF2-40B4-BE49-F238E27FC236}">
                  <a16:creationId xmlns:a16="http://schemas.microsoft.com/office/drawing/2014/main" id="{8EAA564F-1F00-4445-BDF3-34D65F340963}"/>
                </a:ext>
              </a:extLst>
            </p:cNvPr>
            <p:cNvSpPr/>
            <p:nvPr/>
          </p:nvSpPr>
          <p:spPr>
            <a:xfrm>
              <a:off x="7825824" y="4768689"/>
              <a:ext cx="1079631" cy="411003"/>
            </a:xfrm>
            <a:prstGeom prst="rect">
              <a:avLst/>
            </a:prstGeom>
            <a:solidFill>
              <a:srgbClr val="008FCF"/>
            </a:solidFill>
            <a:ln w="38100" cap="flat" cmpd="sng" algn="ctr">
              <a:noFill/>
              <a:prstDash val="solid"/>
            </a:ln>
            <a:effectLst/>
          </p:spPr>
          <p:txBody>
            <a:bodyPr lIns="93213" tIns="46608" rIns="93213" bIns="46608" rtlCol="0" anchor="ctr"/>
            <a:lstStyle>
              <a:defPPr>
                <a:defRPr lang="en-US"/>
              </a:defPPr>
              <a:lvl1pPr marL="0" algn="l" defTabSz="932503" rtl="0" eaLnBrk="1" latinLnBrk="0" hangingPunct="1">
                <a:defRPr sz="1800" kern="1200">
                  <a:solidFill>
                    <a:schemeClr val="tx1"/>
                  </a:solidFill>
                  <a:latin typeface="+mn-lt"/>
                  <a:ea typeface="+mn-ea"/>
                  <a:cs typeface="+mn-cs"/>
                </a:defRPr>
              </a:lvl1pPr>
              <a:lvl2pPr marL="466252" algn="l" defTabSz="932503" rtl="0" eaLnBrk="1" latinLnBrk="0" hangingPunct="1">
                <a:defRPr sz="1800" kern="1200">
                  <a:solidFill>
                    <a:schemeClr val="tx1"/>
                  </a:solidFill>
                  <a:latin typeface="+mn-lt"/>
                  <a:ea typeface="+mn-ea"/>
                  <a:cs typeface="+mn-cs"/>
                </a:defRPr>
              </a:lvl2pPr>
              <a:lvl3pPr marL="932503" algn="l" defTabSz="932503" rtl="0" eaLnBrk="1" latinLnBrk="0" hangingPunct="1">
                <a:defRPr sz="1800" kern="1200">
                  <a:solidFill>
                    <a:schemeClr val="tx1"/>
                  </a:solidFill>
                  <a:latin typeface="+mn-lt"/>
                  <a:ea typeface="+mn-ea"/>
                  <a:cs typeface="+mn-cs"/>
                </a:defRPr>
              </a:lvl3pPr>
              <a:lvl4pPr marL="1398755" algn="l" defTabSz="932503" rtl="0" eaLnBrk="1" latinLnBrk="0" hangingPunct="1">
                <a:defRPr sz="1800" kern="1200">
                  <a:solidFill>
                    <a:schemeClr val="tx1"/>
                  </a:solidFill>
                  <a:latin typeface="+mn-lt"/>
                  <a:ea typeface="+mn-ea"/>
                  <a:cs typeface="+mn-cs"/>
                </a:defRPr>
              </a:lvl4pPr>
              <a:lvl5pPr marL="1865006" algn="l" defTabSz="932503" rtl="0" eaLnBrk="1" latinLnBrk="0" hangingPunct="1">
                <a:defRPr sz="1800" kern="1200">
                  <a:solidFill>
                    <a:schemeClr val="tx1"/>
                  </a:solidFill>
                  <a:latin typeface="+mn-lt"/>
                  <a:ea typeface="+mn-ea"/>
                  <a:cs typeface="+mn-cs"/>
                </a:defRPr>
              </a:lvl5pPr>
              <a:lvl6pPr marL="2331259" algn="l" defTabSz="932503" rtl="0" eaLnBrk="1" latinLnBrk="0" hangingPunct="1">
                <a:defRPr sz="1800" kern="1200">
                  <a:solidFill>
                    <a:schemeClr val="tx1"/>
                  </a:solidFill>
                  <a:latin typeface="+mn-lt"/>
                  <a:ea typeface="+mn-ea"/>
                  <a:cs typeface="+mn-cs"/>
                </a:defRPr>
              </a:lvl6pPr>
              <a:lvl7pPr marL="2797510" algn="l" defTabSz="932503" rtl="0" eaLnBrk="1" latinLnBrk="0" hangingPunct="1">
                <a:defRPr sz="1800" kern="1200">
                  <a:solidFill>
                    <a:schemeClr val="tx1"/>
                  </a:solidFill>
                  <a:latin typeface="+mn-lt"/>
                  <a:ea typeface="+mn-ea"/>
                  <a:cs typeface="+mn-cs"/>
                </a:defRPr>
              </a:lvl7pPr>
              <a:lvl8pPr marL="3263762" algn="l" defTabSz="932503" rtl="0" eaLnBrk="1" latinLnBrk="0" hangingPunct="1">
                <a:defRPr sz="1800" kern="1200">
                  <a:solidFill>
                    <a:schemeClr val="tx1"/>
                  </a:solidFill>
                  <a:latin typeface="+mn-lt"/>
                  <a:ea typeface="+mn-ea"/>
                  <a:cs typeface="+mn-cs"/>
                </a:defRPr>
              </a:lvl8pPr>
              <a:lvl9pPr marL="3730014" algn="l" defTabSz="932503" rtl="0" eaLnBrk="1" latinLnBrk="0" hangingPunct="1">
                <a:defRPr sz="1800" kern="1200">
                  <a:solidFill>
                    <a:schemeClr val="tx1"/>
                  </a:solidFill>
                  <a:latin typeface="+mn-lt"/>
                  <a:ea typeface="+mn-ea"/>
                  <a:cs typeface="+mn-cs"/>
                </a:defRPr>
              </a:lvl9pPr>
            </a:lstStyle>
            <a:p>
              <a:pPr defTabSz="1242631" fontAlgn="auto">
                <a:lnSpc>
                  <a:spcPct val="90000"/>
                </a:lnSpc>
                <a:spcBef>
                  <a:spcPts val="0"/>
                </a:spcBef>
                <a:spcAft>
                  <a:spcPts val="0"/>
                </a:spcAft>
                <a:defRPr/>
              </a:pPr>
              <a:r>
                <a:rPr lang="en-US" sz="1000" kern="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Adaptive Streaming</a:t>
              </a:r>
            </a:p>
            <a:p>
              <a:pPr defTabSz="1242631" fontAlgn="auto">
                <a:lnSpc>
                  <a:spcPct val="90000"/>
                </a:lnSpc>
                <a:spcBef>
                  <a:spcPts val="0"/>
                </a:spcBef>
                <a:spcAft>
                  <a:spcPts val="0"/>
                </a:spcAft>
                <a:defRPr/>
              </a:pPr>
              <a:r>
                <a:rPr lang="en-US" sz="1000" kern="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Porting Kits</a:t>
              </a:r>
            </a:p>
          </p:txBody>
        </p:sp>
        <p:sp>
          <p:nvSpPr>
            <p:cNvPr id="43" name="Rectangle 42">
              <a:extLst>
                <a:ext uri="{FF2B5EF4-FFF2-40B4-BE49-F238E27FC236}">
                  <a16:creationId xmlns:a16="http://schemas.microsoft.com/office/drawing/2014/main" id="{AA456124-CE88-4590-A63C-5CAE6B75129F}"/>
                </a:ext>
              </a:extLst>
            </p:cNvPr>
            <p:cNvSpPr/>
            <p:nvPr/>
          </p:nvSpPr>
          <p:spPr>
            <a:xfrm>
              <a:off x="1274046" y="2718003"/>
              <a:ext cx="825937" cy="694190"/>
            </a:xfrm>
            <a:prstGeom prst="rect">
              <a:avLst/>
            </a:prstGeom>
            <a:solidFill>
              <a:srgbClr val="353535"/>
            </a:solidFill>
            <a:ln w="25400" cap="flat" cmpd="sng" algn="ctr">
              <a:noFill/>
              <a:prstDash val="solid"/>
            </a:ln>
            <a:effectLst/>
          </p:spPr>
          <p:txBody>
            <a:bodyPr lIns="93213" tIns="46608" rIns="93213" bIns="46608" rtlCol="0" anchor="ctr"/>
            <a:lstStyle>
              <a:defPPr>
                <a:defRPr lang="en-US"/>
              </a:defPPr>
              <a:lvl1pPr marL="0" algn="l" defTabSz="932503" rtl="0" eaLnBrk="1" latinLnBrk="0" hangingPunct="1">
                <a:defRPr sz="1800" kern="1200">
                  <a:solidFill>
                    <a:schemeClr val="tx1"/>
                  </a:solidFill>
                  <a:latin typeface="+mn-lt"/>
                  <a:ea typeface="+mn-ea"/>
                  <a:cs typeface="+mn-cs"/>
                </a:defRPr>
              </a:lvl1pPr>
              <a:lvl2pPr marL="466252" algn="l" defTabSz="932503" rtl="0" eaLnBrk="1" latinLnBrk="0" hangingPunct="1">
                <a:defRPr sz="1800" kern="1200">
                  <a:solidFill>
                    <a:schemeClr val="tx1"/>
                  </a:solidFill>
                  <a:latin typeface="+mn-lt"/>
                  <a:ea typeface="+mn-ea"/>
                  <a:cs typeface="+mn-cs"/>
                </a:defRPr>
              </a:lvl2pPr>
              <a:lvl3pPr marL="932503" algn="l" defTabSz="932503" rtl="0" eaLnBrk="1" latinLnBrk="0" hangingPunct="1">
                <a:defRPr sz="1800" kern="1200">
                  <a:solidFill>
                    <a:schemeClr val="tx1"/>
                  </a:solidFill>
                  <a:latin typeface="+mn-lt"/>
                  <a:ea typeface="+mn-ea"/>
                  <a:cs typeface="+mn-cs"/>
                </a:defRPr>
              </a:lvl3pPr>
              <a:lvl4pPr marL="1398755" algn="l" defTabSz="932503" rtl="0" eaLnBrk="1" latinLnBrk="0" hangingPunct="1">
                <a:defRPr sz="1800" kern="1200">
                  <a:solidFill>
                    <a:schemeClr val="tx1"/>
                  </a:solidFill>
                  <a:latin typeface="+mn-lt"/>
                  <a:ea typeface="+mn-ea"/>
                  <a:cs typeface="+mn-cs"/>
                </a:defRPr>
              </a:lvl4pPr>
              <a:lvl5pPr marL="1865006" algn="l" defTabSz="932503" rtl="0" eaLnBrk="1" latinLnBrk="0" hangingPunct="1">
                <a:defRPr sz="1800" kern="1200">
                  <a:solidFill>
                    <a:schemeClr val="tx1"/>
                  </a:solidFill>
                  <a:latin typeface="+mn-lt"/>
                  <a:ea typeface="+mn-ea"/>
                  <a:cs typeface="+mn-cs"/>
                </a:defRPr>
              </a:lvl5pPr>
              <a:lvl6pPr marL="2331259" algn="l" defTabSz="932503" rtl="0" eaLnBrk="1" latinLnBrk="0" hangingPunct="1">
                <a:defRPr sz="1800" kern="1200">
                  <a:solidFill>
                    <a:schemeClr val="tx1"/>
                  </a:solidFill>
                  <a:latin typeface="+mn-lt"/>
                  <a:ea typeface="+mn-ea"/>
                  <a:cs typeface="+mn-cs"/>
                </a:defRPr>
              </a:lvl6pPr>
              <a:lvl7pPr marL="2797510" algn="l" defTabSz="932503" rtl="0" eaLnBrk="1" latinLnBrk="0" hangingPunct="1">
                <a:defRPr sz="1800" kern="1200">
                  <a:solidFill>
                    <a:schemeClr val="tx1"/>
                  </a:solidFill>
                  <a:latin typeface="+mn-lt"/>
                  <a:ea typeface="+mn-ea"/>
                  <a:cs typeface="+mn-cs"/>
                </a:defRPr>
              </a:lvl7pPr>
              <a:lvl8pPr marL="3263762" algn="l" defTabSz="932503" rtl="0" eaLnBrk="1" latinLnBrk="0" hangingPunct="1">
                <a:defRPr sz="1800" kern="1200">
                  <a:solidFill>
                    <a:schemeClr val="tx1"/>
                  </a:solidFill>
                  <a:latin typeface="+mn-lt"/>
                  <a:ea typeface="+mn-ea"/>
                  <a:cs typeface="+mn-cs"/>
                </a:defRPr>
              </a:lvl8pPr>
              <a:lvl9pPr marL="3730014" algn="l" defTabSz="932503" rtl="0" eaLnBrk="1" latinLnBrk="0" hangingPunct="1">
                <a:defRPr sz="1800" kern="1200">
                  <a:solidFill>
                    <a:schemeClr val="tx1"/>
                  </a:solidFill>
                  <a:latin typeface="+mn-lt"/>
                  <a:ea typeface="+mn-ea"/>
                  <a:cs typeface="+mn-cs"/>
                </a:defRPr>
              </a:lvl9pPr>
            </a:lstStyle>
            <a:p>
              <a:pPr marL="0" marR="0" lvl="0" indent="0" algn="l" defTabSz="1242631" rtl="0" eaLnBrk="1" fontAlgn="auto" latinLnBrk="0" hangingPunct="1">
                <a:lnSpc>
                  <a:spcPct val="100000"/>
                </a:lnSpc>
                <a:spcBef>
                  <a:spcPts val="0"/>
                </a:spcBef>
                <a:spcAft>
                  <a:spcPts val="0"/>
                </a:spcAft>
                <a:buClrTx/>
                <a:buSzTx/>
                <a:buFontTx/>
                <a:buNone/>
                <a:tabLst/>
                <a:defRPr/>
              </a:pPr>
              <a:endParaRPr kumimoji="0" lang="en-US" sz="1000" b="0" i="0" u="sng" strike="noStrike" kern="0" cap="none" spc="0" normalizeH="0" baseline="0" noProof="0" dirty="0">
                <a:ln>
                  <a:noFill/>
                </a:ln>
                <a:solidFill>
                  <a:srgbClr val="FFFFFF"/>
                </a:solidFill>
                <a:effectLst/>
                <a:uLnTx/>
                <a:uFillTx/>
                <a:latin typeface="Segoe UI Semilight" panose="020B0402040204020203" pitchFamily="34" charset="0"/>
                <a:ea typeface="Segoe UI" pitchFamily="34" charset="0"/>
                <a:cs typeface="Segoe UI Semilight" panose="020B0402040204020203" pitchFamily="34" charset="0"/>
              </a:endParaRPr>
            </a:p>
          </p:txBody>
        </p:sp>
        <p:sp>
          <p:nvSpPr>
            <p:cNvPr id="44" name="Rectangle 43">
              <a:extLst>
                <a:ext uri="{FF2B5EF4-FFF2-40B4-BE49-F238E27FC236}">
                  <a16:creationId xmlns:a16="http://schemas.microsoft.com/office/drawing/2014/main" id="{77A2A6D1-71C3-4357-A3D8-54586D470A7A}"/>
                </a:ext>
              </a:extLst>
            </p:cNvPr>
            <p:cNvSpPr/>
            <p:nvPr/>
          </p:nvSpPr>
          <p:spPr>
            <a:xfrm rot="16200000">
              <a:off x="6739695" y="1948840"/>
              <a:ext cx="1521718" cy="509435"/>
            </a:xfrm>
            <a:prstGeom prst="rect">
              <a:avLst/>
            </a:prstGeom>
            <a:solidFill>
              <a:srgbClr val="FFBE0A"/>
            </a:solidFill>
            <a:ln w="25400" cap="flat" cmpd="sng" algn="ctr">
              <a:noFill/>
              <a:prstDash val="solid"/>
              <a:headEnd type="none" w="med" len="med"/>
              <a:tailEnd type="none" w="med" len="med"/>
            </a:ln>
            <a:effectLst/>
          </p:spPr>
          <p:txBody>
            <a:bodyPr vert="horz" wrap="square" lIns="124257" tIns="62129" rIns="124257" bIns="62129" numCol="1" rtlCol="0" anchor="ctr" anchorCtr="0" compatLnSpc="1">
              <a:prstTxWarp prst="textNoShape">
                <a:avLst/>
              </a:prstTxWarp>
            </a:bodyPr>
            <a:lstStyle>
              <a:defPPr>
                <a:defRPr lang="en-US"/>
              </a:defPPr>
              <a:lvl1pPr marL="0" algn="l" defTabSz="932503" rtl="0" eaLnBrk="1" latinLnBrk="0" hangingPunct="1">
                <a:defRPr sz="1800" kern="1200">
                  <a:solidFill>
                    <a:schemeClr val="tx1"/>
                  </a:solidFill>
                  <a:latin typeface="+mn-lt"/>
                  <a:ea typeface="+mn-ea"/>
                  <a:cs typeface="+mn-cs"/>
                </a:defRPr>
              </a:lvl1pPr>
              <a:lvl2pPr marL="466252" algn="l" defTabSz="932503" rtl="0" eaLnBrk="1" latinLnBrk="0" hangingPunct="1">
                <a:defRPr sz="1800" kern="1200">
                  <a:solidFill>
                    <a:schemeClr val="tx1"/>
                  </a:solidFill>
                  <a:latin typeface="+mn-lt"/>
                  <a:ea typeface="+mn-ea"/>
                  <a:cs typeface="+mn-cs"/>
                </a:defRPr>
              </a:lvl2pPr>
              <a:lvl3pPr marL="932503" algn="l" defTabSz="932503" rtl="0" eaLnBrk="1" latinLnBrk="0" hangingPunct="1">
                <a:defRPr sz="1800" kern="1200">
                  <a:solidFill>
                    <a:schemeClr val="tx1"/>
                  </a:solidFill>
                  <a:latin typeface="+mn-lt"/>
                  <a:ea typeface="+mn-ea"/>
                  <a:cs typeface="+mn-cs"/>
                </a:defRPr>
              </a:lvl3pPr>
              <a:lvl4pPr marL="1398755" algn="l" defTabSz="932503" rtl="0" eaLnBrk="1" latinLnBrk="0" hangingPunct="1">
                <a:defRPr sz="1800" kern="1200">
                  <a:solidFill>
                    <a:schemeClr val="tx1"/>
                  </a:solidFill>
                  <a:latin typeface="+mn-lt"/>
                  <a:ea typeface="+mn-ea"/>
                  <a:cs typeface="+mn-cs"/>
                </a:defRPr>
              </a:lvl4pPr>
              <a:lvl5pPr marL="1865006" algn="l" defTabSz="932503" rtl="0" eaLnBrk="1" latinLnBrk="0" hangingPunct="1">
                <a:defRPr sz="1800" kern="1200">
                  <a:solidFill>
                    <a:schemeClr val="tx1"/>
                  </a:solidFill>
                  <a:latin typeface="+mn-lt"/>
                  <a:ea typeface="+mn-ea"/>
                  <a:cs typeface="+mn-cs"/>
                </a:defRPr>
              </a:lvl5pPr>
              <a:lvl6pPr marL="2331259" algn="l" defTabSz="932503" rtl="0" eaLnBrk="1" latinLnBrk="0" hangingPunct="1">
                <a:defRPr sz="1800" kern="1200">
                  <a:solidFill>
                    <a:schemeClr val="tx1"/>
                  </a:solidFill>
                  <a:latin typeface="+mn-lt"/>
                  <a:ea typeface="+mn-ea"/>
                  <a:cs typeface="+mn-cs"/>
                </a:defRPr>
              </a:lvl6pPr>
              <a:lvl7pPr marL="2797510" algn="l" defTabSz="932503" rtl="0" eaLnBrk="1" latinLnBrk="0" hangingPunct="1">
                <a:defRPr sz="1800" kern="1200">
                  <a:solidFill>
                    <a:schemeClr val="tx1"/>
                  </a:solidFill>
                  <a:latin typeface="+mn-lt"/>
                  <a:ea typeface="+mn-ea"/>
                  <a:cs typeface="+mn-cs"/>
                </a:defRPr>
              </a:lvl7pPr>
              <a:lvl8pPr marL="3263762" algn="l" defTabSz="932503" rtl="0" eaLnBrk="1" latinLnBrk="0" hangingPunct="1">
                <a:defRPr sz="1800" kern="1200">
                  <a:solidFill>
                    <a:schemeClr val="tx1"/>
                  </a:solidFill>
                  <a:latin typeface="+mn-lt"/>
                  <a:ea typeface="+mn-ea"/>
                  <a:cs typeface="+mn-cs"/>
                </a:defRPr>
              </a:lvl8pPr>
              <a:lvl9pPr marL="3730014" algn="l" defTabSz="932503" rtl="0" eaLnBrk="1" latinLnBrk="0" hangingPunct="1">
                <a:defRPr sz="1800" kern="1200">
                  <a:solidFill>
                    <a:schemeClr val="tx1"/>
                  </a:solidFill>
                  <a:latin typeface="+mn-lt"/>
                  <a:ea typeface="+mn-ea"/>
                  <a:cs typeface="+mn-cs"/>
                </a:defRPr>
              </a:lvl9pPr>
            </a:lstStyle>
            <a:p>
              <a:pPr algn="ctr" defTabSz="1242631">
                <a:defRPr/>
              </a:pPr>
              <a:r>
                <a:rPr lang="en-US" sz="1600" b="0" spc="-102" dirty="0">
                  <a:ln w="3175">
                    <a:noFill/>
                  </a:ln>
                  <a:solidFill>
                    <a:srgbClr val="000000"/>
                  </a:solidFill>
                  <a:latin typeface="Segoe UI Semilight" panose="020B0402040204020203" pitchFamily="34" charset="0"/>
                  <a:cs typeface="Segoe UI Semilight" panose="020B0402040204020203" pitchFamily="34" charset="0"/>
                </a:rPr>
                <a:t>Partner  CDNs </a:t>
              </a:r>
            </a:p>
          </p:txBody>
        </p:sp>
        <p:sp>
          <p:nvSpPr>
            <p:cNvPr id="45" name="TextBox 12">
              <a:extLst>
                <a:ext uri="{FF2B5EF4-FFF2-40B4-BE49-F238E27FC236}">
                  <a16:creationId xmlns:a16="http://schemas.microsoft.com/office/drawing/2014/main" id="{8F9242DF-39ED-4B03-8946-EC390389DCA6}"/>
                </a:ext>
              </a:extLst>
            </p:cNvPr>
            <p:cNvSpPr txBox="1"/>
            <p:nvPr/>
          </p:nvSpPr>
          <p:spPr>
            <a:xfrm>
              <a:off x="7245827" y="4727142"/>
              <a:ext cx="509437" cy="248015"/>
            </a:xfrm>
            <a:prstGeom prst="rect">
              <a:avLst/>
            </a:prstGeom>
            <a:solidFill>
              <a:srgbClr val="00B0F0"/>
            </a:solidFill>
          </p:spPr>
          <p:txBody>
            <a:bodyPr wrap="square" lIns="0" tIns="46608" rIns="0" bIns="46608" rtlCol="0" anchor="ctr" anchorCtr="1">
              <a:spAutoFit/>
            </a:bodyPr>
            <a:lstStyle>
              <a:defPPr>
                <a:defRPr lang="en-US"/>
              </a:defPPr>
              <a:lvl1pPr marL="0" algn="l" defTabSz="932503" rtl="0" eaLnBrk="1" latinLnBrk="0" hangingPunct="1">
                <a:defRPr sz="1800" kern="1200">
                  <a:solidFill>
                    <a:schemeClr val="tx1"/>
                  </a:solidFill>
                  <a:latin typeface="+mn-lt"/>
                  <a:ea typeface="+mn-ea"/>
                  <a:cs typeface="+mn-cs"/>
                </a:defRPr>
              </a:lvl1pPr>
              <a:lvl2pPr marL="466252" algn="l" defTabSz="932503" rtl="0" eaLnBrk="1" latinLnBrk="0" hangingPunct="1">
                <a:defRPr sz="1800" kern="1200">
                  <a:solidFill>
                    <a:schemeClr val="tx1"/>
                  </a:solidFill>
                  <a:latin typeface="+mn-lt"/>
                  <a:ea typeface="+mn-ea"/>
                  <a:cs typeface="+mn-cs"/>
                </a:defRPr>
              </a:lvl2pPr>
              <a:lvl3pPr marL="932503" algn="l" defTabSz="932503" rtl="0" eaLnBrk="1" latinLnBrk="0" hangingPunct="1">
                <a:defRPr sz="1800" kern="1200">
                  <a:solidFill>
                    <a:schemeClr val="tx1"/>
                  </a:solidFill>
                  <a:latin typeface="+mn-lt"/>
                  <a:ea typeface="+mn-ea"/>
                  <a:cs typeface="+mn-cs"/>
                </a:defRPr>
              </a:lvl3pPr>
              <a:lvl4pPr marL="1398755" algn="l" defTabSz="932503" rtl="0" eaLnBrk="1" latinLnBrk="0" hangingPunct="1">
                <a:defRPr sz="1800" kern="1200">
                  <a:solidFill>
                    <a:schemeClr val="tx1"/>
                  </a:solidFill>
                  <a:latin typeface="+mn-lt"/>
                  <a:ea typeface="+mn-ea"/>
                  <a:cs typeface="+mn-cs"/>
                </a:defRPr>
              </a:lvl4pPr>
              <a:lvl5pPr marL="1865006" algn="l" defTabSz="932503" rtl="0" eaLnBrk="1" latinLnBrk="0" hangingPunct="1">
                <a:defRPr sz="1800" kern="1200">
                  <a:solidFill>
                    <a:schemeClr val="tx1"/>
                  </a:solidFill>
                  <a:latin typeface="+mn-lt"/>
                  <a:ea typeface="+mn-ea"/>
                  <a:cs typeface="+mn-cs"/>
                </a:defRPr>
              </a:lvl5pPr>
              <a:lvl6pPr marL="2331259" algn="l" defTabSz="932503" rtl="0" eaLnBrk="1" latinLnBrk="0" hangingPunct="1">
                <a:defRPr sz="1800" kern="1200">
                  <a:solidFill>
                    <a:schemeClr val="tx1"/>
                  </a:solidFill>
                  <a:latin typeface="+mn-lt"/>
                  <a:ea typeface="+mn-ea"/>
                  <a:cs typeface="+mn-cs"/>
                </a:defRPr>
              </a:lvl6pPr>
              <a:lvl7pPr marL="2797510" algn="l" defTabSz="932503" rtl="0" eaLnBrk="1" latinLnBrk="0" hangingPunct="1">
                <a:defRPr sz="1800" kern="1200">
                  <a:solidFill>
                    <a:schemeClr val="tx1"/>
                  </a:solidFill>
                  <a:latin typeface="+mn-lt"/>
                  <a:ea typeface="+mn-ea"/>
                  <a:cs typeface="+mn-cs"/>
                </a:defRPr>
              </a:lvl7pPr>
              <a:lvl8pPr marL="3263762" algn="l" defTabSz="932503" rtl="0" eaLnBrk="1" latinLnBrk="0" hangingPunct="1">
                <a:defRPr sz="1800" kern="1200">
                  <a:solidFill>
                    <a:schemeClr val="tx1"/>
                  </a:solidFill>
                  <a:latin typeface="+mn-lt"/>
                  <a:ea typeface="+mn-ea"/>
                  <a:cs typeface="+mn-cs"/>
                </a:defRPr>
              </a:lvl8pPr>
              <a:lvl9pPr marL="3730014" algn="l" defTabSz="932503" rtl="0" eaLnBrk="1" latinLnBrk="0" hangingPunct="1">
                <a:defRPr sz="1800" kern="1200">
                  <a:solidFill>
                    <a:schemeClr val="tx1"/>
                  </a:solidFill>
                  <a:latin typeface="+mn-lt"/>
                  <a:ea typeface="+mn-ea"/>
                  <a:cs typeface="+mn-cs"/>
                </a:defRPr>
              </a:lvl9pPr>
            </a:lstStyle>
            <a:p>
              <a:pPr algn="ctr" defTabSz="932136" fontAlgn="auto">
                <a:spcBef>
                  <a:spcPts val="0"/>
                </a:spcBef>
                <a:spcAft>
                  <a:spcPts val="0"/>
                </a:spcAft>
                <a:defRPr/>
              </a:pPr>
              <a:r>
                <a:rPr lang="en-US" sz="1000" b="0" kern="0" dirty="0">
                  <a:solidFill>
                    <a:srgbClr val="FFFFFF"/>
                  </a:solidFill>
                  <a:latin typeface="Segoe UI Semilight" panose="020B0402040204020203" pitchFamily="34" charset="0"/>
                  <a:cs typeface="Segoe UI Semilight" panose="020B0402040204020203" pitchFamily="34" charset="0"/>
                </a:rPr>
                <a:t>Origin</a:t>
              </a:r>
            </a:p>
          </p:txBody>
        </p:sp>
        <p:sp>
          <p:nvSpPr>
            <p:cNvPr id="46" name="TextBox 13">
              <a:extLst>
                <a:ext uri="{FF2B5EF4-FFF2-40B4-BE49-F238E27FC236}">
                  <a16:creationId xmlns:a16="http://schemas.microsoft.com/office/drawing/2014/main" id="{726D5A52-8293-4359-B0B7-A2AC2B06A9EE}"/>
                </a:ext>
              </a:extLst>
            </p:cNvPr>
            <p:cNvSpPr txBox="1"/>
            <p:nvPr/>
          </p:nvSpPr>
          <p:spPr>
            <a:xfrm>
              <a:off x="7245825" y="4954919"/>
              <a:ext cx="509437" cy="248015"/>
            </a:xfrm>
            <a:prstGeom prst="rect">
              <a:avLst/>
            </a:prstGeom>
            <a:solidFill>
              <a:srgbClr val="00B0F0"/>
            </a:solidFill>
          </p:spPr>
          <p:txBody>
            <a:bodyPr wrap="square" lIns="0" tIns="46608" rIns="0" bIns="46608" rtlCol="0" anchor="ctr" anchorCtr="1">
              <a:spAutoFit/>
            </a:bodyPr>
            <a:lstStyle>
              <a:defPPr>
                <a:defRPr lang="en-US"/>
              </a:defPPr>
              <a:lvl1pPr marL="0" algn="l" defTabSz="932503" rtl="0" eaLnBrk="1" latinLnBrk="0" hangingPunct="1">
                <a:defRPr sz="1800" kern="1200">
                  <a:solidFill>
                    <a:schemeClr val="tx1"/>
                  </a:solidFill>
                  <a:latin typeface="+mn-lt"/>
                  <a:ea typeface="+mn-ea"/>
                  <a:cs typeface="+mn-cs"/>
                </a:defRPr>
              </a:lvl1pPr>
              <a:lvl2pPr marL="466252" algn="l" defTabSz="932503" rtl="0" eaLnBrk="1" latinLnBrk="0" hangingPunct="1">
                <a:defRPr sz="1800" kern="1200">
                  <a:solidFill>
                    <a:schemeClr val="tx1"/>
                  </a:solidFill>
                  <a:latin typeface="+mn-lt"/>
                  <a:ea typeface="+mn-ea"/>
                  <a:cs typeface="+mn-cs"/>
                </a:defRPr>
              </a:lvl2pPr>
              <a:lvl3pPr marL="932503" algn="l" defTabSz="932503" rtl="0" eaLnBrk="1" latinLnBrk="0" hangingPunct="1">
                <a:defRPr sz="1800" kern="1200">
                  <a:solidFill>
                    <a:schemeClr val="tx1"/>
                  </a:solidFill>
                  <a:latin typeface="+mn-lt"/>
                  <a:ea typeface="+mn-ea"/>
                  <a:cs typeface="+mn-cs"/>
                </a:defRPr>
              </a:lvl3pPr>
              <a:lvl4pPr marL="1398755" algn="l" defTabSz="932503" rtl="0" eaLnBrk="1" latinLnBrk="0" hangingPunct="1">
                <a:defRPr sz="1800" kern="1200">
                  <a:solidFill>
                    <a:schemeClr val="tx1"/>
                  </a:solidFill>
                  <a:latin typeface="+mn-lt"/>
                  <a:ea typeface="+mn-ea"/>
                  <a:cs typeface="+mn-cs"/>
                </a:defRPr>
              </a:lvl4pPr>
              <a:lvl5pPr marL="1865006" algn="l" defTabSz="932503" rtl="0" eaLnBrk="1" latinLnBrk="0" hangingPunct="1">
                <a:defRPr sz="1800" kern="1200">
                  <a:solidFill>
                    <a:schemeClr val="tx1"/>
                  </a:solidFill>
                  <a:latin typeface="+mn-lt"/>
                  <a:ea typeface="+mn-ea"/>
                  <a:cs typeface="+mn-cs"/>
                </a:defRPr>
              </a:lvl5pPr>
              <a:lvl6pPr marL="2331259" algn="l" defTabSz="932503" rtl="0" eaLnBrk="1" latinLnBrk="0" hangingPunct="1">
                <a:defRPr sz="1800" kern="1200">
                  <a:solidFill>
                    <a:schemeClr val="tx1"/>
                  </a:solidFill>
                  <a:latin typeface="+mn-lt"/>
                  <a:ea typeface="+mn-ea"/>
                  <a:cs typeface="+mn-cs"/>
                </a:defRPr>
              </a:lvl6pPr>
              <a:lvl7pPr marL="2797510" algn="l" defTabSz="932503" rtl="0" eaLnBrk="1" latinLnBrk="0" hangingPunct="1">
                <a:defRPr sz="1800" kern="1200">
                  <a:solidFill>
                    <a:schemeClr val="tx1"/>
                  </a:solidFill>
                  <a:latin typeface="+mn-lt"/>
                  <a:ea typeface="+mn-ea"/>
                  <a:cs typeface="+mn-cs"/>
                </a:defRPr>
              </a:lvl7pPr>
              <a:lvl8pPr marL="3263762" algn="l" defTabSz="932503" rtl="0" eaLnBrk="1" latinLnBrk="0" hangingPunct="1">
                <a:defRPr sz="1800" kern="1200">
                  <a:solidFill>
                    <a:schemeClr val="tx1"/>
                  </a:solidFill>
                  <a:latin typeface="+mn-lt"/>
                  <a:ea typeface="+mn-ea"/>
                  <a:cs typeface="+mn-cs"/>
                </a:defRPr>
              </a:lvl8pPr>
              <a:lvl9pPr marL="3730014" algn="l" defTabSz="932503" rtl="0" eaLnBrk="1" latinLnBrk="0" hangingPunct="1">
                <a:defRPr sz="1800" kern="1200">
                  <a:solidFill>
                    <a:schemeClr val="tx1"/>
                  </a:solidFill>
                  <a:latin typeface="+mn-lt"/>
                  <a:ea typeface="+mn-ea"/>
                  <a:cs typeface="+mn-cs"/>
                </a:defRPr>
              </a:lvl9pPr>
            </a:lstStyle>
            <a:p>
              <a:pPr algn="ctr" defTabSz="932136" fontAlgn="auto">
                <a:spcBef>
                  <a:spcPts val="0"/>
                </a:spcBef>
                <a:spcAft>
                  <a:spcPts val="0"/>
                </a:spcAft>
                <a:defRPr/>
              </a:pPr>
              <a:r>
                <a:rPr lang="en-US" sz="1000" b="0" kern="0" dirty="0">
                  <a:solidFill>
                    <a:srgbClr val="FFFFFF"/>
                  </a:solidFill>
                  <a:latin typeface="Segoe UI Semilight" panose="020B0402040204020203" pitchFamily="34" charset="0"/>
                  <a:cs typeface="Segoe UI Semilight" panose="020B0402040204020203" pitchFamily="34" charset="0"/>
                </a:rPr>
                <a:t>Caching</a:t>
              </a:r>
            </a:p>
          </p:txBody>
        </p:sp>
        <p:sp>
          <p:nvSpPr>
            <p:cNvPr id="47" name="Rectangle 46">
              <a:extLst>
                <a:ext uri="{FF2B5EF4-FFF2-40B4-BE49-F238E27FC236}">
                  <a16:creationId xmlns:a16="http://schemas.microsoft.com/office/drawing/2014/main" id="{8B34EFA1-3758-4A33-B4C0-6D444C03177F}"/>
                </a:ext>
              </a:extLst>
            </p:cNvPr>
            <p:cNvSpPr/>
            <p:nvPr/>
          </p:nvSpPr>
          <p:spPr bwMode="auto">
            <a:xfrm>
              <a:off x="319881" y="4603879"/>
              <a:ext cx="6825534" cy="586908"/>
            </a:xfrm>
            <a:prstGeom prst="rect">
              <a:avLst/>
            </a:prstGeom>
            <a:solidFill>
              <a:srgbClr val="008FBA"/>
            </a:solidFill>
            <a:ln w="9525" cap="flat" cmpd="sng" algn="ctr">
              <a:noFill/>
              <a:prstDash val="solid"/>
              <a:headEnd type="none" w="med" len="med"/>
              <a:tailEnd type="none" w="med" len="med"/>
            </a:ln>
            <a:effectLst/>
          </p:spPr>
          <p:txBody>
            <a:bodyPr vert="horz" wrap="square" lIns="93209" tIns="46606" rIns="93209" bIns="46606" numCol="1" rtlCol="0" anchor="ctr" anchorCtr="0" compatLnSpc="1">
              <a:prstTxWarp prst="textNoShape">
                <a:avLst/>
              </a:prstTxWarp>
            </a:bodyPr>
            <a:lstStyle>
              <a:defPPr>
                <a:defRPr lang="en-US"/>
              </a:defPPr>
              <a:lvl1pPr marL="0" algn="l" defTabSz="932503" rtl="0" eaLnBrk="1" latinLnBrk="0" hangingPunct="1">
                <a:defRPr sz="1800" kern="1200">
                  <a:solidFill>
                    <a:schemeClr val="tx1"/>
                  </a:solidFill>
                  <a:latin typeface="+mn-lt"/>
                  <a:ea typeface="+mn-ea"/>
                  <a:cs typeface="+mn-cs"/>
                </a:defRPr>
              </a:lvl1pPr>
              <a:lvl2pPr marL="466252" algn="l" defTabSz="932503" rtl="0" eaLnBrk="1" latinLnBrk="0" hangingPunct="1">
                <a:defRPr sz="1800" kern="1200">
                  <a:solidFill>
                    <a:schemeClr val="tx1"/>
                  </a:solidFill>
                  <a:latin typeface="+mn-lt"/>
                  <a:ea typeface="+mn-ea"/>
                  <a:cs typeface="+mn-cs"/>
                </a:defRPr>
              </a:lvl2pPr>
              <a:lvl3pPr marL="932503" algn="l" defTabSz="932503" rtl="0" eaLnBrk="1" latinLnBrk="0" hangingPunct="1">
                <a:defRPr sz="1800" kern="1200">
                  <a:solidFill>
                    <a:schemeClr val="tx1"/>
                  </a:solidFill>
                  <a:latin typeface="+mn-lt"/>
                  <a:ea typeface="+mn-ea"/>
                  <a:cs typeface="+mn-cs"/>
                </a:defRPr>
              </a:lvl3pPr>
              <a:lvl4pPr marL="1398755" algn="l" defTabSz="932503" rtl="0" eaLnBrk="1" latinLnBrk="0" hangingPunct="1">
                <a:defRPr sz="1800" kern="1200">
                  <a:solidFill>
                    <a:schemeClr val="tx1"/>
                  </a:solidFill>
                  <a:latin typeface="+mn-lt"/>
                  <a:ea typeface="+mn-ea"/>
                  <a:cs typeface="+mn-cs"/>
                </a:defRPr>
              </a:lvl4pPr>
              <a:lvl5pPr marL="1865006" algn="l" defTabSz="932503" rtl="0" eaLnBrk="1" latinLnBrk="0" hangingPunct="1">
                <a:defRPr sz="1800" kern="1200">
                  <a:solidFill>
                    <a:schemeClr val="tx1"/>
                  </a:solidFill>
                  <a:latin typeface="+mn-lt"/>
                  <a:ea typeface="+mn-ea"/>
                  <a:cs typeface="+mn-cs"/>
                </a:defRPr>
              </a:lvl5pPr>
              <a:lvl6pPr marL="2331259" algn="l" defTabSz="932503" rtl="0" eaLnBrk="1" latinLnBrk="0" hangingPunct="1">
                <a:defRPr sz="1800" kern="1200">
                  <a:solidFill>
                    <a:schemeClr val="tx1"/>
                  </a:solidFill>
                  <a:latin typeface="+mn-lt"/>
                  <a:ea typeface="+mn-ea"/>
                  <a:cs typeface="+mn-cs"/>
                </a:defRPr>
              </a:lvl6pPr>
              <a:lvl7pPr marL="2797510" algn="l" defTabSz="932503" rtl="0" eaLnBrk="1" latinLnBrk="0" hangingPunct="1">
                <a:defRPr sz="1800" kern="1200">
                  <a:solidFill>
                    <a:schemeClr val="tx1"/>
                  </a:solidFill>
                  <a:latin typeface="+mn-lt"/>
                  <a:ea typeface="+mn-ea"/>
                  <a:cs typeface="+mn-cs"/>
                </a:defRPr>
              </a:lvl7pPr>
              <a:lvl8pPr marL="3263762" algn="l" defTabSz="932503" rtl="0" eaLnBrk="1" latinLnBrk="0" hangingPunct="1">
                <a:defRPr sz="1800" kern="1200">
                  <a:solidFill>
                    <a:schemeClr val="tx1"/>
                  </a:solidFill>
                  <a:latin typeface="+mn-lt"/>
                  <a:ea typeface="+mn-ea"/>
                  <a:cs typeface="+mn-cs"/>
                </a:defRPr>
              </a:lvl8pPr>
              <a:lvl9pPr marL="3730014" algn="l" defTabSz="932503" rtl="0" eaLnBrk="1" latinLnBrk="0" hangingPunct="1">
                <a:defRPr sz="1800" kern="1200">
                  <a:solidFill>
                    <a:schemeClr val="tx1"/>
                  </a:solidFill>
                  <a:latin typeface="+mn-lt"/>
                  <a:ea typeface="+mn-ea"/>
                  <a:cs typeface="+mn-cs"/>
                </a:defRPr>
              </a:lvl9pPr>
            </a:lstStyle>
            <a:p>
              <a:pPr algn="ctr" defTabSz="931829">
                <a:defRPr/>
              </a:pPr>
              <a:endParaRPr lang="en-US" sz="1400" b="0" kern="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endParaRPr>
            </a:p>
          </p:txBody>
        </p:sp>
        <p:sp>
          <p:nvSpPr>
            <p:cNvPr id="48" name="Rectangle 47">
              <a:extLst>
                <a:ext uri="{FF2B5EF4-FFF2-40B4-BE49-F238E27FC236}">
                  <a16:creationId xmlns:a16="http://schemas.microsoft.com/office/drawing/2014/main" id="{129C891C-9F6E-4A7B-B6FA-0A69F37CDE49}"/>
                </a:ext>
              </a:extLst>
            </p:cNvPr>
            <p:cNvSpPr/>
            <p:nvPr/>
          </p:nvSpPr>
          <p:spPr>
            <a:xfrm>
              <a:off x="1276434" y="3484704"/>
              <a:ext cx="825937" cy="694190"/>
            </a:xfrm>
            <a:prstGeom prst="rect">
              <a:avLst/>
            </a:prstGeom>
            <a:solidFill>
              <a:srgbClr val="353535"/>
            </a:solidFill>
            <a:ln w="25400" cap="flat" cmpd="sng" algn="ctr">
              <a:noFill/>
              <a:prstDash val="solid"/>
            </a:ln>
            <a:effectLst/>
          </p:spPr>
          <p:txBody>
            <a:bodyPr lIns="93213" tIns="46608" rIns="93213" bIns="46608" rtlCol="0" anchor="ctr"/>
            <a:lstStyle>
              <a:defPPr>
                <a:defRPr lang="en-US"/>
              </a:defPPr>
              <a:lvl1pPr marL="0" algn="l" defTabSz="932503" rtl="0" eaLnBrk="1" latinLnBrk="0" hangingPunct="1">
                <a:defRPr sz="1800" kern="1200">
                  <a:solidFill>
                    <a:schemeClr val="tx1"/>
                  </a:solidFill>
                  <a:latin typeface="+mn-lt"/>
                  <a:ea typeface="+mn-ea"/>
                  <a:cs typeface="+mn-cs"/>
                </a:defRPr>
              </a:lvl1pPr>
              <a:lvl2pPr marL="466252" algn="l" defTabSz="932503" rtl="0" eaLnBrk="1" latinLnBrk="0" hangingPunct="1">
                <a:defRPr sz="1800" kern="1200">
                  <a:solidFill>
                    <a:schemeClr val="tx1"/>
                  </a:solidFill>
                  <a:latin typeface="+mn-lt"/>
                  <a:ea typeface="+mn-ea"/>
                  <a:cs typeface="+mn-cs"/>
                </a:defRPr>
              </a:lvl2pPr>
              <a:lvl3pPr marL="932503" algn="l" defTabSz="932503" rtl="0" eaLnBrk="1" latinLnBrk="0" hangingPunct="1">
                <a:defRPr sz="1800" kern="1200">
                  <a:solidFill>
                    <a:schemeClr val="tx1"/>
                  </a:solidFill>
                  <a:latin typeface="+mn-lt"/>
                  <a:ea typeface="+mn-ea"/>
                  <a:cs typeface="+mn-cs"/>
                </a:defRPr>
              </a:lvl3pPr>
              <a:lvl4pPr marL="1398755" algn="l" defTabSz="932503" rtl="0" eaLnBrk="1" latinLnBrk="0" hangingPunct="1">
                <a:defRPr sz="1800" kern="1200">
                  <a:solidFill>
                    <a:schemeClr val="tx1"/>
                  </a:solidFill>
                  <a:latin typeface="+mn-lt"/>
                  <a:ea typeface="+mn-ea"/>
                  <a:cs typeface="+mn-cs"/>
                </a:defRPr>
              </a:lvl4pPr>
              <a:lvl5pPr marL="1865006" algn="l" defTabSz="932503" rtl="0" eaLnBrk="1" latinLnBrk="0" hangingPunct="1">
                <a:defRPr sz="1800" kern="1200">
                  <a:solidFill>
                    <a:schemeClr val="tx1"/>
                  </a:solidFill>
                  <a:latin typeface="+mn-lt"/>
                  <a:ea typeface="+mn-ea"/>
                  <a:cs typeface="+mn-cs"/>
                </a:defRPr>
              </a:lvl5pPr>
              <a:lvl6pPr marL="2331259" algn="l" defTabSz="932503" rtl="0" eaLnBrk="1" latinLnBrk="0" hangingPunct="1">
                <a:defRPr sz="1800" kern="1200">
                  <a:solidFill>
                    <a:schemeClr val="tx1"/>
                  </a:solidFill>
                  <a:latin typeface="+mn-lt"/>
                  <a:ea typeface="+mn-ea"/>
                  <a:cs typeface="+mn-cs"/>
                </a:defRPr>
              </a:lvl6pPr>
              <a:lvl7pPr marL="2797510" algn="l" defTabSz="932503" rtl="0" eaLnBrk="1" latinLnBrk="0" hangingPunct="1">
                <a:defRPr sz="1800" kern="1200">
                  <a:solidFill>
                    <a:schemeClr val="tx1"/>
                  </a:solidFill>
                  <a:latin typeface="+mn-lt"/>
                  <a:ea typeface="+mn-ea"/>
                  <a:cs typeface="+mn-cs"/>
                </a:defRPr>
              </a:lvl7pPr>
              <a:lvl8pPr marL="3263762" algn="l" defTabSz="932503" rtl="0" eaLnBrk="1" latinLnBrk="0" hangingPunct="1">
                <a:defRPr sz="1800" kern="1200">
                  <a:solidFill>
                    <a:schemeClr val="tx1"/>
                  </a:solidFill>
                  <a:latin typeface="+mn-lt"/>
                  <a:ea typeface="+mn-ea"/>
                  <a:cs typeface="+mn-cs"/>
                </a:defRPr>
              </a:lvl8pPr>
              <a:lvl9pPr marL="3730014" algn="l" defTabSz="932503" rtl="0" eaLnBrk="1" latinLnBrk="0" hangingPunct="1">
                <a:defRPr sz="1800" kern="1200">
                  <a:solidFill>
                    <a:schemeClr val="tx1"/>
                  </a:solidFill>
                  <a:latin typeface="+mn-lt"/>
                  <a:ea typeface="+mn-ea"/>
                  <a:cs typeface="+mn-cs"/>
                </a:defRPr>
              </a:lvl9pPr>
            </a:lstStyle>
            <a:p>
              <a:pPr marL="0" marR="0" lvl="0" indent="0" algn="l" defTabSz="1242631" rtl="0" eaLnBrk="1" fontAlgn="auto" latinLnBrk="0" hangingPunct="1">
                <a:lnSpc>
                  <a:spcPct val="100000"/>
                </a:lnSpc>
                <a:spcBef>
                  <a:spcPts val="0"/>
                </a:spcBef>
                <a:spcAft>
                  <a:spcPts val="0"/>
                </a:spcAft>
                <a:buClrTx/>
                <a:buSzTx/>
                <a:buFontTx/>
                <a:buNone/>
                <a:tabLst/>
                <a:defRPr/>
              </a:pPr>
              <a:endParaRPr kumimoji="0" lang="en-US" sz="1000" b="0" i="0" u="sng" strike="noStrike" kern="0" cap="none" spc="0" normalizeH="0" baseline="0" noProof="0" dirty="0">
                <a:ln>
                  <a:noFill/>
                </a:ln>
                <a:solidFill>
                  <a:srgbClr val="FFFFFF"/>
                </a:solidFill>
                <a:effectLst/>
                <a:uLnTx/>
                <a:uFillTx/>
                <a:latin typeface="Segoe UI Semilight" panose="020B0402040204020203" pitchFamily="34" charset="0"/>
                <a:ea typeface="Segoe UI" pitchFamily="34" charset="0"/>
                <a:cs typeface="Segoe UI Semilight" panose="020B0402040204020203" pitchFamily="34" charset="0"/>
              </a:endParaRPr>
            </a:p>
          </p:txBody>
        </p:sp>
        <p:sp>
          <p:nvSpPr>
            <p:cNvPr id="49" name="TextBox 16">
              <a:extLst>
                <a:ext uri="{FF2B5EF4-FFF2-40B4-BE49-F238E27FC236}">
                  <a16:creationId xmlns:a16="http://schemas.microsoft.com/office/drawing/2014/main" id="{6396ED21-B588-4F73-B7CB-63E5EBFC3D88}"/>
                </a:ext>
              </a:extLst>
            </p:cNvPr>
            <p:cNvSpPr txBox="1"/>
            <p:nvPr/>
          </p:nvSpPr>
          <p:spPr>
            <a:xfrm>
              <a:off x="1317004" y="2749787"/>
              <a:ext cx="699205" cy="461665"/>
            </a:xfrm>
            <a:prstGeom prst="rect">
              <a:avLst/>
            </a:prstGeom>
            <a:solidFill>
              <a:srgbClr val="353535"/>
            </a:solidFill>
          </p:spPr>
          <p:txBody>
            <a:bodyPr wrap="square" lIns="0" tIns="0" rIns="0" bIns="0" rtlCol="0">
              <a:spAutoFit/>
            </a:bodyPr>
            <a:lstStyle>
              <a:defPPr>
                <a:defRPr lang="en-US"/>
              </a:defPPr>
              <a:lvl1pPr marL="0" algn="l" defTabSz="932503" rtl="0" eaLnBrk="1" latinLnBrk="0" hangingPunct="1">
                <a:defRPr sz="1800" kern="1200">
                  <a:solidFill>
                    <a:schemeClr val="tx1"/>
                  </a:solidFill>
                  <a:latin typeface="+mn-lt"/>
                  <a:ea typeface="+mn-ea"/>
                  <a:cs typeface="+mn-cs"/>
                </a:defRPr>
              </a:lvl1pPr>
              <a:lvl2pPr marL="466252" algn="l" defTabSz="932503" rtl="0" eaLnBrk="1" latinLnBrk="0" hangingPunct="1">
                <a:defRPr sz="1800" kern="1200">
                  <a:solidFill>
                    <a:schemeClr val="tx1"/>
                  </a:solidFill>
                  <a:latin typeface="+mn-lt"/>
                  <a:ea typeface="+mn-ea"/>
                  <a:cs typeface="+mn-cs"/>
                </a:defRPr>
              </a:lvl2pPr>
              <a:lvl3pPr marL="932503" algn="l" defTabSz="932503" rtl="0" eaLnBrk="1" latinLnBrk="0" hangingPunct="1">
                <a:defRPr sz="1800" kern="1200">
                  <a:solidFill>
                    <a:schemeClr val="tx1"/>
                  </a:solidFill>
                  <a:latin typeface="+mn-lt"/>
                  <a:ea typeface="+mn-ea"/>
                  <a:cs typeface="+mn-cs"/>
                </a:defRPr>
              </a:lvl3pPr>
              <a:lvl4pPr marL="1398755" algn="l" defTabSz="932503" rtl="0" eaLnBrk="1" latinLnBrk="0" hangingPunct="1">
                <a:defRPr sz="1800" kern="1200">
                  <a:solidFill>
                    <a:schemeClr val="tx1"/>
                  </a:solidFill>
                  <a:latin typeface="+mn-lt"/>
                  <a:ea typeface="+mn-ea"/>
                  <a:cs typeface="+mn-cs"/>
                </a:defRPr>
              </a:lvl4pPr>
              <a:lvl5pPr marL="1865006" algn="l" defTabSz="932503" rtl="0" eaLnBrk="1" latinLnBrk="0" hangingPunct="1">
                <a:defRPr sz="1800" kern="1200">
                  <a:solidFill>
                    <a:schemeClr val="tx1"/>
                  </a:solidFill>
                  <a:latin typeface="+mn-lt"/>
                  <a:ea typeface="+mn-ea"/>
                  <a:cs typeface="+mn-cs"/>
                </a:defRPr>
              </a:lvl5pPr>
              <a:lvl6pPr marL="2331259" algn="l" defTabSz="932503" rtl="0" eaLnBrk="1" latinLnBrk="0" hangingPunct="1">
                <a:defRPr sz="1800" kern="1200">
                  <a:solidFill>
                    <a:schemeClr val="tx1"/>
                  </a:solidFill>
                  <a:latin typeface="+mn-lt"/>
                  <a:ea typeface="+mn-ea"/>
                  <a:cs typeface="+mn-cs"/>
                </a:defRPr>
              </a:lvl6pPr>
              <a:lvl7pPr marL="2797510" algn="l" defTabSz="932503" rtl="0" eaLnBrk="1" latinLnBrk="0" hangingPunct="1">
                <a:defRPr sz="1800" kern="1200">
                  <a:solidFill>
                    <a:schemeClr val="tx1"/>
                  </a:solidFill>
                  <a:latin typeface="+mn-lt"/>
                  <a:ea typeface="+mn-ea"/>
                  <a:cs typeface="+mn-cs"/>
                </a:defRPr>
              </a:lvl7pPr>
              <a:lvl8pPr marL="3263762" algn="l" defTabSz="932503" rtl="0" eaLnBrk="1" latinLnBrk="0" hangingPunct="1">
                <a:defRPr sz="1800" kern="1200">
                  <a:solidFill>
                    <a:schemeClr val="tx1"/>
                  </a:solidFill>
                  <a:latin typeface="+mn-lt"/>
                  <a:ea typeface="+mn-ea"/>
                  <a:cs typeface="+mn-cs"/>
                </a:defRPr>
              </a:lvl8pPr>
              <a:lvl9pPr marL="3730014" algn="l" defTabSz="932503" rtl="0" eaLnBrk="1" latinLnBrk="0" hangingPunct="1">
                <a:defRPr sz="1800" kern="1200">
                  <a:solidFill>
                    <a:schemeClr val="tx1"/>
                  </a:solidFill>
                  <a:latin typeface="+mn-lt"/>
                  <a:ea typeface="+mn-ea"/>
                  <a:cs typeface="+mn-cs"/>
                </a:defRPr>
              </a:lvl9pPr>
            </a:lstStyle>
            <a:p>
              <a:pPr marL="0" marR="0" lvl="0" indent="0" algn="l" defTabSz="932136"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Segoe UI Semilight" panose="020B0402040204020203" pitchFamily="34" charset="0"/>
                  <a:cs typeface="Segoe UI Semilight" panose="020B0402040204020203" pitchFamily="34" charset="0"/>
                </a:rPr>
                <a:t>Secure </a:t>
              </a:r>
            </a:p>
            <a:p>
              <a:pPr marL="0" marR="0" lvl="0" indent="0" algn="l" defTabSz="932136"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Segoe UI Semilight" panose="020B0402040204020203" pitchFamily="34" charset="0"/>
                  <a:cs typeface="Segoe UI Semilight" panose="020B0402040204020203" pitchFamily="34" charset="0"/>
                </a:rPr>
                <a:t>Media Ingest</a:t>
              </a:r>
            </a:p>
          </p:txBody>
        </p:sp>
        <p:sp>
          <p:nvSpPr>
            <p:cNvPr id="50" name="TextBox 17">
              <a:extLst>
                <a:ext uri="{FF2B5EF4-FFF2-40B4-BE49-F238E27FC236}">
                  <a16:creationId xmlns:a16="http://schemas.microsoft.com/office/drawing/2014/main" id="{9D42FCFB-1ABD-4D80-8745-C46689C12242}"/>
                </a:ext>
              </a:extLst>
            </p:cNvPr>
            <p:cNvSpPr txBox="1"/>
            <p:nvPr/>
          </p:nvSpPr>
          <p:spPr>
            <a:xfrm>
              <a:off x="1314615" y="3499717"/>
              <a:ext cx="699205" cy="307777"/>
            </a:xfrm>
            <a:prstGeom prst="rect">
              <a:avLst/>
            </a:prstGeom>
            <a:solidFill>
              <a:srgbClr val="353535"/>
            </a:solidFill>
          </p:spPr>
          <p:txBody>
            <a:bodyPr wrap="square" lIns="0" tIns="0" rIns="0" bIns="0" rtlCol="0">
              <a:spAutoFit/>
            </a:bodyPr>
            <a:lstStyle>
              <a:defPPr>
                <a:defRPr lang="en-US"/>
              </a:defPPr>
              <a:lvl1pPr marL="0" algn="l" defTabSz="932503" rtl="0" eaLnBrk="1" latinLnBrk="0" hangingPunct="1">
                <a:defRPr sz="1800" kern="1200">
                  <a:solidFill>
                    <a:schemeClr val="tx1"/>
                  </a:solidFill>
                  <a:latin typeface="+mn-lt"/>
                  <a:ea typeface="+mn-ea"/>
                  <a:cs typeface="+mn-cs"/>
                </a:defRPr>
              </a:lvl1pPr>
              <a:lvl2pPr marL="466252" algn="l" defTabSz="932503" rtl="0" eaLnBrk="1" latinLnBrk="0" hangingPunct="1">
                <a:defRPr sz="1800" kern="1200">
                  <a:solidFill>
                    <a:schemeClr val="tx1"/>
                  </a:solidFill>
                  <a:latin typeface="+mn-lt"/>
                  <a:ea typeface="+mn-ea"/>
                  <a:cs typeface="+mn-cs"/>
                </a:defRPr>
              </a:lvl2pPr>
              <a:lvl3pPr marL="932503" algn="l" defTabSz="932503" rtl="0" eaLnBrk="1" latinLnBrk="0" hangingPunct="1">
                <a:defRPr sz="1800" kern="1200">
                  <a:solidFill>
                    <a:schemeClr val="tx1"/>
                  </a:solidFill>
                  <a:latin typeface="+mn-lt"/>
                  <a:ea typeface="+mn-ea"/>
                  <a:cs typeface="+mn-cs"/>
                </a:defRPr>
              </a:lvl3pPr>
              <a:lvl4pPr marL="1398755" algn="l" defTabSz="932503" rtl="0" eaLnBrk="1" latinLnBrk="0" hangingPunct="1">
                <a:defRPr sz="1800" kern="1200">
                  <a:solidFill>
                    <a:schemeClr val="tx1"/>
                  </a:solidFill>
                  <a:latin typeface="+mn-lt"/>
                  <a:ea typeface="+mn-ea"/>
                  <a:cs typeface="+mn-cs"/>
                </a:defRPr>
              </a:lvl4pPr>
              <a:lvl5pPr marL="1865006" algn="l" defTabSz="932503" rtl="0" eaLnBrk="1" latinLnBrk="0" hangingPunct="1">
                <a:defRPr sz="1800" kern="1200">
                  <a:solidFill>
                    <a:schemeClr val="tx1"/>
                  </a:solidFill>
                  <a:latin typeface="+mn-lt"/>
                  <a:ea typeface="+mn-ea"/>
                  <a:cs typeface="+mn-cs"/>
                </a:defRPr>
              </a:lvl5pPr>
              <a:lvl6pPr marL="2331259" algn="l" defTabSz="932503" rtl="0" eaLnBrk="1" latinLnBrk="0" hangingPunct="1">
                <a:defRPr sz="1800" kern="1200">
                  <a:solidFill>
                    <a:schemeClr val="tx1"/>
                  </a:solidFill>
                  <a:latin typeface="+mn-lt"/>
                  <a:ea typeface="+mn-ea"/>
                  <a:cs typeface="+mn-cs"/>
                </a:defRPr>
              </a:lvl6pPr>
              <a:lvl7pPr marL="2797510" algn="l" defTabSz="932503" rtl="0" eaLnBrk="1" latinLnBrk="0" hangingPunct="1">
                <a:defRPr sz="1800" kern="1200">
                  <a:solidFill>
                    <a:schemeClr val="tx1"/>
                  </a:solidFill>
                  <a:latin typeface="+mn-lt"/>
                  <a:ea typeface="+mn-ea"/>
                  <a:cs typeface="+mn-cs"/>
                </a:defRPr>
              </a:lvl7pPr>
              <a:lvl8pPr marL="3263762" algn="l" defTabSz="932503" rtl="0" eaLnBrk="1" latinLnBrk="0" hangingPunct="1">
                <a:defRPr sz="1800" kern="1200">
                  <a:solidFill>
                    <a:schemeClr val="tx1"/>
                  </a:solidFill>
                  <a:latin typeface="+mn-lt"/>
                  <a:ea typeface="+mn-ea"/>
                  <a:cs typeface="+mn-cs"/>
                </a:defRPr>
              </a:lvl8pPr>
              <a:lvl9pPr marL="3730014" algn="l" defTabSz="932503" rtl="0" eaLnBrk="1" latinLnBrk="0" hangingPunct="1">
                <a:defRPr sz="1800" kern="1200">
                  <a:solidFill>
                    <a:schemeClr val="tx1"/>
                  </a:solidFill>
                  <a:latin typeface="+mn-lt"/>
                  <a:ea typeface="+mn-ea"/>
                  <a:cs typeface="+mn-cs"/>
                </a:defRPr>
              </a:lvl9pPr>
            </a:lstStyle>
            <a:p>
              <a:pPr marL="0" marR="0" lvl="0" indent="0" algn="l" defTabSz="932136"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Segoe UI Semilight" panose="020B0402040204020203" pitchFamily="34" charset="0"/>
                  <a:cs typeface="Segoe UI Semilight" panose="020B0402040204020203" pitchFamily="34" charset="0"/>
                </a:rPr>
                <a:t>Media Job </a:t>
              </a:r>
            </a:p>
            <a:p>
              <a:pPr marL="0" marR="0" lvl="0" indent="0" algn="l" defTabSz="932136"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Segoe UI Semilight" panose="020B0402040204020203" pitchFamily="34" charset="0"/>
                  <a:cs typeface="Segoe UI Semilight" panose="020B0402040204020203" pitchFamily="34" charset="0"/>
                </a:rPr>
                <a:t>Scheduling</a:t>
              </a:r>
            </a:p>
          </p:txBody>
        </p:sp>
        <p:sp>
          <p:nvSpPr>
            <p:cNvPr id="51" name="Rectangle 50">
              <a:extLst>
                <a:ext uri="{FF2B5EF4-FFF2-40B4-BE49-F238E27FC236}">
                  <a16:creationId xmlns:a16="http://schemas.microsoft.com/office/drawing/2014/main" id="{038E888E-BD1F-4594-B5D2-46362E531DD2}"/>
                </a:ext>
              </a:extLst>
            </p:cNvPr>
            <p:cNvSpPr/>
            <p:nvPr/>
          </p:nvSpPr>
          <p:spPr>
            <a:xfrm>
              <a:off x="2177288" y="2718003"/>
              <a:ext cx="825937" cy="694190"/>
            </a:xfrm>
            <a:prstGeom prst="rect">
              <a:avLst/>
            </a:prstGeom>
            <a:solidFill>
              <a:srgbClr val="353535"/>
            </a:solidFill>
            <a:ln w="25400" cap="flat" cmpd="sng" algn="ctr">
              <a:noFill/>
              <a:prstDash val="solid"/>
            </a:ln>
            <a:effectLst/>
          </p:spPr>
          <p:txBody>
            <a:bodyPr lIns="93213" tIns="46608" rIns="93213" bIns="46608" rtlCol="0" anchor="ctr"/>
            <a:lstStyle>
              <a:defPPr>
                <a:defRPr lang="en-US"/>
              </a:defPPr>
              <a:lvl1pPr marL="0" algn="l" defTabSz="932503" rtl="0" eaLnBrk="1" latinLnBrk="0" hangingPunct="1">
                <a:defRPr sz="1800" kern="1200">
                  <a:solidFill>
                    <a:schemeClr val="tx1"/>
                  </a:solidFill>
                  <a:latin typeface="+mn-lt"/>
                  <a:ea typeface="+mn-ea"/>
                  <a:cs typeface="+mn-cs"/>
                </a:defRPr>
              </a:lvl1pPr>
              <a:lvl2pPr marL="466252" algn="l" defTabSz="932503" rtl="0" eaLnBrk="1" latinLnBrk="0" hangingPunct="1">
                <a:defRPr sz="1800" kern="1200">
                  <a:solidFill>
                    <a:schemeClr val="tx1"/>
                  </a:solidFill>
                  <a:latin typeface="+mn-lt"/>
                  <a:ea typeface="+mn-ea"/>
                  <a:cs typeface="+mn-cs"/>
                </a:defRPr>
              </a:lvl2pPr>
              <a:lvl3pPr marL="932503" algn="l" defTabSz="932503" rtl="0" eaLnBrk="1" latinLnBrk="0" hangingPunct="1">
                <a:defRPr sz="1800" kern="1200">
                  <a:solidFill>
                    <a:schemeClr val="tx1"/>
                  </a:solidFill>
                  <a:latin typeface="+mn-lt"/>
                  <a:ea typeface="+mn-ea"/>
                  <a:cs typeface="+mn-cs"/>
                </a:defRPr>
              </a:lvl3pPr>
              <a:lvl4pPr marL="1398755" algn="l" defTabSz="932503" rtl="0" eaLnBrk="1" latinLnBrk="0" hangingPunct="1">
                <a:defRPr sz="1800" kern="1200">
                  <a:solidFill>
                    <a:schemeClr val="tx1"/>
                  </a:solidFill>
                  <a:latin typeface="+mn-lt"/>
                  <a:ea typeface="+mn-ea"/>
                  <a:cs typeface="+mn-cs"/>
                </a:defRPr>
              </a:lvl4pPr>
              <a:lvl5pPr marL="1865006" algn="l" defTabSz="932503" rtl="0" eaLnBrk="1" latinLnBrk="0" hangingPunct="1">
                <a:defRPr sz="1800" kern="1200">
                  <a:solidFill>
                    <a:schemeClr val="tx1"/>
                  </a:solidFill>
                  <a:latin typeface="+mn-lt"/>
                  <a:ea typeface="+mn-ea"/>
                  <a:cs typeface="+mn-cs"/>
                </a:defRPr>
              </a:lvl5pPr>
              <a:lvl6pPr marL="2331259" algn="l" defTabSz="932503" rtl="0" eaLnBrk="1" latinLnBrk="0" hangingPunct="1">
                <a:defRPr sz="1800" kern="1200">
                  <a:solidFill>
                    <a:schemeClr val="tx1"/>
                  </a:solidFill>
                  <a:latin typeface="+mn-lt"/>
                  <a:ea typeface="+mn-ea"/>
                  <a:cs typeface="+mn-cs"/>
                </a:defRPr>
              </a:lvl6pPr>
              <a:lvl7pPr marL="2797510" algn="l" defTabSz="932503" rtl="0" eaLnBrk="1" latinLnBrk="0" hangingPunct="1">
                <a:defRPr sz="1800" kern="1200">
                  <a:solidFill>
                    <a:schemeClr val="tx1"/>
                  </a:solidFill>
                  <a:latin typeface="+mn-lt"/>
                  <a:ea typeface="+mn-ea"/>
                  <a:cs typeface="+mn-cs"/>
                </a:defRPr>
              </a:lvl7pPr>
              <a:lvl8pPr marL="3263762" algn="l" defTabSz="932503" rtl="0" eaLnBrk="1" latinLnBrk="0" hangingPunct="1">
                <a:defRPr sz="1800" kern="1200">
                  <a:solidFill>
                    <a:schemeClr val="tx1"/>
                  </a:solidFill>
                  <a:latin typeface="+mn-lt"/>
                  <a:ea typeface="+mn-ea"/>
                  <a:cs typeface="+mn-cs"/>
                </a:defRPr>
              </a:lvl8pPr>
              <a:lvl9pPr marL="3730014" algn="l" defTabSz="932503" rtl="0" eaLnBrk="1" latinLnBrk="0" hangingPunct="1">
                <a:defRPr sz="1800" kern="1200">
                  <a:solidFill>
                    <a:schemeClr val="tx1"/>
                  </a:solidFill>
                  <a:latin typeface="+mn-lt"/>
                  <a:ea typeface="+mn-ea"/>
                  <a:cs typeface="+mn-cs"/>
                </a:defRPr>
              </a:lvl9pPr>
            </a:lstStyle>
            <a:p>
              <a:pPr marL="0" marR="0" lvl="0" indent="0" algn="l" defTabSz="1242631" rtl="0" eaLnBrk="1" fontAlgn="auto" latinLnBrk="0" hangingPunct="1">
                <a:lnSpc>
                  <a:spcPct val="100000"/>
                </a:lnSpc>
                <a:spcBef>
                  <a:spcPts val="0"/>
                </a:spcBef>
                <a:spcAft>
                  <a:spcPts val="0"/>
                </a:spcAft>
                <a:buClrTx/>
                <a:buSzTx/>
                <a:buFontTx/>
                <a:buNone/>
                <a:tabLst/>
                <a:defRPr/>
              </a:pPr>
              <a:endParaRPr kumimoji="0" lang="en-US" sz="1000" b="0" i="0" u="sng" strike="noStrike" kern="0" cap="none" spc="0" normalizeH="0" baseline="0" noProof="0" dirty="0">
                <a:ln>
                  <a:noFill/>
                </a:ln>
                <a:solidFill>
                  <a:srgbClr val="FFFFFF"/>
                </a:solidFill>
                <a:effectLst/>
                <a:uLnTx/>
                <a:uFillTx/>
                <a:latin typeface="Segoe UI Semilight" panose="020B0402040204020203" pitchFamily="34" charset="0"/>
                <a:ea typeface="Segoe UI" pitchFamily="34" charset="0"/>
                <a:cs typeface="Segoe UI Semilight" panose="020B0402040204020203" pitchFamily="34" charset="0"/>
              </a:endParaRPr>
            </a:p>
          </p:txBody>
        </p:sp>
        <p:sp>
          <p:nvSpPr>
            <p:cNvPr id="52" name="Rectangle 51">
              <a:extLst>
                <a:ext uri="{FF2B5EF4-FFF2-40B4-BE49-F238E27FC236}">
                  <a16:creationId xmlns:a16="http://schemas.microsoft.com/office/drawing/2014/main" id="{5F5570AD-16AA-4312-8AF7-63E2C5921816}"/>
                </a:ext>
              </a:extLst>
            </p:cNvPr>
            <p:cNvSpPr/>
            <p:nvPr/>
          </p:nvSpPr>
          <p:spPr>
            <a:xfrm>
              <a:off x="3081468" y="3484704"/>
              <a:ext cx="825937" cy="694190"/>
            </a:xfrm>
            <a:prstGeom prst="rect">
              <a:avLst/>
            </a:prstGeom>
            <a:solidFill>
              <a:srgbClr val="353535"/>
            </a:solidFill>
            <a:ln w="25400" cap="flat" cmpd="sng" algn="ctr">
              <a:noFill/>
              <a:prstDash val="solid"/>
            </a:ln>
            <a:effectLst/>
          </p:spPr>
          <p:txBody>
            <a:bodyPr lIns="93213" tIns="46608" rIns="93213" bIns="46608" rtlCol="0" anchor="ctr"/>
            <a:lstStyle>
              <a:defPPr>
                <a:defRPr lang="en-US"/>
              </a:defPPr>
              <a:lvl1pPr marL="0" algn="l" defTabSz="932503" rtl="0" eaLnBrk="1" latinLnBrk="0" hangingPunct="1">
                <a:defRPr sz="1800" kern="1200">
                  <a:solidFill>
                    <a:schemeClr val="tx1"/>
                  </a:solidFill>
                  <a:latin typeface="+mn-lt"/>
                  <a:ea typeface="+mn-ea"/>
                  <a:cs typeface="+mn-cs"/>
                </a:defRPr>
              </a:lvl1pPr>
              <a:lvl2pPr marL="466252" algn="l" defTabSz="932503" rtl="0" eaLnBrk="1" latinLnBrk="0" hangingPunct="1">
                <a:defRPr sz="1800" kern="1200">
                  <a:solidFill>
                    <a:schemeClr val="tx1"/>
                  </a:solidFill>
                  <a:latin typeface="+mn-lt"/>
                  <a:ea typeface="+mn-ea"/>
                  <a:cs typeface="+mn-cs"/>
                </a:defRPr>
              </a:lvl2pPr>
              <a:lvl3pPr marL="932503" algn="l" defTabSz="932503" rtl="0" eaLnBrk="1" latinLnBrk="0" hangingPunct="1">
                <a:defRPr sz="1800" kern="1200">
                  <a:solidFill>
                    <a:schemeClr val="tx1"/>
                  </a:solidFill>
                  <a:latin typeface="+mn-lt"/>
                  <a:ea typeface="+mn-ea"/>
                  <a:cs typeface="+mn-cs"/>
                </a:defRPr>
              </a:lvl3pPr>
              <a:lvl4pPr marL="1398755" algn="l" defTabSz="932503" rtl="0" eaLnBrk="1" latinLnBrk="0" hangingPunct="1">
                <a:defRPr sz="1800" kern="1200">
                  <a:solidFill>
                    <a:schemeClr val="tx1"/>
                  </a:solidFill>
                  <a:latin typeface="+mn-lt"/>
                  <a:ea typeface="+mn-ea"/>
                  <a:cs typeface="+mn-cs"/>
                </a:defRPr>
              </a:lvl4pPr>
              <a:lvl5pPr marL="1865006" algn="l" defTabSz="932503" rtl="0" eaLnBrk="1" latinLnBrk="0" hangingPunct="1">
                <a:defRPr sz="1800" kern="1200">
                  <a:solidFill>
                    <a:schemeClr val="tx1"/>
                  </a:solidFill>
                  <a:latin typeface="+mn-lt"/>
                  <a:ea typeface="+mn-ea"/>
                  <a:cs typeface="+mn-cs"/>
                </a:defRPr>
              </a:lvl5pPr>
              <a:lvl6pPr marL="2331259" algn="l" defTabSz="932503" rtl="0" eaLnBrk="1" latinLnBrk="0" hangingPunct="1">
                <a:defRPr sz="1800" kern="1200">
                  <a:solidFill>
                    <a:schemeClr val="tx1"/>
                  </a:solidFill>
                  <a:latin typeface="+mn-lt"/>
                  <a:ea typeface="+mn-ea"/>
                  <a:cs typeface="+mn-cs"/>
                </a:defRPr>
              </a:lvl6pPr>
              <a:lvl7pPr marL="2797510" algn="l" defTabSz="932503" rtl="0" eaLnBrk="1" latinLnBrk="0" hangingPunct="1">
                <a:defRPr sz="1800" kern="1200">
                  <a:solidFill>
                    <a:schemeClr val="tx1"/>
                  </a:solidFill>
                  <a:latin typeface="+mn-lt"/>
                  <a:ea typeface="+mn-ea"/>
                  <a:cs typeface="+mn-cs"/>
                </a:defRPr>
              </a:lvl7pPr>
              <a:lvl8pPr marL="3263762" algn="l" defTabSz="932503" rtl="0" eaLnBrk="1" latinLnBrk="0" hangingPunct="1">
                <a:defRPr sz="1800" kern="1200">
                  <a:solidFill>
                    <a:schemeClr val="tx1"/>
                  </a:solidFill>
                  <a:latin typeface="+mn-lt"/>
                  <a:ea typeface="+mn-ea"/>
                  <a:cs typeface="+mn-cs"/>
                </a:defRPr>
              </a:lvl8pPr>
              <a:lvl9pPr marL="3730014" algn="l" defTabSz="932503" rtl="0" eaLnBrk="1" latinLnBrk="0" hangingPunct="1">
                <a:defRPr sz="1800" kern="1200">
                  <a:solidFill>
                    <a:schemeClr val="tx1"/>
                  </a:solidFill>
                  <a:latin typeface="+mn-lt"/>
                  <a:ea typeface="+mn-ea"/>
                  <a:cs typeface="+mn-cs"/>
                </a:defRPr>
              </a:lvl9pPr>
            </a:lstStyle>
            <a:p>
              <a:pPr marL="0" marR="0" lvl="0" indent="0" algn="l" defTabSz="1242631" rtl="0" eaLnBrk="1" fontAlgn="auto" latinLnBrk="0" hangingPunct="1">
                <a:lnSpc>
                  <a:spcPct val="100000"/>
                </a:lnSpc>
                <a:spcBef>
                  <a:spcPts val="0"/>
                </a:spcBef>
                <a:spcAft>
                  <a:spcPts val="0"/>
                </a:spcAft>
                <a:buClrTx/>
                <a:buSzTx/>
                <a:buFontTx/>
                <a:buNone/>
                <a:tabLst/>
                <a:defRPr/>
              </a:pPr>
              <a:endParaRPr kumimoji="0" lang="en-US" sz="1000" b="0" i="0" u="sng" strike="noStrike" kern="0" cap="none" spc="0" normalizeH="0" baseline="0" noProof="0" dirty="0">
                <a:ln>
                  <a:noFill/>
                </a:ln>
                <a:solidFill>
                  <a:srgbClr val="FFFFFF"/>
                </a:solidFill>
                <a:effectLst/>
                <a:uLnTx/>
                <a:uFillTx/>
                <a:latin typeface="Segoe UI Semilight" panose="020B0402040204020203" pitchFamily="34" charset="0"/>
                <a:ea typeface="Segoe UI" pitchFamily="34" charset="0"/>
                <a:cs typeface="Segoe UI Semilight" panose="020B0402040204020203" pitchFamily="34" charset="0"/>
              </a:endParaRPr>
            </a:p>
          </p:txBody>
        </p:sp>
        <p:sp>
          <p:nvSpPr>
            <p:cNvPr id="53" name="TextBox 20">
              <a:extLst>
                <a:ext uri="{FF2B5EF4-FFF2-40B4-BE49-F238E27FC236}">
                  <a16:creationId xmlns:a16="http://schemas.microsoft.com/office/drawing/2014/main" id="{542469CA-4375-4495-9CCC-C527F2C35EB9}"/>
                </a:ext>
              </a:extLst>
            </p:cNvPr>
            <p:cNvSpPr txBox="1"/>
            <p:nvPr/>
          </p:nvSpPr>
          <p:spPr>
            <a:xfrm>
              <a:off x="2201543" y="2755488"/>
              <a:ext cx="699205" cy="153888"/>
            </a:xfrm>
            <a:prstGeom prst="rect">
              <a:avLst/>
            </a:prstGeom>
            <a:solidFill>
              <a:srgbClr val="353535"/>
            </a:solidFill>
          </p:spPr>
          <p:txBody>
            <a:bodyPr wrap="square" lIns="0" tIns="0" rIns="0" bIns="0" rtlCol="0">
              <a:spAutoFit/>
            </a:bodyPr>
            <a:lstStyle>
              <a:defPPr>
                <a:defRPr lang="en-US"/>
              </a:defPPr>
              <a:lvl1pPr marL="0" algn="l" defTabSz="932503" rtl="0" eaLnBrk="1" latinLnBrk="0" hangingPunct="1">
                <a:defRPr sz="1800" kern="1200">
                  <a:solidFill>
                    <a:schemeClr val="tx1"/>
                  </a:solidFill>
                  <a:latin typeface="+mn-lt"/>
                  <a:ea typeface="+mn-ea"/>
                  <a:cs typeface="+mn-cs"/>
                </a:defRPr>
              </a:lvl1pPr>
              <a:lvl2pPr marL="466252" algn="l" defTabSz="932503" rtl="0" eaLnBrk="1" latinLnBrk="0" hangingPunct="1">
                <a:defRPr sz="1800" kern="1200">
                  <a:solidFill>
                    <a:schemeClr val="tx1"/>
                  </a:solidFill>
                  <a:latin typeface="+mn-lt"/>
                  <a:ea typeface="+mn-ea"/>
                  <a:cs typeface="+mn-cs"/>
                </a:defRPr>
              </a:lvl2pPr>
              <a:lvl3pPr marL="932503" algn="l" defTabSz="932503" rtl="0" eaLnBrk="1" latinLnBrk="0" hangingPunct="1">
                <a:defRPr sz="1800" kern="1200">
                  <a:solidFill>
                    <a:schemeClr val="tx1"/>
                  </a:solidFill>
                  <a:latin typeface="+mn-lt"/>
                  <a:ea typeface="+mn-ea"/>
                  <a:cs typeface="+mn-cs"/>
                </a:defRPr>
              </a:lvl3pPr>
              <a:lvl4pPr marL="1398755" algn="l" defTabSz="932503" rtl="0" eaLnBrk="1" latinLnBrk="0" hangingPunct="1">
                <a:defRPr sz="1800" kern="1200">
                  <a:solidFill>
                    <a:schemeClr val="tx1"/>
                  </a:solidFill>
                  <a:latin typeface="+mn-lt"/>
                  <a:ea typeface="+mn-ea"/>
                  <a:cs typeface="+mn-cs"/>
                </a:defRPr>
              </a:lvl4pPr>
              <a:lvl5pPr marL="1865006" algn="l" defTabSz="932503" rtl="0" eaLnBrk="1" latinLnBrk="0" hangingPunct="1">
                <a:defRPr sz="1800" kern="1200">
                  <a:solidFill>
                    <a:schemeClr val="tx1"/>
                  </a:solidFill>
                  <a:latin typeface="+mn-lt"/>
                  <a:ea typeface="+mn-ea"/>
                  <a:cs typeface="+mn-cs"/>
                </a:defRPr>
              </a:lvl5pPr>
              <a:lvl6pPr marL="2331259" algn="l" defTabSz="932503" rtl="0" eaLnBrk="1" latinLnBrk="0" hangingPunct="1">
                <a:defRPr sz="1800" kern="1200">
                  <a:solidFill>
                    <a:schemeClr val="tx1"/>
                  </a:solidFill>
                  <a:latin typeface="+mn-lt"/>
                  <a:ea typeface="+mn-ea"/>
                  <a:cs typeface="+mn-cs"/>
                </a:defRPr>
              </a:lvl6pPr>
              <a:lvl7pPr marL="2797510" algn="l" defTabSz="932503" rtl="0" eaLnBrk="1" latinLnBrk="0" hangingPunct="1">
                <a:defRPr sz="1800" kern="1200">
                  <a:solidFill>
                    <a:schemeClr val="tx1"/>
                  </a:solidFill>
                  <a:latin typeface="+mn-lt"/>
                  <a:ea typeface="+mn-ea"/>
                  <a:cs typeface="+mn-cs"/>
                </a:defRPr>
              </a:lvl7pPr>
              <a:lvl8pPr marL="3263762" algn="l" defTabSz="932503" rtl="0" eaLnBrk="1" latinLnBrk="0" hangingPunct="1">
                <a:defRPr sz="1800" kern="1200">
                  <a:solidFill>
                    <a:schemeClr val="tx1"/>
                  </a:solidFill>
                  <a:latin typeface="+mn-lt"/>
                  <a:ea typeface="+mn-ea"/>
                  <a:cs typeface="+mn-cs"/>
                </a:defRPr>
              </a:lvl8pPr>
              <a:lvl9pPr marL="3730014" algn="l" defTabSz="932503" rtl="0" eaLnBrk="1" latinLnBrk="0" hangingPunct="1">
                <a:defRPr sz="1800" kern="1200">
                  <a:solidFill>
                    <a:schemeClr val="tx1"/>
                  </a:solidFill>
                  <a:latin typeface="+mn-lt"/>
                  <a:ea typeface="+mn-ea"/>
                  <a:cs typeface="+mn-cs"/>
                </a:defRPr>
              </a:lvl9pPr>
            </a:lstStyle>
            <a:p>
              <a:pPr marL="0" marR="0" lvl="0" indent="0" algn="l" defTabSz="932136"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Segoe UI Semilight" panose="020B0402040204020203" pitchFamily="34" charset="0"/>
                  <a:cs typeface="Segoe UI Semilight" panose="020B0402040204020203" pitchFamily="34" charset="0"/>
                </a:rPr>
                <a:t>Encoding</a:t>
              </a:r>
            </a:p>
          </p:txBody>
        </p:sp>
        <p:sp>
          <p:nvSpPr>
            <p:cNvPr id="54" name="TextBox 21">
              <a:extLst>
                <a:ext uri="{FF2B5EF4-FFF2-40B4-BE49-F238E27FC236}">
                  <a16:creationId xmlns:a16="http://schemas.microsoft.com/office/drawing/2014/main" id="{D6E929C7-58A8-4733-B31C-103BF0AF0480}"/>
                </a:ext>
              </a:extLst>
            </p:cNvPr>
            <p:cNvSpPr txBox="1"/>
            <p:nvPr/>
          </p:nvSpPr>
          <p:spPr>
            <a:xfrm>
              <a:off x="3102674" y="3520300"/>
              <a:ext cx="699205" cy="307777"/>
            </a:xfrm>
            <a:prstGeom prst="rect">
              <a:avLst/>
            </a:prstGeom>
            <a:solidFill>
              <a:srgbClr val="353535"/>
            </a:solidFill>
          </p:spPr>
          <p:txBody>
            <a:bodyPr wrap="square" lIns="0" tIns="0" rIns="0" bIns="0" rtlCol="0">
              <a:spAutoFit/>
            </a:bodyPr>
            <a:lstStyle>
              <a:defPPr>
                <a:defRPr lang="en-US"/>
              </a:defPPr>
              <a:lvl1pPr marL="0" algn="l" defTabSz="932503" rtl="0" eaLnBrk="1" latinLnBrk="0" hangingPunct="1">
                <a:defRPr sz="1800" kern="1200">
                  <a:solidFill>
                    <a:schemeClr val="tx1"/>
                  </a:solidFill>
                  <a:latin typeface="+mn-lt"/>
                  <a:ea typeface="+mn-ea"/>
                  <a:cs typeface="+mn-cs"/>
                </a:defRPr>
              </a:lvl1pPr>
              <a:lvl2pPr marL="466252" algn="l" defTabSz="932503" rtl="0" eaLnBrk="1" latinLnBrk="0" hangingPunct="1">
                <a:defRPr sz="1800" kern="1200">
                  <a:solidFill>
                    <a:schemeClr val="tx1"/>
                  </a:solidFill>
                  <a:latin typeface="+mn-lt"/>
                  <a:ea typeface="+mn-ea"/>
                  <a:cs typeface="+mn-cs"/>
                </a:defRPr>
              </a:lvl2pPr>
              <a:lvl3pPr marL="932503" algn="l" defTabSz="932503" rtl="0" eaLnBrk="1" latinLnBrk="0" hangingPunct="1">
                <a:defRPr sz="1800" kern="1200">
                  <a:solidFill>
                    <a:schemeClr val="tx1"/>
                  </a:solidFill>
                  <a:latin typeface="+mn-lt"/>
                  <a:ea typeface="+mn-ea"/>
                  <a:cs typeface="+mn-cs"/>
                </a:defRPr>
              </a:lvl3pPr>
              <a:lvl4pPr marL="1398755" algn="l" defTabSz="932503" rtl="0" eaLnBrk="1" latinLnBrk="0" hangingPunct="1">
                <a:defRPr sz="1800" kern="1200">
                  <a:solidFill>
                    <a:schemeClr val="tx1"/>
                  </a:solidFill>
                  <a:latin typeface="+mn-lt"/>
                  <a:ea typeface="+mn-ea"/>
                  <a:cs typeface="+mn-cs"/>
                </a:defRPr>
              </a:lvl4pPr>
              <a:lvl5pPr marL="1865006" algn="l" defTabSz="932503" rtl="0" eaLnBrk="1" latinLnBrk="0" hangingPunct="1">
                <a:defRPr sz="1800" kern="1200">
                  <a:solidFill>
                    <a:schemeClr val="tx1"/>
                  </a:solidFill>
                  <a:latin typeface="+mn-lt"/>
                  <a:ea typeface="+mn-ea"/>
                  <a:cs typeface="+mn-cs"/>
                </a:defRPr>
              </a:lvl5pPr>
              <a:lvl6pPr marL="2331259" algn="l" defTabSz="932503" rtl="0" eaLnBrk="1" latinLnBrk="0" hangingPunct="1">
                <a:defRPr sz="1800" kern="1200">
                  <a:solidFill>
                    <a:schemeClr val="tx1"/>
                  </a:solidFill>
                  <a:latin typeface="+mn-lt"/>
                  <a:ea typeface="+mn-ea"/>
                  <a:cs typeface="+mn-cs"/>
                </a:defRPr>
              </a:lvl6pPr>
              <a:lvl7pPr marL="2797510" algn="l" defTabSz="932503" rtl="0" eaLnBrk="1" latinLnBrk="0" hangingPunct="1">
                <a:defRPr sz="1800" kern="1200">
                  <a:solidFill>
                    <a:schemeClr val="tx1"/>
                  </a:solidFill>
                  <a:latin typeface="+mn-lt"/>
                  <a:ea typeface="+mn-ea"/>
                  <a:cs typeface="+mn-cs"/>
                </a:defRPr>
              </a:lvl7pPr>
              <a:lvl8pPr marL="3263762" algn="l" defTabSz="932503" rtl="0" eaLnBrk="1" latinLnBrk="0" hangingPunct="1">
                <a:defRPr sz="1800" kern="1200">
                  <a:solidFill>
                    <a:schemeClr val="tx1"/>
                  </a:solidFill>
                  <a:latin typeface="+mn-lt"/>
                  <a:ea typeface="+mn-ea"/>
                  <a:cs typeface="+mn-cs"/>
                </a:defRPr>
              </a:lvl8pPr>
              <a:lvl9pPr marL="3730014" algn="l" defTabSz="932503" rtl="0" eaLnBrk="1" latinLnBrk="0" hangingPunct="1">
                <a:defRPr sz="1800" kern="1200">
                  <a:solidFill>
                    <a:schemeClr val="tx1"/>
                  </a:solidFill>
                  <a:latin typeface="+mn-lt"/>
                  <a:ea typeface="+mn-ea"/>
                  <a:cs typeface="+mn-cs"/>
                </a:defRPr>
              </a:lvl9pPr>
            </a:lstStyle>
            <a:p>
              <a:pPr marL="0" marR="0" lvl="0" indent="0" algn="l" defTabSz="932136"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Segoe UI Semilight" panose="020B0402040204020203" pitchFamily="34" charset="0"/>
                  <a:cs typeface="Segoe UI Semilight" panose="020B0402040204020203" pitchFamily="34" charset="0"/>
                </a:rPr>
                <a:t>Content</a:t>
              </a:r>
              <a:br>
                <a:rPr kumimoji="0" lang="en-US" sz="1000" b="0" i="0" u="none" strike="noStrike" kern="0" cap="none" spc="0" normalizeH="0" baseline="0" noProof="0" dirty="0">
                  <a:ln>
                    <a:noFill/>
                  </a:ln>
                  <a:solidFill>
                    <a:srgbClr val="FFFFFF"/>
                  </a:solidFill>
                  <a:effectLst/>
                  <a:uLnTx/>
                  <a:uFillTx/>
                  <a:latin typeface="Segoe UI Semilight" panose="020B0402040204020203" pitchFamily="34" charset="0"/>
                  <a:cs typeface="Segoe UI Semilight" panose="020B0402040204020203" pitchFamily="34" charset="0"/>
                </a:rPr>
              </a:br>
              <a:r>
                <a:rPr kumimoji="0" lang="en-US" sz="1000" b="0" i="0" u="none" strike="noStrike" kern="0" cap="none" spc="0" normalizeH="0" baseline="0" noProof="0" dirty="0">
                  <a:ln>
                    <a:noFill/>
                  </a:ln>
                  <a:solidFill>
                    <a:srgbClr val="FFFFFF"/>
                  </a:solidFill>
                  <a:effectLst/>
                  <a:uLnTx/>
                  <a:uFillTx/>
                  <a:latin typeface="Segoe UI Semilight" panose="020B0402040204020203" pitchFamily="34" charset="0"/>
                  <a:cs typeface="Segoe UI Semilight" panose="020B0402040204020203" pitchFamily="34" charset="0"/>
                </a:rPr>
                <a:t>Protection</a:t>
              </a:r>
            </a:p>
          </p:txBody>
        </p:sp>
        <p:sp>
          <p:nvSpPr>
            <p:cNvPr id="55" name="Rectangle 54">
              <a:extLst>
                <a:ext uri="{FF2B5EF4-FFF2-40B4-BE49-F238E27FC236}">
                  <a16:creationId xmlns:a16="http://schemas.microsoft.com/office/drawing/2014/main" id="{DDC60333-EA52-4236-B642-E14190BBAC4C}"/>
                </a:ext>
              </a:extLst>
            </p:cNvPr>
            <p:cNvSpPr/>
            <p:nvPr/>
          </p:nvSpPr>
          <p:spPr>
            <a:xfrm>
              <a:off x="1289031" y="4231222"/>
              <a:ext cx="5325901" cy="254829"/>
            </a:xfrm>
            <a:prstGeom prst="rect">
              <a:avLst/>
            </a:prstGeom>
            <a:solidFill>
              <a:srgbClr val="FFC000"/>
            </a:solidFill>
            <a:ln w="25400" cap="flat" cmpd="sng" algn="ctr">
              <a:noFill/>
              <a:prstDash val="solid"/>
            </a:ln>
            <a:effectLst/>
          </p:spPr>
          <p:txBody>
            <a:bodyPr lIns="93213" tIns="46608" rIns="93213" bIns="46608" rtlCol="0" anchor="ctr"/>
            <a:lstStyle>
              <a:defPPr>
                <a:defRPr lang="en-US"/>
              </a:defPPr>
              <a:lvl1pPr marL="0" algn="l" defTabSz="932503" rtl="0" eaLnBrk="1" latinLnBrk="0" hangingPunct="1">
                <a:defRPr sz="1800" kern="1200">
                  <a:solidFill>
                    <a:schemeClr val="tx1"/>
                  </a:solidFill>
                  <a:latin typeface="+mn-lt"/>
                  <a:ea typeface="+mn-ea"/>
                  <a:cs typeface="+mn-cs"/>
                </a:defRPr>
              </a:lvl1pPr>
              <a:lvl2pPr marL="466252" algn="l" defTabSz="932503" rtl="0" eaLnBrk="1" latinLnBrk="0" hangingPunct="1">
                <a:defRPr sz="1800" kern="1200">
                  <a:solidFill>
                    <a:schemeClr val="tx1"/>
                  </a:solidFill>
                  <a:latin typeface="+mn-lt"/>
                  <a:ea typeface="+mn-ea"/>
                  <a:cs typeface="+mn-cs"/>
                </a:defRPr>
              </a:lvl2pPr>
              <a:lvl3pPr marL="932503" algn="l" defTabSz="932503" rtl="0" eaLnBrk="1" latinLnBrk="0" hangingPunct="1">
                <a:defRPr sz="1800" kern="1200">
                  <a:solidFill>
                    <a:schemeClr val="tx1"/>
                  </a:solidFill>
                  <a:latin typeface="+mn-lt"/>
                  <a:ea typeface="+mn-ea"/>
                  <a:cs typeface="+mn-cs"/>
                </a:defRPr>
              </a:lvl3pPr>
              <a:lvl4pPr marL="1398755" algn="l" defTabSz="932503" rtl="0" eaLnBrk="1" latinLnBrk="0" hangingPunct="1">
                <a:defRPr sz="1800" kern="1200">
                  <a:solidFill>
                    <a:schemeClr val="tx1"/>
                  </a:solidFill>
                  <a:latin typeface="+mn-lt"/>
                  <a:ea typeface="+mn-ea"/>
                  <a:cs typeface="+mn-cs"/>
                </a:defRPr>
              </a:lvl4pPr>
              <a:lvl5pPr marL="1865006" algn="l" defTabSz="932503" rtl="0" eaLnBrk="1" latinLnBrk="0" hangingPunct="1">
                <a:defRPr sz="1800" kern="1200">
                  <a:solidFill>
                    <a:schemeClr val="tx1"/>
                  </a:solidFill>
                  <a:latin typeface="+mn-lt"/>
                  <a:ea typeface="+mn-ea"/>
                  <a:cs typeface="+mn-cs"/>
                </a:defRPr>
              </a:lvl5pPr>
              <a:lvl6pPr marL="2331259" algn="l" defTabSz="932503" rtl="0" eaLnBrk="1" latinLnBrk="0" hangingPunct="1">
                <a:defRPr sz="1800" kern="1200">
                  <a:solidFill>
                    <a:schemeClr val="tx1"/>
                  </a:solidFill>
                  <a:latin typeface="+mn-lt"/>
                  <a:ea typeface="+mn-ea"/>
                  <a:cs typeface="+mn-cs"/>
                </a:defRPr>
              </a:lvl6pPr>
              <a:lvl7pPr marL="2797510" algn="l" defTabSz="932503" rtl="0" eaLnBrk="1" latinLnBrk="0" hangingPunct="1">
                <a:defRPr sz="1800" kern="1200">
                  <a:solidFill>
                    <a:schemeClr val="tx1"/>
                  </a:solidFill>
                  <a:latin typeface="+mn-lt"/>
                  <a:ea typeface="+mn-ea"/>
                  <a:cs typeface="+mn-cs"/>
                </a:defRPr>
              </a:lvl7pPr>
              <a:lvl8pPr marL="3263762" algn="l" defTabSz="932503" rtl="0" eaLnBrk="1" latinLnBrk="0" hangingPunct="1">
                <a:defRPr sz="1800" kern="1200">
                  <a:solidFill>
                    <a:schemeClr val="tx1"/>
                  </a:solidFill>
                  <a:latin typeface="+mn-lt"/>
                  <a:ea typeface="+mn-ea"/>
                  <a:cs typeface="+mn-cs"/>
                </a:defRPr>
              </a:lvl8pPr>
              <a:lvl9pPr marL="3730014" algn="l" defTabSz="932503" rtl="0" eaLnBrk="1" latinLnBrk="0" hangingPunct="1">
                <a:defRPr sz="1800" kern="1200">
                  <a:solidFill>
                    <a:schemeClr val="tx1"/>
                  </a:solidFill>
                  <a:latin typeface="+mn-lt"/>
                  <a:ea typeface="+mn-ea"/>
                  <a:cs typeface="+mn-cs"/>
                </a:defRPr>
              </a:lvl9pPr>
            </a:lstStyle>
            <a:p>
              <a:pPr defTabSz="1242631" fontAlgn="auto">
                <a:spcBef>
                  <a:spcPts val="0"/>
                </a:spcBef>
                <a:spcAft>
                  <a:spcPts val="0"/>
                </a:spcAft>
                <a:defRPr/>
              </a:pPr>
              <a:endParaRPr lang="en-US" sz="1000" b="0" u="sng" kern="0" dirty="0">
                <a:solidFill>
                  <a:srgbClr val="FFFFFF"/>
                </a:solidFill>
                <a:latin typeface="Segoe UI Semilight" panose="020B0402040204020203" pitchFamily="34" charset="0"/>
                <a:ea typeface="Segoe UI" pitchFamily="34" charset="0"/>
                <a:cs typeface="Segoe UI Semilight" panose="020B0402040204020203" pitchFamily="34" charset="0"/>
              </a:endParaRPr>
            </a:p>
          </p:txBody>
        </p:sp>
        <p:sp>
          <p:nvSpPr>
            <p:cNvPr id="56" name="Rectangle 55">
              <a:extLst>
                <a:ext uri="{FF2B5EF4-FFF2-40B4-BE49-F238E27FC236}">
                  <a16:creationId xmlns:a16="http://schemas.microsoft.com/office/drawing/2014/main" id="{7EBE74F2-724D-41B2-B382-F594F5CC3C99}"/>
                </a:ext>
              </a:extLst>
            </p:cNvPr>
            <p:cNvSpPr/>
            <p:nvPr/>
          </p:nvSpPr>
          <p:spPr>
            <a:xfrm>
              <a:off x="3080514" y="2718003"/>
              <a:ext cx="825937" cy="694190"/>
            </a:xfrm>
            <a:prstGeom prst="rect">
              <a:avLst/>
            </a:prstGeom>
            <a:solidFill>
              <a:srgbClr val="353535"/>
            </a:solidFill>
            <a:ln w="25400" cap="flat" cmpd="sng" algn="ctr">
              <a:noFill/>
              <a:prstDash val="solid"/>
            </a:ln>
            <a:effectLst/>
          </p:spPr>
          <p:txBody>
            <a:bodyPr lIns="93213" tIns="46608" rIns="93213" bIns="46608" rtlCol="0" anchor="ctr"/>
            <a:lstStyle>
              <a:defPPr>
                <a:defRPr lang="en-US"/>
              </a:defPPr>
              <a:lvl1pPr marL="0" algn="l" defTabSz="932503" rtl="0" eaLnBrk="1" latinLnBrk="0" hangingPunct="1">
                <a:defRPr sz="1800" kern="1200">
                  <a:solidFill>
                    <a:schemeClr val="tx1"/>
                  </a:solidFill>
                  <a:latin typeface="+mn-lt"/>
                  <a:ea typeface="+mn-ea"/>
                  <a:cs typeface="+mn-cs"/>
                </a:defRPr>
              </a:lvl1pPr>
              <a:lvl2pPr marL="466252" algn="l" defTabSz="932503" rtl="0" eaLnBrk="1" latinLnBrk="0" hangingPunct="1">
                <a:defRPr sz="1800" kern="1200">
                  <a:solidFill>
                    <a:schemeClr val="tx1"/>
                  </a:solidFill>
                  <a:latin typeface="+mn-lt"/>
                  <a:ea typeface="+mn-ea"/>
                  <a:cs typeface="+mn-cs"/>
                </a:defRPr>
              </a:lvl2pPr>
              <a:lvl3pPr marL="932503" algn="l" defTabSz="932503" rtl="0" eaLnBrk="1" latinLnBrk="0" hangingPunct="1">
                <a:defRPr sz="1800" kern="1200">
                  <a:solidFill>
                    <a:schemeClr val="tx1"/>
                  </a:solidFill>
                  <a:latin typeface="+mn-lt"/>
                  <a:ea typeface="+mn-ea"/>
                  <a:cs typeface="+mn-cs"/>
                </a:defRPr>
              </a:lvl3pPr>
              <a:lvl4pPr marL="1398755" algn="l" defTabSz="932503" rtl="0" eaLnBrk="1" latinLnBrk="0" hangingPunct="1">
                <a:defRPr sz="1800" kern="1200">
                  <a:solidFill>
                    <a:schemeClr val="tx1"/>
                  </a:solidFill>
                  <a:latin typeface="+mn-lt"/>
                  <a:ea typeface="+mn-ea"/>
                  <a:cs typeface="+mn-cs"/>
                </a:defRPr>
              </a:lvl4pPr>
              <a:lvl5pPr marL="1865006" algn="l" defTabSz="932503" rtl="0" eaLnBrk="1" latinLnBrk="0" hangingPunct="1">
                <a:defRPr sz="1800" kern="1200">
                  <a:solidFill>
                    <a:schemeClr val="tx1"/>
                  </a:solidFill>
                  <a:latin typeface="+mn-lt"/>
                  <a:ea typeface="+mn-ea"/>
                  <a:cs typeface="+mn-cs"/>
                </a:defRPr>
              </a:lvl5pPr>
              <a:lvl6pPr marL="2331259" algn="l" defTabSz="932503" rtl="0" eaLnBrk="1" latinLnBrk="0" hangingPunct="1">
                <a:defRPr sz="1800" kern="1200">
                  <a:solidFill>
                    <a:schemeClr val="tx1"/>
                  </a:solidFill>
                  <a:latin typeface="+mn-lt"/>
                  <a:ea typeface="+mn-ea"/>
                  <a:cs typeface="+mn-cs"/>
                </a:defRPr>
              </a:lvl6pPr>
              <a:lvl7pPr marL="2797510" algn="l" defTabSz="932503" rtl="0" eaLnBrk="1" latinLnBrk="0" hangingPunct="1">
                <a:defRPr sz="1800" kern="1200">
                  <a:solidFill>
                    <a:schemeClr val="tx1"/>
                  </a:solidFill>
                  <a:latin typeface="+mn-lt"/>
                  <a:ea typeface="+mn-ea"/>
                  <a:cs typeface="+mn-cs"/>
                </a:defRPr>
              </a:lvl7pPr>
              <a:lvl8pPr marL="3263762" algn="l" defTabSz="932503" rtl="0" eaLnBrk="1" latinLnBrk="0" hangingPunct="1">
                <a:defRPr sz="1800" kern="1200">
                  <a:solidFill>
                    <a:schemeClr val="tx1"/>
                  </a:solidFill>
                  <a:latin typeface="+mn-lt"/>
                  <a:ea typeface="+mn-ea"/>
                  <a:cs typeface="+mn-cs"/>
                </a:defRPr>
              </a:lvl8pPr>
              <a:lvl9pPr marL="3730014" algn="l" defTabSz="932503" rtl="0" eaLnBrk="1" latinLnBrk="0" hangingPunct="1">
                <a:defRPr sz="1800" kern="1200">
                  <a:solidFill>
                    <a:schemeClr val="tx1"/>
                  </a:solidFill>
                  <a:latin typeface="+mn-lt"/>
                  <a:ea typeface="+mn-ea"/>
                  <a:cs typeface="+mn-cs"/>
                </a:defRPr>
              </a:lvl9pPr>
            </a:lstStyle>
            <a:p>
              <a:pPr marL="0" marR="0" lvl="0" indent="0" algn="l" defTabSz="1242631" rtl="0" eaLnBrk="1" fontAlgn="auto" latinLnBrk="0" hangingPunct="1">
                <a:lnSpc>
                  <a:spcPct val="100000"/>
                </a:lnSpc>
                <a:spcBef>
                  <a:spcPts val="0"/>
                </a:spcBef>
                <a:spcAft>
                  <a:spcPts val="0"/>
                </a:spcAft>
                <a:buClrTx/>
                <a:buSzTx/>
                <a:buFontTx/>
                <a:buNone/>
                <a:tabLst/>
                <a:defRPr/>
              </a:pPr>
              <a:endParaRPr kumimoji="0" lang="en-US" sz="1000" b="0" i="0" u="sng" strike="noStrike" kern="0" cap="none" spc="0" normalizeH="0" baseline="0" noProof="0" dirty="0">
                <a:ln>
                  <a:noFill/>
                </a:ln>
                <a:solidFill>
                  <a:srgbClr val="FFFFFF"/>
                </a:solidFill>
                <a:effectLst/>
                <a:uLnTx/>
                <a:uFillTx/>
                <a:latin typeface="Segoe UI Semilight" panose="020B0402040204020203" pitchFamily="34" charset="0"/>
                <a:ea typeface="Segoe UI" pitchFamily="34" charset="0"/>
                <a:cs typeface="Segoe UI Semilight" panose="020B0402040204020203" pitchFamily="34" charset="0"/>
              </a:endParaRPr>
            </a:p>
          </p:txBody>
        </p:sp>
        <p:sp>
          <p:nvSpPr>
            <p:cNvPr id="57" name="TextBox 24">
              <a:extLst>
                <a:ext uri="{FF2B5EF4-FFF2-40B4-BE49-F238E27FC236}">
                  <a16:creationId xmlns:a16="http://schemas.microsoft.com/office/drawing/2014/main" id="{A58AA632-2F65-4111-BF06-EE34FC8B724F}"/>
                </a:ext>
              </a:extLst>
            </p:cNvPr>
            <p:cNvSpPr txBox="1"/>
            <p:nvPr/>
          </p:nvSpPr>
          <p:spPr>
            <a:xfrm>
              <a:off x="3093640" y="2753588"/>
              <a:ext cx="699205" cy="307777"/>
            </a:xfrm>
            <a:prstGeom prst="rect">
              <a:avLst/>
            </a:prstGeom>
            <a:solidFill>
              <a:srgbClr val="353535"/>
            </a:solidFill>
          </p:spPr>
          <p:txBody>
            <a:bodyPr wrap="square" lIns="0" tIns="0" rIns="0" bIns="0" rtlCol="0">
              <a:spAutoFit/>
            </a:bodyPr>
            <a:lstStyle>
              <a:defPPr>
                <a:defRPr lang="en-US"/>
              </a:defPPr>
              <a:lvl1pPr marL="0" algn="l" defTabSz="932503" rtl="0" eaLnBrk="1" latinLnBrk="0" hangingPunct="1">
                <a:defRPr sz="1800" kern="1200">
                  <a:solidFill>
                    <a:schemeClr val="tx1"/>
                  </a:solidFill>
                  <a:latin typeface="+mn-lt"/>
                  <a:ea typeface="+mn-ea"/>
                  <a:cs typeface="+mn-cs"/>
                </a:defRPr>
              </a:lvl1pPr>
              <a:lvl2pPr marL="466252" algn="l" defTabSz="932503" rtl="0" eaLnBrk="1" latinLnBrk="0" hangingPunct="1">
                <a:defRPr sz="1800" kern="1200">
                  <a:solidFill>
                    <a:schemeClr val="tx1"/>
                  </a:solidFill>
                  <a:latin typeface="+mn-lt"/>
                  <a:ea typeface="+mn-ea"/>
                  <a:cs typeface="+mn-cs"/>
                </a:defRPr>
              </a:lvl2pPr>
              <a:lvl3pPr marL="932503" algn="l" defTabSz="932503" rtl="0" eaLnBrk="1" latinLnBrk="0" hangingPunct="1">
                <a:defRPr sz="1800" kern="1200">
                  <a:solidFill>
                    <a:schemeClr val="tx1"/>
                  </a:solidFill>
                  <a:latin typeface="+mn-lt"/>
                  <a:ea typeface="+mn-ea"/>
                  <a:cs typeface="+mn-cs"/>
                </a:defRPr>
              </a:lvl3pPr>
              <a:lvl4pPr marL="1398755" algn="l" defTabSz="932503" rtl="0" eaLnBrk="1" latinLnBrk="0" hangingPunct="1">
                <a:defRPr sz="1800" kern="1200">
                  <a:solidFill>
                    <a:schemeClr val="tx1"/>
                  </a:solidFill>
                  <a:latin typeface="+mn-lt"/>
                  <a:ea typeface="+mn-ea"/>
                  <a:cs typeface="+mn-cs"/>
                </a:defRPr>
              </a:lvl4pPr>
              <a:lvl5pPr marL="1865006" algn="l" defTabSz="932503" rtl="0" eaLnBrk="1" latinLnBrk="0" hangingPunct="1">
                <a:defRPr sz="1800" kern="1200">
                  <a:solidFill>
                    <a:schemeClr val="tx1"/>
                  </a:solidFill>
                  <a:latin typeface="+mn-lt"/>
                  <a:ea typeface="+mn-ea"/>
                  <a:cs typeface="+mn-cs"/>
                </a:defRPr>
              </a:lvl5pPr>
              <a:lvl6pPr marL="2331259" algn="l" defTabSz="932503" rtl="0" eaLnBrk="1" latinLnBrk="0" hangingPunct="1">
                <a:defRPr sz="1800" kern="1200">
                  <a:solidFill>
                    <a:schemeClr val="tx1"/>
                  </a:solidFill>
                  <a:latin typeface="+mn-lt"/>
                  <a:ea typeface="+mn-ea"/>
                  <a:cs typeface="+mn-cs"/>
                </a:defRPr>
              </a:lvl6pPr>
              <a:lvl7pPr marL="2797510" algn="l" defTabSz="932503" rtl="0" eaLnBrk="1" latinLnBrk="0" hangingPunct="1">
                <a:defRPr sz="1800" kern="1200">
                  <a:solidFill>
                    <a:schemeClr val="tx1"/>
                  </a:solidFill>
                  <a:latin typeface="+mn-lt"/>
                  <a:ea typeface="+mn-ea"/>
                  <a:cs typeface="+mn-cs"/>
                </a:defRPr>
              </a:lvl7pPr>
              <a:lvl8pPr marL="3263762" algn="l" defTabSz="932503" rtl="0" eaLnBrk="1" latinLnBrk="0" hangingPunct="1">
                <a:defRPr sz="1800" kern="1200">
                  <a:solidFill>
                    <a:schemeClr val="tx1"/>
                  </a:solidFill>
                  <a:latin typeface="+mn-lt"/>
                  <a:ea typeface="+mn-ea"/>
                  <a:cs typeface="+mn-cs"/>
                </a:defRPr>
              </a:lvl8pPr>
              <a:lvl9pPr marL="3730014" algn="l" defTabSz="932503" rtl="0" eaLnBrk="1" latinLnBrk="0" hangingPunct="1">
                <a:defRPr sz="1800" kern="1200">
                  <a:solidFill>
                    <a:schemeClr val="tx1"/>
                  </a:solidFill>
                  <a:latin typeface="+mn-lt"/>
                  <a:ea typeface="+mn-ea"/>
                  <a:cs typeface="+mn-cs"/>
                </a:defRPr>
              </a:lvl9pPr>
            </a:lstStyle>
            <a:p>
              <a:pPr marL="0" marR="0" lvl="0" indent="0" algn="l" defTabSz="932136"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Segoe UI Semilight" panose="020B0402040204020203" pitchFamily="34" charset="0"/>
                  <a:cs typeface="Segoe UI Semilight" panose="020B0402040204020203" pitchFamily="34" charset="0"/>
                </a:rPr>
                <a:t>On-Demand</a:t>
              </a:r>
            </a:p>
            <a:p>
              <a:pPr marL="0" marR="0" lvl="0" indent="0" algn="l" defTabSz="932136"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Segoe UI Semilight" panose="020B0402040204020203" pitchFamily="34" charset="0"/>
                  <a:cs typeface="Segoe UI Semilight" panose="020B0402040204020203" pitchFamily="34" charset="0"/>
                </a:rPr>
                <a:t>Origin</a:t>
              </a:r>
            </a:p>
          </p:txBody>
        </p:sp>
        <p:sp>
          <p:nvSpPr>
            <p:cNvPr id="58" name="Rectangle 57">
              <a:extLst>
                <a:ext uri="{FF2B5EF4-FFF2-40B4-BE49-F238E27FC236}">
                  <a16:creationId xmlns:a16="http://schemas.microsoft.com/office/drawing/2014/main" id="{19399FA6-F14D-4DB1-A8BA-670F0D4B2822}"/>
                </a:ext>
              </a:extLst>
            </p:cNvPr>
            <p:cNvSpPr/>
            <p:nvPr/>
          </p:nvSpPr>
          <p:spPr>
            <a:xfrm>
              <a:off x="4886983" y="2718003"/>
              <a:ext cx="825937" cy="694190"/>
            </a:xfrm>
            <a:prstGeom prst="rect">
              <a:avLst/>
            </a:prstGeom>
            <a:solidFill>
              <a:srgbClr val="353535"/>
            </a:solidFill>
            <a:ln w="25400" cap="flat" cmpd="sng" algn="ctr">
              <a:noFill/>
              <a:prstDash val="solid"/>
            </a:ln>
            <a:effectLst/>
          </p:spPr>
          <p:txBody>
            <a:bodyPr lIns="93213" tIns="46608" rIns="93213" bIns="46608" rtlCol="0" anchor="ctr"/>
            <a:lstStyle>
              <a:defPPr>
                <a:defRPr lang="en-US"/>
              </a:defPPr>
              <a:lvl1pPr marL="0" algn="l" defTabSz="932503" rtl="0" eaLnBrk="1" latinLnBrk="0" hangingPunct="1">
                <a:defRPr sz="1800" kern="1200">
                  <a:solidFill>
                    <a:schemeClr val="tx1"/>
                  </a:solidFill>
                  <a:latin typeface="+mn-lt"/>
                  <a:ea typeface="+mn-ea"/>
                  <a:cs typeface="+mn-cs"/>
                </a:defRPr>
              </a:lvl1pPr>
              <a:lvl2pPr marL="466252" algn="l" defTabSz="932503" rtl="0" eaLnBrk="1" latinLnBrk="0" hangingPunct="1">
                <a:defRPr sz="1800" kern="1200">
                  <a:solidFill>
                    <a:schemeClr val="tx1"/>
                  </a:solidFill>
                  <a:latin typeface="+mn-lt"/>
                  <a:ea typeface="+mn-ea"/>
                  <a:cs typeface="+mn-cs"/>
                </a:defRPr>
              </a:lvl2pPr>
              <a:lvl3pPr marL="932503" algn="l" defTabSz="932503" rtl="0" eaLnBrk="1" latinLnBrk="0" hangingPunct="1">
                <a:defRPr sz="1800" kern="1200">
                  <a:solidFill>
                    <a:schemeClr val="tx1"/>
                  </a:solidFill>
                  <a:latin typeface="+mn-lt"/>
                  <a:ea typeface="+mn-ea"/>
                  <a:cs typeface="+mn-cs"/>
                </a:defRPr>
              </a:lvl3pPr>
              <a:lvl4pPr marL="1398755" algn="l" defTabSz="932503" rtl="0" eaLnBrk="1" latinLnBrk="0" hangingPunct="1">
                <a:defRPr sz="1800" kern="1200">
                  <a:solidFill>
                    <a:schemeClr val="tx1"/>
                  </a:solidFill>
                  <a:latin typeface="+mn-lt"/>
                  <a:ea typeface="+mn-ea"/>
                  <a:cs typeface="+mn-cs"/>
                </a:defRPr>
              </a:lvl4pPr>
              <a:lvl5pPr marL="1865006" algn="l" defTabSz="932503" rtl="0" eaLnBrk="1" latinLnBrk="0" hangingPunct="1">
                <a:defRPr sz="1800" kern="1200">
                  <a:solidFill>
                    <a:schemeClr val="tx1"/>
                  </a:solidFill>
                  <a:latin typeface="+mn-lt"/>
                  <a:ea typeface="+mn-ea"/>
                  <a:cs typeface="+mn-cs"/>
                </a:defRPr>
              </a:lvl5pPr>
              <a:lvl6pPr marL="2331259" algn="l" defTabSz="932503" rtl="0" eaLnBrk="1" latinLnBrk="0" hangingPunct="1">
                <a:defRPr sz="1800" kern="1200">
                  <a:solidFill>
                    <a:schemeClr val="tx1"/>
                  </a:solidFill>
                  <a:latin typeface="+mn-lt"/>
                  <a:ea typeface="+mn-ea"/>
                  <a:cs typeface="+mn-cs"/>
                </a:defRPr>
              </a:lvl6pPr>
              <a:lvl7pPr marL="2797510" algn="l" defTabSz="932503" rtl="0" eaLnBrk="1" latinLnBrk="0" hangingPunct="1">
                <a:defRPr sz="1800" kern="1200">
                  <a:solidFill>
                    <a:schemeClr val="tx1"/>
                  </a:solidFill>
                  <a:latin typeface="+mn-lt"/>
                  <a:ea typeface="+mn-ea"/>
                  <a:cs typeface="+mn-cs"/>
                </a:defRPr>
              </a:lvl7pPr>
              <a:lvl8pPr marL="3263762" algn="l" defTabSz="932503" rtl="0" eaLnBrk="1" latinLnBrk="0" hangingPunct="1">
                <a:defRPr sz="1800" kern="1200">
                  <a:solidFill>
                    <a:schemeClr val="tx1"/>
                  </a:solidFill>
                  <a:latin typeface="+mn-lt"/>
                  <a:ea typeface="+mn-ea"/>
                  <a:cs typeface="+mn-cs"/>
                </a:defRPr>
              </a:lvl8pPr>
              <a:lvl9pPr marL="3730014" algn="l" defTabSz="932503" rtl="0" eaLnBrk="1" latinLnBrk="0" hangingPunct="1">
                <a:defRPr sz="1800" kern="1200">
                  <a:solidFill>
                    <a:schemeClr val="tx1"/>
                  </a:solidFill>
                  <a:latin typeface="+mn-lt"/>
                  <a:ea typeface="+mn-ea"/>
                  <a:cs typeface="+mn-cs"/>
                </a:defRPr>
              </a:lvl9pPr>
            </a:lstStyle>
            <a:p>
              <a:pPr marL="0" marR="0" lvl="0" indent="0" algn="l" defTabSz="1242631" rtl="0" eaLnBrk="1" fontAlgn="auto" latinLnBrk="0" hangingPunct="1">
                <a:lnSpc>
                  <a:spcPct val="100000"/>
                </a:lnSpc>
                <a:spcBef>
                  <a:spcPts val="0"/>
                </a:spcBef>
                <a:spcAft>
                  <a:spcPts val="0"/>
                </a:spcAft>
                <a:buClrTx/>
                <a:buSzTx/>
                <a:buFontTx/>
                <a:buNone/>
                <a:tabLst/>
                <a:defRPr/>
              </a:pPr>
              <a:endParaRPr kumimoji="0" lang="en-US" sz="1000" b="0" i="0" u="sng" strike="noStrike" kern="0" cap="none" spc="0" normalizeH="0" baseline="0" noProof="0" dirty="0">
                <a:ln>
                  <a:noFill/>
                </a:ln>
                <a:solidFill>
                  <a:srgbClr val="FFFFFF"/>
                </a:solidFill>
                <a:effectLst/>
                <a:uLnTx/>
                <a:uFillTx/>
                <a:latin typeface="Segoe UI Semilight" panose="020B0402040204020203" pitchFamily="34" charset="0"/>
                <a:ea typeface="Segoe UI" pitchFamily="34" charset="0"/>
                <a:cs typeface="Segoe UI Semilight" panose="020B0402040204020203" pitchFamily="34" charset="0"/>
              </a:endParaRPr>
            </a:p>
          </p:txBody>
        </p:sp>
        <p:sp>
          <p:nvSpPr>
            <p:cNvPr id="59" name="TextBox 26">
              <a:extLst>
                <a:ext uri="{FF2B5EF4-FFF2-40B4-BE49-F238E27FC236}">
                  <a16:creationId xmlns:a16="http://schemas.microsoft.com/office/drawing/2014/main" id="{69C18A51-1B45-47FD-8B4E-D84A936D77CB}"/>
                </a:ext>
              </a:extLst>
            </p:cNvPr>
            <p:cNvSpPr txBox="1"/>
            <p:nvPr/>
          </p:nvSpPr>
          <p:spPr>
            <a:xfrm>
              <a:off x="4911695" y="2764921"/>
              <a:ext cx="699205" cy="153888"/>
            </a:xfrm>
            <a:prstGeom prst="rect">
              <a:avLst/>
            </a:prstGeom>
            <a:solidFill>
              <a:srgbClr val="353535"/>
            </a:solidFill>
          </p:spPr>
          <p:txBody>
            <a:bodyPr wrap="square" lIns="0" tIns="0" rIns="0" bIns="0" rtlCol="0">
              <a:spAutoFit/>
            </a:bodyPr>
            <a:lstStyle>
              <a:defPPr>
                <a:defRPr lang="en-US"/>
              </a:defPPr>
              <a:lvl1pPr marL="0" algn="l" defTabSz="932503" rtl="0" eaLnBrk="1" latinLnBrk="0" hangingPunct="1">
                <a:defRPr sz="1800" kern="1200">
                  <a:solidFill>
                    <a:schemeClr val="tx1"/>
                  </a:solidFill>
                  <a:latin typeface="+mn-lt"/>
                  <a:ea typeface="+mn-ea"/>
                  <a:cs typeface="+mn-cs"/>
                </a:defRPr>
              </a:lvl1pPr>
              <a:lvl2pPr marL="466252" algn="l" defTabSz="932503" rtl="0" eaLnBrk="1" latinLnBrk="0" hangingPunct="1">
                <a:defRPr sz="1800" kern="1200">
                  <a:solidFill>
                    <a:schemeClr val="tx1"/>
                  </a:solidFill>
                  <a:latin typeface="+mn-lt"/>
                  <a:ea typeface="+mn-ea"/>
                  <a:cs typeface="+mn-cs"/>
                </a:defRPr>
              </a:lvl2pPr>
              <a:lvl3pPr marL="932503" algn="l" defTabSz="932503" rtl="0" eaLnBrk="1" latinLnBrk="0" hangingPunct="1">
                <a:defRPr sz="1800" kern="1200">
                  <a:solidFill>
                    <a:schemeClr val="tx1"/>
                  </a:solidFill>
                  <a:latin typeface="+mn-lt"/>
                  <a:ea typeface="+mn-ea"/>
                  <a:cs typeface="+mn-cs"/>
                </a:defRPr>
              </a:lvl3pPr>
              <a:lvl4pPr marL="1398755" algn="l" defTabSz="932503" rtl="0" eaLnBrk="1" latinLnBrk="0" hangingPunct="1">
                <a:defRPr sz="1800" kern="1200">
                  <a:solidFill>
                    <a:schemeClr val="tx1"/>
                  </a:solidFill>
                  <a:latin typeface="+mn-lt"/>
                  <a:ea typeface="+mn-ea"/>
                  <a:cs typeface="+mn-cs"/>
                </a:defRPr>
              </a:lvl4pPr>
              <a:lvl5pPr marL="1865006" algn="l" defTabSz="932503" rtl="0" eaLnBrk="1" latinLnBrk="0" hangingPunct="1">
                <a:defRPr sz="1800" kern="1200">
                  <a:solidFill>
                    <a:schemeClr val="tx1"/>
                  </a:solidFill>
                  <a:latin typeface="+mn-lt"/>
                  <a:ea typeface="+mn-ea"/>
                  <a:cs typeface="+mn-cs"/>
                </a:defRPr>
              </a:lvl5pPr>
              <a:lvl6pPr marL="2331259" algn="l" defTabSz="932503" rtl="0" eaLnBrk="1" latinLnBrk="0" hangingPunct="1">
                <a:defRPr sz="1800" kern="1200">
                  <a:solidFill>
                    <a:schemeClr val="tx1"/>
                  </a:solidFill>
                  <a:latin typeface="+mn-lt"/>
                  <a:ea typeface="+mn-ea"/>
                  <a:cs typeface="+mn-cs"/>
                </a:defRPr>
              </a:lvl6pPr>
              <a:lvl7pPr marL="2797510" algn="l" defTabSz="932503" rtl="0" eaLnBrk="1" latinLnBrk="0" hangingPunct="1">
                <a:defRPr sz="1800" kern="1200">
                  <a:solidFill>
                    <a:schemeClr val="tx1"/>
                  </a:solidFill>
                  <a:latin typeface="+mn-lt"/>
                  <a:ea typeface="+mn-ea"/>
                  <a:cs typeface="+mn-cs"/>
                </a:defRPr>
              </a:lvl7pPr>
              <a:lvl8pPr marL="3263762" algn="l" defTabSz="932503" rtl="0" eaLnBrk="1" latinLnBrk="0" hangingPunct="1">
                <a:defRPr sz="1800" kern="1200">
                  <a:solidFill>
                    <a:schemeClr val="tx1"/>
                  </a:solidFill>
                  <a:latin typeface="+mn-lt"/>
                  <a:ea typeface="+mn-ea"/>
                  <a:cs typeface="+mn-cs"/>
                </a:defRPr>
              </a:lvl8pPr>
              <a:lvl9pPr marL="3730014" algn="l" defTabSz="932503" rtl="0" eaLnBrk="1" latinLnBrk="0" hangingPunct="1">
                <a:defRPr sz="1800" kern="1200">
                  <a:solidFill>
                    <a:schemeClr val="tx1"/>
                  </a:solidFill>
                  <a:latin typeface="+mn-lt"/>
                  <a:ea typeface="+mn-ea"/>
                  <a:cs typeface="+mn-cs"/>
                </a:defRPr>
              </a:lvl9pPr>
            </a:lstStyle>
            <a:p>
              <a:pPr marL="0" marR="0" lvl="0" indent="0" algn="l" defTabSz="932136"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Segoe UI Semilight" panose="020B0402040204020203" pitchFamily="34" charset="0"/>
                  <a:cs typeface="Segoe UI Semilight" panose="020B0402040204020203" pitchFamily="34" charset="0"/>
                </a:rPr>
                <a:t>Live Origin</a:t>
              </a:r>
            </a:p>
          </p:txBody>
        </p:sp>
        <p:sp>
          <p:nvSpPr>
            <p:cNvPr id="60" name="Rectangle 59">
              <a:extLst>
                <a:ext uri="{FF2B5EF4-FFF2-40B4-BE49-F238E27FC236}">
                  <a16:creationId xmlns:a16="http://schemas.microsoft.com/office/drawing/2014/main" id="{230E1B66-E20A-4A12-B750-F9FF1D704FAB}"/>
                </a:ext>
              </a:extLst>
            </p:cNvPr>
            <p:cNvSpPr/>
            <p:nvPr/>
          </p:nvSpPr>
          <p:spPr>
            <a:xfrm>
              <a:off x="4886493" y="3484704"/>
              <a:ext cx="825937" cy="694190"/>
            </a:xfrm>
            <a:prstGeom prst="rect">
              <a:avLst/>
            </a:prstGeom>
            <a:solidFill>
              <a:srgbClr val="353535"/>
            </a:solidFill>
            <a:ln w="25400" cap="flat" cmpd="sng" algn="ctr">
              <a:noFill/>
              <a:prstDash val="solid"/>
            </a:ln>
            <a:effectLst/>
          </p:spPr>
          <p:txBody>
            <a:bodyPr lIns="93213" tIns="46608" rIns="93213" bIns="46608" rtlCol="0" anchor="ctr"/>
            <a:lstStyle>
              <a:defPPr>
                <a:defRPr lang="en-US"/>
              </a:defPPr>
              <a:lvl1pPr marL="0" algn="l" defTabSz="932503" rtl="0" eaLnBrk="1" latinLnBrk="0" hangingPunct="1">
                <a:defRPr sz="1800" kern="1200">
                  <a:solidFill>
                    <a:schemeClr val="tx1"/>
                  </a:solidFill>
                  <a:latin typeface="+mn-lt"/>
                  <a:ea typeface="+mn-ea"/>
                  <a:cs typeface="+mn-cs"/>
                </a:defRPr>
              </a:lvl1pPr>
              <a:lvl2pPr marL="466252" algn="l" defTabSz="932503" rtl="0" eaLnBrk="1" latinLnBrk="0" hangingPunct="1">
                <a:defRPr sz="1800" kern="1200">
                  <a:solidFill>
                    <a:schemeClr val="tx1"/>
                  </a:solidFill>
                  <a:latin typeface="+mn-lt"/>
                  <a:ea typeface="+mn-ea"/>
                  <a:cs typeface="+mn-cs"/>
                </a:defRPr>
              </a:lvl2pPr>
              <a:lvl3pPr marL="932503" algn="l" defTabSz="932503" rtl="0" eaLnBrk="1" latinLnBrk="0" hangingPunct="1">
                <a:defRPr sz="1800" kern="1200">
                  <a:solidFill>
                    <a:schemeClr val="tx1"/>
                  </a:solidFill>
                  <a:latin typeface="+mn-lt"/>
                  <a:ea typeface="+mn-ea"/>
                  <a:cs typeface="+mn-cs"/>
                </a:defRPr>
              </a:lvl3pPr>
              <a:lvl4pPr marL="1398755" algn="l" defTabSz="932503" rtl="0" eaLnBrk="1" latinLnBrk="0" hangingPunct="1">
                <a:defRPr sz="1800" kern="1200">
                  <a:solidFill>
                    <a:schemeClr val="tx1"/>
                  </a:solidFill>
                  <a:latin typeface="+mn-lt"/>
                  <a:ea typeface="+mn-ea"/>
                  <a:cs typeface="+mn-cs"/>
                </a:defRPr>
              </a:lvl4pPr>
              <a:lvl5pPr marL="1865006" algn="l" defTabSz="932503" rtl="0" eaLnBrk="1" latinLnBrk="0" hangingPunct="1">
                <a:defRPr sz="1800" kern="1200">
                  <a:solidFill>
                    <a:schemeClr val="tx1"/>
                  </a:solidFill>
                  <a:latin typeface="+mn-lt"/>
                  <a:ea typeface="+mn-ea"/>
                  <a:cs typeface="+mn-cs"/>
                </a:defRPr>
              </a:lvl5pPr>
              <a:lvl6pPr marL="2331259" algn="l" defTabSz="932503" rtl="0" eaLnBrk="1" latinLnBrk="0" hangingPunct="1">
                <a:defRPr sz="1800" kern="1200">
                  <a:solidFill>
                    <a:schemeClr val="tx1"/>
                  </a:solidFill>
                  <a:latin typeface="+mn-lt"/>
                  <a:ea typeface="+mn-ea"/>
                  <a:cs typeface="+mn-cs"/>
                </a:defRPr>
              </a:lvl6pPr>
              <a:lvl7pPr marL="2797510" algn="l" defTabSz="932503" rtl="0" eaLnBrk="1" latinLnBrk="0" hangingPunct="1">
                <a:defRPr sz="1800" kern="1200">
                  <a:solidFill>
                    <a:schemeClr val="tx1"/>
                  </a:solidFill>
                  <a:latin typeface="+mn-lt"/>
                  <a:ea typeface="+mn-ea"/>
                  <a:cs typeface="+mn-cs"/>
                </a:defRPr>
              </a:lvl7pPr>
              <a:lvl8pPr marL="3263762" algn="l" defTabSz="932503" rtl="0" eaLnBrk="1" latinLnBrk="0" hangingPunct="1">
                <a:defRPr sz="1800" kern="1200">
                  <a:solidFill>
                    <a:schemeClr val="tx1"/>
                  </a:solidFill>
                  <a:latin typeface="+mn-lt"/>
                  <a:ea typeface="+mn-ea"/>
                  <a:cs typeface="+mn-cs"/>
                </a:defRPr>
              </a:lvl8pPr>
              <a:lvl9pPr marL="3730014" algn="l" defTabSz="932503" rtl="0" eaLnBrk="1" latinLnBrk="0" hangingPunct="1">
                <a:defRPr sz="1800" kern="1200">
                  <a:solidFill>
                    <a:schemeClr val="tx1"/>
                  </a:solidFill>
                  <a:latin typeface="+mn-lt"/>
                  <a:ea typeface="+mn-ea"/>
                  <a:cs typeface="+mn-cs"/>
                </a:defRPr>
              </a:lvl9pPr>
            </a:lstStyle>
            <a:p>
              <a:pPr marL="0" marR="0" lvl="0" indent="0" algn="l" defTabSz="1242631" rtl="0" eaLnBrk="1" fontAlgn="auto" latinLnBrk="0" hangingPunct="1">
                <a:lnSpc>
                  <a:spcPct val="100000"/>
                </a:lnSpc>
                <a:spcBef>
                  <a:spcPts val="0"/>
                </a:spcBef>
                <a:spcAft>
                  <a:spcPts val="0"/>
                </a:spcAft>
                <a:buClrTx/>
                <a:buSzTx/>
                <a:buFontTx/>
                <a:buNone/>
                <a:tabLst/>
                <a:defRPr/>
              </a:pPr>
              <a:endParaRPr kumimoji="0" lang="en-US" sz="1000" b="0" i="0" u="sng" strike="noStrike" kern="0" cap="none" spc="0" normalizeH="0" baseline="0" noProof="0" dirty="0">
                <a:ln>
                  <a:noFill/>
                </a:ln>
                <a:solidFill>
                  <a:srgbClr val="FFFFFF"/>
                </a:solidFill>
                <a:effectLst/>
                <a:uLnTx/>
                <a:uFillTx/>
                <a:latin typeface="Segoe UI Semilight" panose="020B0402040204020203" pitchFamily="34" charset="0"/>
                <a:ea typeface="Segoe UI" pitchFamily="34" charset="0"/>
                <a:cs typeface="Segoe UI Semilight" panose="020B0402040204020203" pitchFamily="34" charset="0"/>
              </a:endParaRPr>
            </a:p>
          </p:txBody>
        </p:sp>
        <p:sp>
          <p:nvSpPr>
            <p:cNvPr id="61" name="TextBox 28">
              <a:extLst>
                <a:ext uri="{FF2B5EF4-FFF2-40B4-BE49-F238E27FC236}">
                  <a16:creationId xmlns:a16="http://schemas.microsoft.com/office/drawing/2014/main" id="{E4625D15-B87A-4992-A664-2FCB0D414AC2}"/>
                </a:ext>
              </a:extLst>
            </p:cNvPr>
            <p:cNvSpPr txBox="1"/>
            <p:nvPr/>
          </p:nvSpPr>
          <p:spPr>
            <a:xfrm>
              <a:off x="4918722" y="3507103"/>
              <a:ext cx="699205" cy="153888"/>
            </a:xfrm>
            <a:prstGeom prst="rect">
              <a:avLst/>
            </a:prstGeom>
            <a:solidFill>
              <a:srgbClr val="353535"/>
            </a:solidFill>
          </p:spPr>
          <p:txBody>
            <a:bodyPr wrap="square" lIns="0" tIns="0" rIns="0" bIns="0" rtlCol="0">
              <a:spAutoFit/>
            </a:bodyPr>
            <a:lstStyle>
              <a:defPPr>
                <a:defRPr lang="en-US"/>
              </a:defPPr>
              <a:lvl1pPr marL="0" algn="l" defTabSz="932503" rtl="0" eaLnBrk="1" latinLnBrk="0" hangingPunct="1">
                <a:defRPr sz="1800" kern="1200">
                  <a:solidFill>
                    <a:schemeClr val="tx1"/>
                  </a:solidFill>
                  <a:latin typeface="+mn-lt"/>
                  <a:ea typeface="+mn-ea"/>
                  <a:cs typeface="+mn-cs"/>
                </a:defRPr>
              </a:lvl1pPr>
              <a:lvl2pPr marL="466252" algn="l" defTabSz="932503" rtl="0" eaLnBrk="1" latinLnBrk="0" hangingPunct="1">
                <a:defRPr sz="1800" kern="1200">
                  <a:solidFill>
                    <a:schemeClr val="tx1"/>
                  </a:solidFill>
                  <a:latin typeface="+mn-lt"/>
                  <a:ea typeface="+mn-ea"/>
                  <a:cs typeface="+mn-cs"/>
                </a:defRPr>
              </a:lvl2pPr>
              <a:lvl3pPr marL="932503" algn="l" defTabSz="932503" rtl="0" eaLnBrk="1" latinLnBrk="0" hangingPunct="1">
                <a:defRPr sz="1800" kern="1200">
                  <a:solidFill>
                    <a:schemeClr val="tx1"/>
                  </a:solidFill>
                  <a:latin typeface="+mn-lt"/>
                  <a:ea typeface="+mn-ea"/>
                  <a:cs typeface="+mn-cs"/>
                </a:defRPr>
              </a:lvl3pPr>
              <a:lvl4pPr marL="1398755" algn="l" defTabSz="932503" rtl="0" eaLnBrk="1" latinLnBrk="0" hangingPunct="1">
                <a:defRPr sz="1800" kern="1200">
                  <a:solidFill>
                    <a:schemeClr val="tx1"/>
                  </a:solidFill>
                  <a:latin typeface="+mn-lt"/>
                  <a:ea typeface="+mn-ea"/>
                  <a:cs typeface="+mn-cs"/>
                </a:defRPr>
              </a:lvl4pPr>
              <a:lvl5pPr marL="1865006" algn="l" defTabSz="932503" rtl="0" eaLnBrk="1" latinLnBrk="0" hangingPunct="1">
                <a:defRPr sz="1800" kern="1200">
                  <a:solidFill>
                    <a:schemeClr val="tx1"/>
                  </a:solidFill>
                  <a:latin typeface="+mn-lt"/>
                  <a:ea typeface="+mn-ea"/>
                  <a:cs typeface="+mn-cs"/>
                </a:defRPr>
              </a:lvl5pPr>
              <a:lvl6pPr marL="2331259" algn="l" defTabSz="932503" rtl="0" eaLnBrk="1" latinLnBrk="0" hangingPunct="1">
                <a:defRPr sz="1800" kern="1200">
                  <a:solidFill>
                    <a:schemeClr val="tx1"/>
                  </a:solidFill>
                  <a:latin typeface="+mn-lt"/>
                  <a:ea typeface="+mn-ea"/>
                  <a:cs typeface="+mn-cs"/>
                </a:defRPr>
              </a:lvl6pPr>
              <a:lvl7pPr marL="2797510" algn="l" defTabSz="932503" rtl="0" eaLnBrk="1" latinLnBrk="0" hangingPunct="1">
                <a:defRPr sz="1800" kern="1200">
                  <a:solidFill>
                    <a:schemeClr val="tx1"/>
                  </a:solidFill>
                  <a:latin typeface="+mn-lt"/>
                  <a:ea typeface="+mn-ea"/>
                  <a:cs typeface="+mn-cs"/>
                </a:defRPr>
              </a:lvl7pPr>
              <a:lvl8pPr marL="3263762" algn="l" defTabSz="932503" rtl="0" eaLnBrk="1" latinLnBrk="0" hangingPunct="1">
                <a:defRPr sz="1800" kern="1200">
                  <a:solidFill>
                    <a:schemeClr val="tx1"/>
                  </a:solidFill>
                  <a:latin typeface="+mn-lt"/>
                  <a:ea typeface="+mn-ea"/>
                  <a:cs typeface="+mn-cs"/>
                </a:defRPr>
              </a:lvl8pPr>
              <a:lvl9pPr marL="3730014" algn="l" defTabSz="932503" rtl="0" eaLnBrk="1" latinLnBrk="0" hangingPunct="1">
                <a:defRPr sz="1800" kern="1200">
                  <a:solidFill>
                    <a:schemeClr val="tx1"/>
                  </a:solidFill>
                  <a:latin typeface="+mn-lt"/>
                  <a:ea typeface="+mn-ea"/>
                  <a:cs typeface="+mn-cs"/>
                </a:defRPr>
              </a:lvl9pPr>
            </a:lstStyle>
            <a:p>
              <a:pPr marL="0" marR="0" lvl="0" indent="0" algn="l" defTabSz="932136"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Segoe UI Semilight" panose="020B0402040204020203" pitchFamily="34" charset="0"/>
                  <a:cs typeface="Segoe UI Semilight" panose="020B0402040204020203" pitchFamily="34" charset="0"/>
                </a:rPr>
                <a:t>Analytics</a:t>
              </a:r>
            </a:p>
          </p:txBody>
        </p:sp>
        <p:sp>
          <p:nvSpPr>
            <p:cNvPr id="62" name="Rectangle 61">
              <a:extLst>
                <a:ext uri="{FF2B5EF4-FFF2-40B4-BE49-F238E27FC236}">
                  <a16:creationId xmlns:a16="http://schemas.microsoft.com/office/drawing/2014/main" id="{4E16BDE0-9E1B-429F-94BB-2DAD87406D92}"/>
                </a:ext>
              </a:extLst>
            </p:cNvPr>
            <p:cNvSpPr/>
            <p:nvPr/>
          </p:nvSpPr>
          <p:spPr>
            <a:xfrm>
              <a:off x="5790227" y="2718003"/>
              <a:ext cx="825937" cy="694190"/>
            </a:xfrm>
            <a:prstGeom prst="rect">
              <a:avLst/>
            </a:prstGeom>
            <a:solidFill>
              <a:srgbClr val="353535"/>
            </a:solidFill>
            <a:ln w="25400" cap="flat" cmpd="sng" algn="ctr">
              <a:noFill/>
              <a:prstDash val="solid"/>
            </a:ln>
            <a:effectLst/>
          </p:spPr>
          <p:txBody>
            <a:bodyPr lIns="93213" tIns="46608" rIns="93213" bIns="46608" rtlCol="0" anchor="ctr"/>
            <a:lstStyle>
              <a:defPPr>
                <a:defRPr lang="en-US"/>
              </a:defPPr>
              <a:lvl1pPr marL="0" algn="l" defTabSz="932503" rtl="0" eaLnBrk="1" latinLnBrk="0" hangingPunct="1">
                <a:defRPr sz="1800" kern="1200">
                  <a:solidFill>
                    <a:schemeClr val="tx1"/>
                  </a:solidFill>
                  <a:latin typeface="+mn-lt"/>
                  <a:ea typeface="+mn-ea"/>
                  <a:cs typeface="+mn-cs"/>
                </a:defRPr>
              </a:lvl1pPr>
              <a:lvl2pPr marL="466252" algn="l" defTabSz="932503" rtl="0" eaLnBrk="1" latinLnBrk="0" hangingPunct="1">
                <a:defRPr sz="1800" kern="1200">
                  <a:solidFill>
                    <a:schemeClr val="tx1"/>
                  </a:solidFill>
                  <a:latin typeface="+mn-lt"/>
                  <a:ea typeface="+mn-ea"/>
                  <a:cs typeface="+mn-cs"/>
                </a:defRPr>
              </a:lvl2pPr>
              <a:lvl3pPr marL="932503" algn="l" defTabSz="932503" rtl="0" eaLnBrk="1" latinLnBrk="0" hangingPunct="1">
                <a:defRPr sz="1800" kern="1200">
                  <a:solidFill>
                    <a:schemeClr val="tx1"/>
                  </a:solidFill>
                  <a:latin typeface="+mn-lt"/>
                  <a:ea typeface="+mn-ea"/>
                  <a:cs typeface="+mn-cs"/>
                </a:defRPr>
              </a:lvl3pPr>
              <a:lvl4pPr marL="1398755" algn="l" defTabSz="932503" rtl="0" eaLnBrk="1" latinLnBrk="0" hangingPunct="1">
                <a:defRPr sz="1800" kern="1200">
                  <a:solidFill>
                    <a:schemeClr val="tx1"/>
                  </a:solidFill>
                  <a:latin typeface="+mn-lt"/>
                  <a:ea typeface="+mn-ea"/>
                  <a:cs typeface="+mn-cs"/>
                </a:defRPr>
              </a:lvl4pPr>
              <a:lvl5pPr marL="1865006" algn="l" defTabSz="932503" rtl="0" eaLnBrk="1" latinLnBrk="0" hangingPunct="1">
                <a:defRPr sz="1800" kern="1200">
                  <a:solidFill>
                    <a:schemeClr val="tx1"/>
                  </a:solidFill>
                  <a:latin typeface="+mn-lt"/>
                  <a:ea typeface="+mn-ea"/>
                  <a:cs typeface="+mn-cs"/>
                </a:defRPr>
              </a:lvl5pPr>
              <a:lvl6pPr marL="2331259" algn="l" defTabSz="932503" rtl="0" eaLnBrk="1" latinLnBrk="0" hangingPunct="1">
                <a:defRPr sz="1800" kern="1200">
                  <a:solidFill>
                    <a:schemeClr val="tx1"/>
                  </a:solidFill>
                  <a:latin typeface="+mn-lt"/>
                  <a:ea typeface="+mn-ea"/>
                  <a:cs typeface="+mn-cs"/>
                </a:defRPr>
              </a:lvl6pPr>
              <a:lvl7pPr marL="2797510" algn="l" defTabSz="932503" rtl="0" eaLnBrk="1" latinLnBrk="0" hangingPunct="1">
                <a:defRPr sz="1800" kern="1200">
                  <a:solidFill>
                    <a:schemeClr val="tx1"/>
                  </a:solidFill>
                  <a:latin typeface="+mn-lt"/>
                  <a:ea typeface="+mn-ea"/>
                  <a:cs typeface="+mn-cs"/>
                </a:defRPr>
              </a:lvl7pPr>
              <a:lvl8pPr marL="3263762" algn="l" defTabSz="932503" rtl="0" eaLnBrk="1" latinLnBrk="0" hangingPunct="1">
                <a:defRPr sz="1800" kern="1200">
                  <a:solidFill>
                    <a:schemeClr val="tx1"/>
                  </a:solidFill>
                  <a:latin typeface="+mn-lt"/>
                  <a:ea typeface="+mn-ea"/>
                  <a:cs typeface="+mn-cs"/>
                </a:defRPr>
              </a:lvl8pPr>
              <a:lvl9pPr marL="3730014" algn="l" defTabSz="932503" rtl="0" eaLnBrk="1" latinLnBrk="0" hangingPunct="1">
                <a:defRPr sz="1800" kern="1200">
                  <a:solidFill>
                    <a:schemeClr val="tx1"/>
                  </a:solidFill>
                  <a:latin typeface="+mn-lt"/>
                  <a:ea typeface="+mn-ea"/>
                  <a:cs typeface="+mn-cs"/>
                </a:defRPr>
              </a:lvl9pPr>
            </a:lstStyle>
            <a:p>
              <a:pPr marL="0" marR="0" lvl="0" indent="0" algn="l" defTabSz="1242631" rtl="0" eaLnBrk="1" fontAlgn="auto" latinLnBrk="0" hangingPunct="1">
                <a:lnSpc>
                  <a:spcPct val="100000"/>
                </a:lnSpc>
                <a:spcBef>
                  <a:spcPts val="0"/>
                </a:spcBef>
                <a:spcAft>
                  <a:spcPts val="0"/>
                </a:spcAft>
                <a:buClrTx/>
                <a:buSzTx/>
                <a:buFontTx/>
                <a:buNone/>
                <a:tabLst/>
                <a:defRPr/>
              </a:pPr>
              <a:endParaRPr kumimoji="0" lang="en-US" sz="1000" b="0" i="0" u="sng" strike="noStrike" kern="0" cap="none" spc="0" normalizeH="0" baseline="0" noProof="0" dirty="0">
                <a:ln>
                  <a:noFill/>
                </a:ln>
                <a:solidFill>
                  <a:srgbClr val="FFFFFF"/>
                </a:solidFill>
                <a:effectLst/>
                <a:uLnTx/>
                <a:uFillTx/>
                <a:latin typeface="Segoe UI Semilight" panose="020B0402040204020203" pitchFamily="34" charset="0"/>
                <a:ea typeface="Segoe UI" pitchFamily="34" charset="0"/>
                <a:cs typeface="Segoe UI Semilight" panose="020B0402040204020203" pitchFamily="34" charset="0"/>
              </a:endParaRPr>
            </a:p>
          </p:txBody>
        </p:sp>
        <p:sp>
          <p:nvSpPr>
            <p:cNvPr id="63" name="Rectangle 62">
              <a:extLst>
                <a:ext uri="{FF2B5EF4-FFF2-40B4-BE49-F238E27FC236}">
                  <a16:creationId xmlns:a16="http://schemas.microsoft.com/office/drawing/2014/main" id="{E5D65D37-919A-4FCE-A934-19AA3B9E9217}"/>
                </a:ext>
              </a:extLst>
            </p:cNvPr>
            <p:cNvSpPr/>
            <p:nvPr/>
          </p:nvSpPr>
          <p:spPr>
            <a:xfrm>
              <a:off x="5788997" y="3484704"/>
              <a:ext cx="825937" cy="694190"/>
            </a:xfrm>
            <a:prstGeom prst="rect">
              <a:avLst/>
            </a:prstGeom>
            <a:solidFill>
              <a:srgbClr val="353535"/>
            </a:solidFill>
            <a:ln w="25400" cap="flat" cmpd="sng" algn="ctr">
              <a:noFill/>
              <a:prstDash val="solid"/>
            </a:ln>
            <a:effectLst/>
          </p:spPr>
          <p:txBody>
            <a:bodyPr lIns="93213" tIns="46608" rIns="93213" bIns="46608" rtlCol="0" anchor="ctr"/>
            <a:lstStyle>
              <a:defPPr>
                <a:defRPr lang="en-US"/>
              </a:defPPr>
              <a:lvl1pPr marL="0" algn="l" defTabSz="932503" rtl="0" eaLnBrk="1" latinLnBrk="0" hangingPunct="1">
                <a:defRPr sz="1800" kern="1200">
                  <a:solidFill>
                    <a:schemeClr val="tx1"/>
                  </a:solidFill>
                  <a:latin typeface="+mn-lt"/>
                  <a:ea typeface="+mn-ea"/>
                  <a:cs typeface="+mn-cs"/>
                </a:defRPr>
              </a:lvl1pPr>
              <a:lvl2pPr marL="466252" algn="l" defTabSz="932503" rtl="0" eaLnBrk="1" latinLnBrk="0" hangingPunct="1">
                <a:defRPr sz="1800" kern="1200">
                  <a:solidFill>
                    <a:schemeClr val="tx1"/>
                  </a:solidFill>
                  <a:latin typeface="+mn-lt"/>
                  <a:ea typeface="+mn-ea"/>
                  <a:cs typeface="+mn-cs"/>
                </a:defRPr>
              </a:lvl2pPr>
              <a:lvl3pPr marL="932503" algn="l" defTabSz="932503" rtl="0" eaLnBrk="1" latinLnBrk="0" hangingPunct="1">
                <a:defRPr sz="1800" kern="1200">
                  <a:solidFill>
                    <a:schemeClr val="tx1"/>
                  </a:solidFill>
                  <a:latin typeface="+mn-lt"/>
                  <a:ea typeface="+mn-ea"/>
                  <a:cs typeface="+mn-cs"/>
                </a:defRPr>
              </a:lvl3pPr>
              <a:lvl4pPr marL="1398755" algn="l" defTabSz="932503" rtl="0" eaLnBrk="1" latinLnBrk="0" hangingPunct="1">
                <a:defRPr sz="1800" kern="1200">
                  <a:solidFill>
                    <a:schemeClr val="tx1"/>
                  </a:solidFill>
                  <a:latin typeface="+mn-lt"/>
                  <a:ea typeface="+mn-ea"/>
                  <a:cs typeface="+mn-cs"/>
                </a:defRPr>
              </a:lvl4pPr>
              <a:lvl5pPr marL="1865006" algn="l" defTabSz="932503" rtl="0" eaLnBrk="1" latinLnBrk="0" hangingPunct="1">
                <a:defRPr sz="1800" kern="1200">
                  <a:solidFill>
                    <a:schemeClr val="tx1"/>
                  </a:solidFill>
                  <a:latin typeface="+mn-lt"/>
                  <a:ea typeface="+mn-ea"/>
                  <a:cs typeface="+mn-cs"/>
                </a:defRPr>
              </a:lvl5pPr>
              <a:lvl6pPr marL="2331259" algn="l" defTabSz="932503" rtl="0" eaLnBrk="1" latinLnBrk="0" hangingPunct="1">
                <a:defRPr sz="1800" kern="1200">
                  <a:solidFill>
                    <a:schemeClr val="tx1"/>
                  </a:solidFill>
                  <a:latin typeface="+mn-lt"/>
                  <a:ea typeface="+mn-ea"/>
                  <a:cs typeface="+mn-cs"/>
                </a:defRPr>
              </a:lvl6pPr>
              <a:lvl7pPr marL="2797510" algn="l" defTabSz="932503" rtl="0" eaLnBrk="1" latinLnBrk="0" hangingPunct="1">
                <a:defRPr sz="1800" kern="1200">
                  <a:solidFill>
                    <a:schemeClr val="tx1"/>
                  </a:solidFill>
                  <a:latin typeface="+mn-lt"/>
                  <a:ea typeface="+mn-ea"/>
                  <a:cs typeface="+mn-cs"/>
                </a:defRPr>
              </a:lvl7pPr>
              <a:lvl8pPr marL="3263762" algn="l" defTabSz="932503" rtl="0" eaLnBrk="1" latinLnBrk="0" hangingPunct="1">
                <a:defRPr sz="1800" kern="1200">
                  <a:solidFill>
                    <a:schemeClr val="tx1"/>
                  </a:solidFill>
                  <a:latin typeface="+mn-lt"/>
                  <a:ea typeface="+mn-ea"/>
                  <a:cs typeface="+mn-cs"/>
                </a:defRPr>
              </a:lvl8pPr>
              <a:lvl9pPr marL="3730014" algn="l" defTabSz="932503" rtl="0" eaLnBrk="1" latinLnBrk="0" hangingPunct="1">
                <a:defRPr sz="1800" kern="1200">
                  <a:solidFill>
                    <a:schemeClr val="tx1"/>
                  </a:solidFill>
                  <a:latin typeface="+mn-lt"/>
                  <a:ea typeface="+mn-ea"/>
                  <a:cs typeface="+mn-cs"/>
                </a:defRPr>
              </a:lvl9pPr>
            </a:lstStyle>
            <a:p>
              <a:pPr marL="0" marR="0" lvl="0" indent="0" algn="l" defTabSz="1242631" rtl="0" eaLnBrk="1" fontAlgn="auto" latinLnBrk="0" hangingPunct="1">
                <a:lnSpc>
                  <a:spcPct val="100000"/>
                </a:lnSpc>
                <a:spcBef>
                  <a:spcPts val="0"/>
                </a:spcBef>
                <a:spcAft>
                  <a:spcPts val="0"/>
                </a:spcAft>
                <a:buClrTx/>
                <a:buSzTx/>
                <a:buFontTx/>
                <a:buNone/>
                <a:tabLst/>
                <a:defRPr/>
              </a:pPr>
              <a:endParaRPr kumimoji="0" lang="en-US" sz="1000" b="0" i="0" u="sng" strike="noStrike" kern="0" cap="none" spc="0" normalizeH="0" baseline="0" noProof="0" dirty="0">
                <a:ln>
                  <a:noFill/>
                </a:ln>
                <a:solidFill>
                  <a:srgbClr val="FFFFFF"/>
                </a:solidFill>
                <a:effectLst/>
                <a:uLnTx/>
                <a:uFillTx/>
                <a:latin typeface="Segoe UI Semilight" panose="020B0402040204020203" pitchFamily="34" charset="0"/>
                <a:ea typeface="Segoe UI" pitchFamily="34" charset="0"/>
                <a:cs typeface="Segoe UI Semilight" panose="020B0402040204020203" pitchFamily="34" charset="0"/>
              </a:endParaRPr>
            </a:p>
          </p:txBody>
        </p:sp>
        <p:sp>
          <p:nvSpPr>
            <p:cNvPr id="64" name="TextBox 31">
              <a:extLst>
                <a:ext uri="{FF2B5EF4-FFF2-40B4-BE49-F238E27FC236}">
                  <a16:creationId xmlns:a16="http://schemas.microsoft.com/office/drawing/2014/main" id="{C1D0759E-30F6-479F-9007-5A5D8A42A2CA}"/>
                </a:ext>
              </a:extLst>
            </p:cNvPr>
            <p:cNvSpPr txBox="1"/>
            <p:nvPr/>
          </p:nvSpPr>
          <p:spPr>
            <a:xfrm>
              <a:off x="5833810" y="3521811"/>
              <a:ext cx="699205" cy="461665"/>
            </a:xfrm>
            <a:prstGeom prst="rect">
              <a:avLst/>
            </a:prstGeom>
            <a:solidFill>
              <a:srgbClr val="353535"/>
            </a:solidFill>
          </p:spPr>
          <p:txBody>
            <a:bodyPr wrap="square" lIns="0" tIns="0" rIns="0" bIns="0" rtlCol="0">
              <a:spAutoFit/>
            </a:bodyPr>
            <a:lstStyle>
              <a:defPPr>
                <a:defRPr lang="en-US"/>
              </a:defPPr>
              <a:lvl1pPr marL="0" algn="l" defTabSz="932503" rtl="0" eaLnBrk="1" latinLnBrk="0" hangingPunct="1">
                <a:defRPr sz="1800" kern="1200">
                  <a:solidFill>
                    <a:schemeClr val="tx1"/>
                  </a:solidFill>
                  <a:latin typeface="+mn-lt"/>
                  <a:ea typeface="+mn-ea"/>
                  <a:cs typeface="+mn-cs"/>
                </a:defRPr>
              </a:lvl1pPr>
              <a:lvl2pPr marL="466252" algn="l" defTabSz="932503" rtl="0" eaLnBrk="1" latinLnBrk="0" hangingPunct="1">
                <a:defRPr sz="1800" kern="1200">
                  <a:solidFill>
                    <a:schemeClr val="tx1"/>
                  </a:solidFill>
                  <a:latin typeface="+mn-lt"/>
                  <a:ea typeface="+mn-ea"/>
                  <a:cs typeface="+mn-cs"/>
                </a:defRPr>
              </a:lvl2pPr>
              <a:lvl3pPr marL="932503" algn="l" defTabSz="932503" rtl="0" eaLnBrk="1" latinLnBrk="0" hangingPunct="1">
                <a:defRPr sz="1800" kern="1200">
                  <a:solidFill>
                    <a:schemeClr val="tx1"/>
                  </a:solidFill>
                  <a:latin typeface="+mn-lt"/>
                  <a:ea typeface="+mn-ea"/>
                  <a:cs typeface="+mn-cs"/>
                </a:defRPr>
              </a:lvl3pPr>
              <a:lvl4pPr marL="1398755" algn="l" defTabSz="932503" rtl="0" eaLnBrk="1" latinLnBrk="0" hangingPunct="1">
                <a:defRPr sz="1800" kern="1200">
                  <a:solidFill>
                    <a:schemeClr val="tx1"/>
                  </a:solidFill>
                  <a:latin typeface="+mn-lt"/>
                  <a:ea typeface="+mn-ea"/>
                  <a:cs typeface="+mn-cs"/>
                </a:defRPr>
              </a:lvl4pPr>
              <a:lvl5pPr marL="1865006" algn="l" defTabSz="932503" rtl="0" eaLnBrk="1" latinLnBrk="0" hangingPunct="1">
                <a:defRPr sz="1800" kern="1200">
                  <a:solidFill>
                    <a:schemeClr val="tx1"/>
                  </a:solidFill>
                  <a:latin typeface="+mn-lt"/>
                  <a:ea typeface="+mn-ea"/>
                  <a:cs typeface="+mn-cs"/>
                </a:defRPr>
              </a:lvl5pPr>
              <a:lvl6pPr marL="2331259" algn="l" defTabSz="932503" rtl="0" eaLnBrk="1" latinLnBrk="0" hangingPunct="1">
                <a:defRPr sz="1800" kern="1200">
                  <a:solidFill>
                    <a:schemeClr val="tx1"/>
                  </a:solidFill>
                  <a:latin typeface="+mn-lt"/>
                  <a:ea typeface="+mn-ea"/>
                  <a:cs typeface="+mn-cs"/>
                </a:defRPr>
              </a:lvl6pPr>
              <a:lvl7pPr marL="2797510" algn="l" defTabSz="932503" rtl="0" eaLnBrk="1" latinLnBrk="0" hangingPunct="1">
                <a:defRPr sz="1800" kern="1200">
                  <a:solidFill>
                    <a:schemeClr val="tx1"/>
                  </a:solidFill>
                  <a:latin typeface="+mn-lt"/>
                  <a:ea typeface="+mn-ea"/>
                  <a:cs typeface="+mn-cs"/>
                </a:defRPr>
              </a:lvl7pPr>
              <a:lvl8pPr marL="3263762" algn="l" defTabSz="932503" rtl="0" eaLnBrk="1" latinLnBrk="0" hangingPunct="1">
                <a:defRPr sz="1800" kern="1200">
                  <a:solidFill>
                    <a:schemeClr val="tx1"/>
                  </a:solidFill>
                  <a:latin typeface="+mn-lt"/>
                  <a:ea typeface="+mn-ea"/>
                  <a:cs typeface="+mn-cs"/>
                </a:defRPr>
              </a:lvl8pPr>
              <a:lvl9pPr marL="3730014" algn="l" defTabSz="932503" rtl="0" eaLnBrk="1" latinLnBrk="0" hangingPunct="1">
                <a:defRPr sz="1800" kern="1200">
                  <a:solidFill>
                    <a:schemeClr val="tx1"/>
                  </a:solidFill>
                  <a:latin typeface="+mn-lt"/>
                  <a:ea typeface="+mn-ea"/>
                  <a:cs typeface="+mn-cs"/>
                </a:defRPr>
              </a:lvl9pPr>
            </a:lstStyle>
            <a:p>
              <a:pPr marL="0" marR="0" lvl="0" indent="0" algn="l" defTabSz="932136"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Segoe UI Semilight" panose="020B0402040204020203" pitchFamily="34" charset="0"/>
                  <a:cs typeface="Segoe UI Semilight" panose="020B0402040204020203" pitchFamily="34" charset="0"/>
                </a:rPr>
                <a:t>Identity Management</a:t>
              </a:r>
            </a:p>
          </p:txBody>
        </p:sp>
        <p:sp>
          <p:nvSpPr>
            <p:cNvPr id="65" name="Rectangle 64">
              <a:extLst>
                <a:ext uri="{FF2B5EF4-FFF2-40B4-BE49-F238E27FC236}">
                  <a16:creationId xmlns:a16="http://schemas.microsoft.com/office/drawing/2014/main" id="{8CCB5B3C-C4B0-458B-904C-1FF128F60D0D}"/>
                </a:ext>
              </a:extLst>
            </p:cNvPr>
            <p:cNvSpPr/>
            <p:nvPr/>
          </p:nvSpPr>
          <p:spPr>
            <a:xfrm>
              <a:off x="3983758" y="2718003"/>
              <a:ext cx="825937" cy="694190"/>
            </a:xfrm>
            <a:prstGeom prst="rect">
              <a:avLst/>
            </a:prstGeom>
            <a:solidFill>
              <a:srgbClr val="353535"/>
            </a:solidFill>
            <a:ln w="25400" cap="flat" cmpd="sng" algn="ctr">
              <a:noFill/>
              <a:prstDash val="solid"/>
            </a:ln>
            <a:effectLst/>
          </p:spPr>
          <p:txBody>
            <a:bodyPr lIns="93213" tIns="46608" rIns="93213" bIns="46608" rtlCol="0" anchor="ctr"/>
            <a:lstStyle>
              <a:defPPr>
                <a:defRPr lang="en-US"/>
              </a:defPPr>
              <a:lvl1pPr marL="0" algn="l" defTabSz="932503" rtl="0" eaLnBrk="1" latinLnBrk="0" hangingPunct="1">
                <a:defRPr sz="1800" kern="1200">
                  <a:solidFill>
                    <a:schemeClr val="tx1"/>
                  </a:solidFill>
                  <a:latin typeface="+mn-lt"/>
                  <a:ea typeface="+mn-ea"/>
                  <a:cs typeface="+mn-cs"/>
                </a:defRPr>
              </a:lvl1pPr>
              <a:lvl2pPr marL="466252" algn="l" defTabSz="932503" rtl="0" eaLnBrk="1" latinLnBrk="0" hangingPunct="1">
                <a:defRPr sz="1800" kern="1200">
                  <a:solidFill>
                    <a:schemeClr val="tx1"/>
                  </a:solidFill>
                  <a:latin typeface="+mn-lt"/>
                  <a:ea typeface="+mn-ea"/>
                  <a:cs typeface="+mn-cs"/>
                </a:defRPr>
              </a:lvl2pPr>
              <a:lvl3pPr marL="932503" algn="l" defTabSz="932503" rtl="0" eaLnBrk="1" latinLnBrk="0" hangingPunct="1">
                <a:defRPr sz="1800" kern="1200">
                  <a:solidFill>
                    <a:schemeClr val="tx1"/>
                  </a:solidFill>
                  <a:latin typeface="+mn-lt"/>
                  <a:ea typeface="+mn-ea"/>
                  <a:cs typeface="+mn-cs"/>
                </a:defRPr>
              </a:lvl3pPr>
              <a:lvl4pPr marL="1398755" algn="l" defTabSz="932503" rtl="0" eaLnBrk="1" latinLnBrk="0" hangingPunct="1">
                <a:defRPr sz="1800" kern="1200">
                  <a:solidFill>
                    <a:schemeClr val="tx1"/>
                  </a:solidFill>
                  <a:latin typeface="+mn-lt"/>
                  <a:ea typeface="+mn-ea"/>
                  <a:cs typeface="+mn-cs"/>
                </a:defRPr>
              </a:lvl4pPr>
              <a:lvl5pPr marL="1865006" algn="l" defTabSz="932503" rtl="0" eaLnBrk="1" latinLnBrk="0" hangingPunct="1">
                <a:defRPr sz="1800" kern="1200">
                  <a:solidFill>
                    <a:schemeClr val="tx1"/>
                  </a:solidFill>
                  <a:latin typeface="+mn-lt"/>
                  <a:ea typeface="+mn-ea"/>
                  <a:cs typeface="+mn-cs"/>
                </a:defRPr>
              </a:lvl5pPr>
              <a:lvl6pPr marL="2331259" algn="l" defTabSz="932503" rtl="0" eaLnBrk="1" latinLnBrk="0" hangingPunct="1">
                <a:defRPr sz="1800" kern="1200">
                  <a:solidFill>
                    <a:schemeClr val="tx1"/>
                  </a:solidFill>
                  <a:latin typeface="+mn-lt"/>
                  <a:ea typeface="+mn-ea"/>
                  <a:cs typeface="+mn-cs"/>
                </a:defRPr>
              </a:lvl6pPr>
              <a:lvl7pPr marL="2797510" algn="l" defTabSz="932503" rtl="0" eaLnBrk="1" latinLnBrk="0" hangingPunct="1">
                <a:defRPr sz="1800" kern="1200">
                  <a:solidFill>
                    <a:schemeClr val="tx1"/>
                  </a:solidFill>
                  <a:latin typeface="+mn-lt"/>
                  <a:ea typeface="+mn-ea"/>
                  <a:cs typeface="+mn-cs"/>
                </a:defRPr>
              </a:lvl7pPr>
              <a:lvl8pPr marL="3263762" algn="l" defTabSz="932503" rtl="0" eaLnBrk="1" latinLnBrk="0" hangingPunct="1">
                <a:defRPr sz="1800" kern="1200">
                  <a:solidFill>
                    <a:schemeClr val="tx1"/>
                  </a:solidFill>
                  <a:latin typeface="+mn-lt"/>
                  <a:ea typeface="+mn-ea"/>
                  <a:cs typeface="+mn-cs"/>
                </a:defRPr>
              </a:lvl8pPr>
              <a:lvl9pPr marL="3730014" algn="l" defTabSz="932503" rtl="0" eaLnBrk="1" latinLnBrk="0" hangingPunct="1">
                <a:defRPr sz="1800" kern="1200">
                  <a:solidFill>
                    <a:schemeClr val="tx1"/>
                  </a:solidFill>
                  <a:latin typeface="+mn-lt"/>
                  <a:ea typeface="+mn-ea"/>
                  <a:cs typeface="+mn-cs"/>
                </a:defRPr>
              </a:lvl9pPr>
            </a:lstStyle>
            <a:p>
              <a:pPr marL="0" marR="0" lvl="0" indent="0" algn="l" defTabSz="1242631" rtl="0" eaLnBrk="1" fontAlgn="auto" latinLnBrk="0" hangingPunct="1">
                <a:lnSpc>
                  <a:spcPct val="100000"/>
                </a:lnSpc>
                <a:spcBef>
                  <a:spcPts val="0"/>
                </a:spcBef>
                <a:spcAft>
                  <a:spcPts val="0"/>
                </a:spcAft>
                <a:buClrTx/>
                <a:buSzTx/>
                <a:buFontTx/>
                <a:buNone/>
                <a:tabLst/>
                <a:defRPr/>
              </a:pPr>
              <a:endParaRPr kumimoji="0" lang="en-US" sz="1000" b="0" i="0" u="sng" strike="noStrike" kern="0" cap="none" spc="0" normalizeH="0" baseline="0" noProof="0" dirty="0">
                <a:ln>
                  <a:noFill/>
                </a:ln>
                <a:solidFill>
                  <a:srgbClr val="FFFFFF"/>
                </a:solidFill>
                <a:effectLst/>
                <a:uLnTx/>
                <a:uFillTx/>
                <a:latin typeface="Segoe UI Semilight" panose="020B0402040204020203" pitchFamily="34" charset="0"/>
                <a:ea typeface="Segoe UI" pitchFamily="34" charset="0"/>
                <a:cs typeface="Segoe UI Semilight" panose="020B0402040204020203" pitchFamily="34" charset="0"/>
              </a:endParaRPr>
            </a:p>
          </p:txBody>
        </p:sp>
        <p:sp>
          <p:nvSpPr>
            <p:cNvPr id="66" name="Rectangle 65">
              <a:extLst>
                <a:ext uri="{FF2B5EF4-FFF2-40B4-BE49-F238E27FC236}">
                  <a16:creationId xmlns:a16="http://schemas.microsoft.com/office/drawing/2014/main" id="{5F172D89-51D0-4551-ADB0-06D32BB14070}"/>
                </a:ext>
              </a:extLst>
            </p:cNvPr>
            <p:cNvSpPr/>
            <p:nvPr/>
          </p:nvSpPr>
          <p:spPr>
            <a:xfrm>
              <a:off x="3983981" y="3484704"/>
              <a:ext cx="825937" cy="694190"/>
            </a:xfrm>
            <a:prstGeom prst="rect">
              <a:avLst/>
            </a:prstGeom>
            <a:solidFill>
              <a:srgbClr val="353535"/>
            </a:solidFill>
            <a:ln w="25400" cap="flat" cmpd="sng" algn="ctr">
              <a:noFill/>
              <a:prstDash val="solid"/>
            </a:ln>
            <a:effectLst/>
          </p:spPr>
          <p:txBody>
            <a:bodyPr lIns="93213" tIns="46608" rIns="93213" bIns="46608" rtlCol="0" anchor="ctr"/>
            <a:lstStyle>
              <a:defPPr>
                <a:defRPr lang="en-US"/>
              </a:defPPr>
              <a:lvl1pPr marL="0" algn="l" defTabSz="932503" rtl="0" eaLnBrk="1" latinLnBrk="0" hangingPunct="1">
                <a:defRPr sz="1800" kern="1200">
                  <a:solidFill>
                    <a:schemeClr val="tx1"/>
                  </a:solidFill>
                  <a:latin typeface="+mn-lt"/>
                  <a:ea typeface="+mn-ea"/>
                  <a:cs typeface="+mn-cs"/>
                </a:defRPr>
              </a:lvl1pPr>
              <a:lvl2pPr marL="466252" algn="l" defTabSz="932503" rtl="0" eaLnBrk="1" latinLnBrk="0" hangingPunct="1">
                <a:defRPr sz="1800" kern="1200">
                  <a:solidFill>
                    <a:schemeClr val="tx1"/>
                  </a:solidFill>
                  <a:latin typeface="+mn-lt"/>
                  <a:ea typeface="+mn-ea"/>
                  <a:cs typeface="+mn-cs"/>
                </a:defRPr>
              </a:lvl2pPr>
              <a:lvl3pPr marL="932503" algn="l" defTabSz="932503" rtl="0" eaLnBrk="1" latinLnBrk="0" hangingPunct="1">
                <a:defRPr sz="1800" kern="1200">
                  <a:solidFill>
                    <a:schemeClr val="tx1"/>
                  </a:solidFill>
                  <a:latin typeface="+mn-lt"/>
                  <a:ea typeface="+mn-ea"/>
                  <a:cs typeface="+mn-cs"/>
                </a:defRPr>
              </a:lvl3pPr>
              <a:lvl4pPr marL="1398755" algn="l" defTabSz="932503" rtl="0" eaLnBrk="1" latinLnBrk="0" hangingPunct="1">
                <a:defRPr sz="1800" kern="1200">
                  <a:solidFill>
                    <a:schemeClr val="tx1"/>
                  </a:solidFill>
                  <a:latin typeface="+mn-lt"/>
                  <a:ea typeface="+mn-ea"/>
                  <a:cs typeface="+mn-cs"/>
                </a:defRPr>
              </a:lvl4pPr>
              <a:lvl5pPr marL="1865006" algn="l" defTabSz="932503" rtl="0" eaLnBrk="1" latinLnBrk="0" hangingPunct="1">
                <a:defRPr sz="1800" kern="1200">
                  <a:solidFill>
                    <a:schemeClr val="tx1"/>
                  </a:solidFill>
                  <a:latin typeface="+mn-lt"/>
                  <a:ea typeface="+mn-ea"/>
                  <a:cs typeface="+mn-cs"/>
                </a:defRPr>
              </a:lvl5pPr>
              <a:lvl6pPr marL="2331259" algn="l" defTabSz="932503" rtl="0" eaLnBrk="1" latinLnBrk="0" hangingPunct="1">
                <a:defRPr sz="1800" kern="1200">
                  <a:solidFill>
                    <a:schemeClr val="tx1"/>
                  </a:solidFill>
                  <a:latin typeface="+mn-lt"/>
                  <a:ea typeface="+mn-ea"/>
                  <a:cs typeface="+mn-cs"/>
                </a:defRPr>
              </a:lvl6pPr>
              <a:lvl7pPr marL="2797510" algn="l" defTabSz="932503" rtl="0" eaLnBrk="1" latinLnBrk="0" hangingPunct="1">
                <a:defRPr sz="1800" kern="1200">
                  <a:solidFill>
                    <a:schemeClr val="tx1"/>
                  </a:solidFill>
                  <a:latin typeface="+mn-lt"/>
                  <a:ea typeface="+mn-ea"/>
                  <a:cs typeface="+mn-cs"/>
                </a:defRPr>
              </a:lvl7pPr>
              <a:lvl8pPr marL="3263762" algn="l" defTabSz="932503" rtl="0" eaLnBrk="1" latinLnBrk="0" hangingPunct="1">
                <a:defRPr sz="1800" kern="1200">
                  <a:solidFill>
                    <a:schemeClr val="tx1"/>
                  </a:solidFill>
                  <a:latin typeface="+mn-lt"/>
                  <a:ea typeface="+mn-ea"/>
                  <a:cs typeface="+mn-cs"/>
                </a:defRPr>
              </a:lvl8pPr>
              <a:lvl9pPr marL="3730014" algn="l" defTabSz="932503" rtl="0" eaLnBrk="1" latinLnBrk="0" hangingPunct="1">
                <a:defRPr sz="1800" kern="1200">
                  <a:solidFill>
                    <a:schemeClr val="tx1"/>
                  </a:solidFill>
                  <a:latin typeface="+mn-lt"/>
                  <a:ea typeface="+mn-ea"/>
                  <a:cs typeface="+mn-cs"/>
                </a:defRPr>
              </a:lvl9pPr>
            </a:lstStyle>
            <a:p>
              <a:pPr marL="0" marR="0" lvl="0" indent="0" algn="l" defTabSz="1242631" rtl="0" eaLnBrk="1" fontAlgn="auto" latinLnBrk="0" hangingPunct="1">
                <a:lnSpc>
                  <a:spcPct val="100000"/>
                </a:lnSpc>
                <a:spcBef>
                  <a:spcPts val="0"/>
                </a:spcBef>
                <a:spcAft>
                  <a:spcPts val="0"/>
                </a:spcAft>
                <a:buClrTx/>
                <a:buSzTx/>
                <a:buFontTx/>
                <a:buNone/>
                <a:tabLst/>
                <a:defRPr/>
              </a:pPr>
              <a:endParaRPr kumimoji="0" lang="en-US" sz="1000" b="0" i="0" u="sng" strike="noStrike" kern="0" cap="none" spc="0" normalizeH="0" baseline="0" noProof="0" dirty="0">
                <a:ln>
                  <a:noFill/>
                </a:ln>
                <a:solidFill>
                  <a:srgbClr val="FFFFFF"/>
                </a:solidFill>
                <a:effectLst/>
                <a:uLnTx/>
                <a:uFillTx/>
                <a:latin typeface="Segoe UI Semilight" panose="020B0402040204020203" pitchFamily="34" charset="0"/>
                <a:ea typeface="Segoe UI" pitchFamily="34" charset="0"/>
                <a:cs typeface="Segoe UI Semilight" panose="020B0402040204020203" pitchFamily="34" charset="0"/>
              </a:endParaRPr>
            </a:p>
          </p:txBody>
        </p:sp>
        <p:sp>
          <p:nvSpPr>
            <p:cNvPr id="67" name="TextBox 34">
              <a:extLst>
                <a:ext uri="{FF2B5EF4-FFF2-40B4-BE49-F238E27FC236}">
                  <a16:creationId xmlns:a16="http://schemas.microsoft.com/office/drawing/2014/main" id="{47CF0B49-BFF7-4146-A149-BA39D98E63DB}"/>
                </a:ext>
              </a:extLst>
            </p:cNvPr>
            <p:cNvSpPr txBox="1"/>
            <p:nvPr/>
          </p:nvSpPr>
          <p:spPr>
            <a:xfrm>
              <a:off x="4014394" y="2758656"/>
              <a:ext cx="699205" cy="153888"/>
            </a:xfrm>
            <a:prstGeom prst="rect">
              <a:avLst/>
            </a:prstGeom>
            <a:solidFill>
              <a:srgbClr val="353535"/>
            </a:solidFill>
          </p:spPr>
          <p:txBody>
            <a:bodyPr wrap="square" lIns="0" tIns="0" rIns="0" bIns="0" rtlCol="0">
              <a:spAutoFit/>
            </a:bodyPr>
            <a:lstStyle>
              <a:defPPr>
                <a:defRPr lang="en-US"/>
              </a:defPPr>
              <a:lvl1pPr marL="0" algn="l" defTabSz="932503" rtl="0" eaLnBrk="1" latinLnBrk="0" hangingPunct="1">
                <a:defRPr sz="1800" kern="1200">
                  <a:solidFill>
                    <a:schemeClr val="tx1"/>
                  </a:solidFill>
                  <a:latin typeface="+mn-lt"/>
                  <a:ea typeface="+mn-ea"/>
                  <a:cs typeface="+mn-cs"/>
                </a:defRPr>
              </a:lvl1pPr>
              <a:lvl2pPr marL="466252" algn="l" defTabSz="932503" rtl="0" eaLnBrk="1" latinLnBrk="0" hangingPunct="1">
                <a:defRPr sz="1800" kern="1200">
                  <a:solidFill>
                    <a:schemeClr val="tx1"/>
                  </a:solidFill>
                  <a:latin typeface="+mn-lt"/>
                  <a:ea typeface="+mn-ea"/>
                  <a:cs typeface="+mn-cs"/>
                </a:defRPr>
              </a:lvl2pPr>
              <a:lvl3pPr marL="932503" algn="l" defTabSz="932503" rtl="0" eaLnBrk="1" latinLnBrk="0" hangingPunct="1">
                <a:defRPr sz="1800" kern="1200">
                  <a:solidFill>
                    <a:schemeClr val="tx1"/>
                  </a:solidFill>
                  <a:latin typeface="+mn-lt"/>
                  <a:ea typeface="+mn-ea"/>
                  <a:cs typeface="+mn-cs"/>
                </a:defRPr>
              </a:lvl3pPr>
              <a:lvl4pPr marL="1398755" algn="l" defTabSz="932503" rtl="0" eaLnBrk="1" latinLnBrk="0" hangingPunct="1">
                <a:defRPr sz="1800" kern="1200">
                  <a:solidFill>
                    <a:schemeClr val="tx1"/>
                  </a:solidFill>
                  <a:latin typeface="+mn-lt"/>
                  <a:ea typeface="+mn-ea"/>
                  <a:cs typeface="+mn-cs"/>
                </a:defRPr>
              </a:lvl4pPr>
              <a:lvl5pPr marL="1865006" algn="l" defTabSz="932503" rtl="0" eaLnBrk="1" latinLnBrk="0" hangingPunct="1">
                <a:defRPr sz="1800" kern="1200">
                  <a:solidFill>
                    <a:schemeClr val="tx1"/>
                  </a:solidFill>
                  <a:latin typeface="+mn-lt"/>
                  <a:ea typeface="+mn-ea"/>
                  <a:cs typeface="+mn-cs"/>
                </a:defRPr>
              </a:lvl5pPr>
              <a:lvl6pPr marL="2331259" algn="l" defTabSz="932503" rtl="0" eaLnBrk="1" latinLnBrk="0" hangingPunct="1">
                <a:defRPr sz="1800" kern="1200">
                  <a:solidFill>
                    <a:schemeClr val="tx1"/>
                  </a:solidFill>
                  <a:latin typeface="+mn-lt"/>
                  <a:ea typeface="+mn-ea"/>
                  <a:cs typeface="+mn-cs"/>
                </a:defRPr>
              </a:lvl6pPr>
              <a:lvl7pPr marL="2797510" algn="l" defTabSz="932503" rtl="0" eaLnBrk="1" latinLnBrk="0" hangingPunct="1">
                <a:defRPr sz="1800" kern="1200">
                  <a:solidFill>
                    <a:schemeClr val="tx1"/>
                  </a:solidFill>
                  <a:latin typeface="+mn-lt"/>
                  <a:ea typeface="+mn-ea"/>
                  <a:cs typeface="+mn-cs"/>
                </a:defRPr>
              </a:lvl7pPr>
              <a:lvl8pPr marL="3263762" algn="l" defTabSz="932503" rtl="0" eaLnBrk="1" latinLnBrk="0" hangingPunct="1">
                <a:defRPr sz="1800" kern="1200">
                  <a:solidFill>
                    <a:schemeClr val="tx1"/>
                  </a:solidFill>
                  <a:latin typeface="+mn-lt"/>
                  <a:ea typeface="+mn-ea"/>
                  <a:cs typeface="+mn-cs"/>
                </a:defRPr>
              </a:lvl8pPr>
              <a:lvl9pPr marL="3730014" algn="l" defTabSz="932503" rtl="0" eaLnBrk="1" latinLnBrk="0" hangingPunct="1">
                <a:defRPr sz="1800" kern="1200">
                  <a:solidFill>
                    <a:schemeClr val="tx1"/>
                  </a:solidFill>
                  <a:latin typeface="+mn-lt"/>
                  <a:ea typeface="+mn-ea"/>
                  <a:cs typeface="+mn-cs"/>
                </a:defRPr>
              </a:lvl9pPr>
            </a:lstStyle>
            <a:p>
              <a:pPr marL="0" marR="0" lvl="0" indent="0" algn="l" defTabSz="932136"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Segoe UI Semilight" panose="020B0402040204020203" pitchFamily="34" charset="0"/>
                  <a:cs typeface="Segoe UI Semilight" panose="020B0402040204020203" pitchFamily="34" charset="0"/>
                </a:rPr>
                <a:t>Live Ingest</a:t>
              </a:r>
            </a:p>
          </p:txBody>
        </p:sp>
        <p:sp>
          <p:nvSpPr>
            <p:cNvPr id="68" name="TextBox 35">
              <a:extLst>
                <a:ext uri="{FF2B5EF4-FFF2-40B4-BE49-F238E27FC236}">
                  <a16:creationId xmlns:a16="http://schemas.microsoft.com/office/drawing/2014/main" id="{66526B59-7C4D-46F5-B138-05924492A6F6}"/>
                </a:ext>
              </a:extLst>
            </p:cNvPr>
            <p:cNvSpPr txBox="1"/>
            <p:nvPr/>
          </p:nvSpPr>
          <p:spPr>
            <a:xfrm>
              <a:off x="4014384" y="3509271"/>
              <a:ext cx="791858" cy="153888"/>
            </a:xfrm>
            <a:prstGeom prst="rect">
              <a:avLst/>
            </a:prstGeom>
            <a:solidFill>
              <a:srgbClr val="353535"/>
            </a:solidFill>
          </p:spPr>
          <p:txBody>
            <a:bodyPr wrap="square" lIns="0" tIns="0" rIns="0" bIns="0" rtlCol="0">
              <a:spAutoFit/>
            </a:bodyPr>
            <a:lstStyle>
              <a:defPPr>
                <a:defRPr lang="en-US"/>
              </a:defPPr>
              <a:lvl1pPr marL="0" algn="l" defTabSz="932503" rtl="0" eaLnBrk="1" latinLnBrk="0" hangingPunct="1">
                <a:defRPr sz="1800" kern="1200">
                  <a:solidFill>
                    <a:schemeClr val="tx1"/>
                  </a:solidFill>
                  <a:latin typeface="+mn-lt"/>
                  <a:ea typeface="+mn-ea"/>
                  <a:cs typeface="+mn-cs"/>
                </a:defRPr>
              </a:lvl1pPr>
              <a:lvl2pPr marL="466252" algn="l" defTabSz="932503" rtl="0" eaLnBrk="1" latinLnBrk="0" hangingPunct="1">
                <a:defRPr sz="1800" kern="1200">
                  <a:solidFill>
                    <a:schemeClr val="tx1"/>
                  </a:solidFill>
                  <a:latin typeface="+mn-lt"/>
                  <a:ea typeface="+mn-ea"/>
                  <a:cs typeface="+mn-cs"/>
                </a:defRPr>
              </a:lvl2pPr>
              <a:lvl3pPr marL="932503" algn="l" defTabSz="932503" rtl="0" eaLnBrk="1" latinLnBrk="0" hangingPunct="1">
                <a:defRPr sz="1800" kern="1200">
                  <a:solidFill>
                    <a:schemeClr val="tx1"/>
                  </a:solidFill>
                  <a:latin typeface="+mn-lt"/>
                  <a:ea typeface="+mn-ea"/>
                  <a:cs typeface="+mn-cs"/>
                </a:defRPr>
              </a:lvl3pPr>
              <a:lvl4pPr marL="1398755" algn="l" defTabSz="932503" rtl="0" eaLnBrk="1" latinLnBrk="0" hangingPunct="1">
                <a:defRPr sz="1800" kern="1200">
                  <a:solidFill>
                    <a:schemeClr val="tx1"/>
                  </a:solidFill>
                  <a:latin typeface="+mn-lt"/>
                  <a:ea typeface="+mn-ea"/>
                  <a:cs typeface="+mn-cs"/>
                </a:defRPr>
              </a:lvl4pPr>
              <a:lvl5pPr marL="1865006" algn="l" defTabSz="932503" rtl="0" eaLnBrk="1" latinLnBrk="0" hangingPunct="1">
                <a:defRPr sz="1800" kern="1200">
                  <a:solidFill>
                    <a:schemeClr val="tx1"/>
                  </a:solidFill>
                  <a:latin typeface="+mn-lt"/>
                  <a:ea typeface="+mn-ea"/>
                  <a:cs typeface="+mn-cs"/>
                </a:defRPr>
              </a:lvl5pPr>
              <a:lvl6pPr marL="2331259" algn="l" defTabSz="932503" rtl="0" eaLnBrk="1" latinLnBrk="0" hangingPunct="1">
                <a:defRPr sz="1800" kern="1200">
                  <a:solidFill>
                    <a:schemeClr val="tx1"/>
                  </a:solidFill>
                  <a:latin typeface="+mn-lt"/>
                  <a:ea typeface="+mn-ea"/>
                  <a:cs typeface="+mn-cs"/>
                </a:defRPr>
              </a:lvl6pPr>
              <a:lvl7pPr marL="2797510" algn="l" defTabSz="932503" rtl="0" eaLnBrk="1" latinLnBrk="0" hangingPunct="1">
                <a:defRPr sz="1800" kern="1200">
                  <a:solidFill>
                    <a:schemeClr val="tx1"/>
                  </a:solidFill>
                  <a:latin typeface="+mn-lt"/>
                  <a:ea typeface="+mn-ea"/>
                  <a:cs typeface="+mn-cs"/>
                </a:defRPr>
              </a:lvl7pPr>
              <a:lvl8pPr marL="3263762" algn="l" defTabSz="932503" rtl="0" eaLnBrk="1" latinLnBrk="0" hangingPunct="1">
                <a:defRPr sz="1800" kern="1200">
                  <a:solidFill>
                    <a:schemeClr val="tx1"/>
                  </a:solidFill>
                  <a:latin typeface="+mn-lt"/>
                  <a:ea typeface="+mn-ea"/>
                  <a:cs typeface="+mn-cs"/>
                </a:defRPr>
              </a:lvl8pPr>
              <a:lvl9pPr marL="3730014" algn="l" defTabSz="932503" rtl="0" eaLnBrk="1" latinLnBrk="0" hangingPunct="1">
                <a:defRPr sz="1800" kern="1200">
                  <a:solidFill>
                    <a:schemeClr val="tx1"/>
                  </a:solidFill>
                  <a:latin typeface="+mn-lt"/>
                  <a:ea typeface="+mn-ea"/>
                  <a:cs typeface="+mn-cs"/>
                </a:defRPr>
              </a:lvl9pPr>
            </a:lstStyle>
            <a:p>
              <a:pPr marL="0" marR="0" lvl="0" indent="0" algn="l" defTabSz="932136"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Segoe UI Semilight" panose="020B0402040204020203" pitchFamily="34" charset="0"/>
                  <a:cs typeface="Segoe UI Semilight" panose="020B0402040204020203" pitchFamily="34" charset="0"/>
                </a:rPr>
                <a:t>Live Encoding</a:t>
              </a:r>
            </a:p>
          </p:txBody>
        </p:sp>
        <p:pic>
          <p:nvPicPr>
            <p:cNvPr id="69" name="Picture 68" descr="Calendar alt 512x512.png">
              <a:extLst>
                <a:ext uri="{FF2B5EF4-FFF2-40B4-BE49-F238E27FC236}">
                  <a16:creationId xmlns:a16="http://schemas.microsoft.com/office/drawing/2014/main" id="{2C9497FE-A609-47BF-B821-933828E5B0BC}"/>
                </a:ext>
              </a:extLst>
            </p:cNvPr>
            <p:cNvPicPr>
              <a:picLocks noChangeAspect="1"/>
            </p:cNvPicPr>
            <p:nvPr/>
          </p:nvPicPr>
          <p:blipFill>
            <a:blip r:embed="rId3" cstate="print">
              <a:duotone>
                <a:prstClr val="black"/>
                <a:srgbClr val="FFFFFF">
                  <a:tint val="45000"/>
                  <a:satMod val="400000"/>
                </a:srgbClr>
              </a:duotone>
              <a:extLst>
                <a:ext uri="{28A0092B-C50C-407E-A947-70E740481C1C}">
                  <a14:useLocalDpi xmlns:a14="http://schemas.microsoft.com/office/drawing/2010/main" val="0"/>
                </a:ext>
              </a:extLst>
            </a:blip>
            <a:srcRect/>
            <a:stretch>
              <a:fillRect/>
            </a:stretch>
          </p:blipFill>
          <p:spPr bwMode="auto">
            <a:xfrm>
              <a:off x="1349294" y="3871073"/>
              <a:ext cx="250482" cy="250480"/>
            </a:xfrm>
            <a:prstGeom prst="rect">
              <a:avLst/>
            </a:prstGeom>
            <a:solidFill>
              <a:srgbClr val="353535"/>
            </a:solidFill>
            <a:ln>
              <a:noFill/>
            </a:ln>
            <a:effectLst/>
            <a:extLst/>
          </p:spPr>
        </p:pic>
        <p:pic>
          <p:nvPicPr>
            <p:cNvPr id="70" name="Picture 69" descr="Cloud upload 512x512.png">
              <a:extLst>
                <a:ext uri="{FF2B5EF4-FFF2-40B4-BE49-F238E27FC236}">
                  <a16:creationId xmlns:a16="http://schemas.microsoft.com/office/drawing/2014/main" id="{21F3B4E7-DA21-4C19-AB6F-4280CDD2795A}"/>
                </a:ext>
              </a:extLst>
            </p:cNvPr>
            <p:cNvPicPr>
              <a:picLocks noChangeAspect="1"/>
            </p:cNvPicPr>
            <p:nvPr/>
          </p:nvPicPr>
          <p:blipFill>
            <a:blip r:embed="rId4" cstate="print">
              <a:duotone>
                <a:prstClr val="black"/>
                <a:srgbClr val="FFFFFF">
                  <a:tint val="45000"/>
                  <a:satMod val="400000"/>
                </a:srgbClr>
              </a:duotone>
              <a:extLst>
                <a:ext uri="{28A0092B-C50C-407E-A947-70E740481C1C}">
                  <a14:useLocalDpi xmlns:a14="http://schemas.microsoft.com/office/drawing/2010/main" val="0"/>
                </a:ext>
              </a:extLst>
            </a:blip>
            <a:srcRect/>
            <a:stretch>
              <a:fillRect/>
            </a:stretch>
          </p:blipFill>
          <p:spPr bwMode="auto">
            <a:xfrm>
              <a:off x="1314615" y="3082509"/>
              <a:ext cx="324726" cy="324726"/>
            </a:xfrm>
            <a:prstGeom prst="rect">
              <a:avLst/>
            </a:prstGeom>
            <a:solidFill>
              <a:srgbClr val="353535"/>
            </a:solidFill>
            <a:ln>
              <a:noFill/>
            </a:ln>
            <a:effectLst/>
            <a:extLst/>
          </p:spPr>
        </p:pic>
        <p:pic>
          <p:nvPicPr>
            <p:cNvPr id="71" name="Picture 70" descr="Radio 512x512.png">
              <a:extLst>
                <a:ext uri="{FF2B5EF4-FFF2-40B4-BE49-F238E27FC236}">
                  <a16:creationId xmlns:a16="http://schemas.microsoft.com/office/drawing/2014/main" id="{F76CA190-FE2B-4E5B-8009-D89789890DE6}"/>
                </a:ext>
              </a:extLst>
            </p:cNvPr>
            <p:cNvPicPr>
              <a:picLocks noChangeAspect="1"/>
            </p:cNvPicPr>
            <p:nvPr/>
          </p:nvPicPr>
          <p:blipFill>
            <a:blip r:embed="rId5" cstate="print">
              <a:duotone>
                <a:prstClr val="black"/>
                <a:srgbClr val="FFFFFF">
                  <a:tint val="45000"/>
                  <a:satMod val="400000"/>
                </a:srgbClr>
              </a:duotone>
              <a:extLst>
                <a:ext uri="{28A0092B-C50C-407E-A947-70E740481C1C}">
                  <a14:useLocalDpi xmlns:a14="http://schemas.microsoft.com/office/drawing/2010/main" val="0"/>
                </a:ext>
              </a:extLst>
            </a:blip>
            <a:srcRect/>
            <a:stretch>
              <a:fillRect/>
            </a:stretch>
          </p:blipFill>
          <p:spPr bwMode="auto">
            <a:xfrm>
              <a:off x="4931791" y="3095840"/>
              <a:ext cx="257252" cy="257252"/>
            </a:xfrm>
            <a:prstGeom prst="rect">
              <a:avLst/>
            </a:prstGeom>
            <a:solidFill>
              <a:srgbClr val="353535"/>
            </a:solidFill>
            <a:ln>
              <a:noFill/>
            </a:ln>
            <a:effectLst/>
            <a:extLst/>
          </p:spPr>
        </p:pic>
        <p:pic>
          <p:nvPicPr>
            <p:cNvPr id="72" name="Picture 71" descr="Shield 512x512.png">
              <a:extLst>
                <a:ext uri="{FF2B5EF4-FFF2-40B4-BE49-F238E27FC236}">
                  <a16:creationId xmlns:a16="http://schemas.microsoft.com/office/drawing/2014/main" id="{537AF9E3-51B5-4092-A824-98F15A0DD799}"/>
                </a:ext>
              </a:extLst>
            </p:cNvPr>
            <p:cNvPicPr>
              <a:picLocks noChangeAspect="1"/>
            </p:cNvPicPr>
            <p:nvPr/>
          </p:nvPicPr>
          <p:blipFill>
            <a:blip r:embed="rId6" cstate="print">
              <a:duotone>
                <a:prstClr val="black"/>
                <a:srgbClr val="FFFFFF">
                  <a:tint val="45000"/>
                  <a:satMod val="400000"/>
                </a:srgbClr>
              </a:duotone>
              <a:extLst>
                <a:ext uri="{28A0092B-C50C-407E-A947-70E740481C1C}">
                  <a14:useLocalDpi xmlns:a14="http://schemas.microsoft.com/office/drawing/2010/main" val="0"/>
                </a:ext>
              </a:extLst>
            </a:blip>
            <a:srcRect/>
            <a:stretch>
              <a:fillRect/>
            </a:stretch>
          </p:blipFill>
          <p:spPr bwMode="auto">
            <a:xfrm>
              <a:off x="3109470" y="3896472"/>
              <a:ext cx="251477" cy="251477"/>
            </a:xfrm>
            <a:prstGeom prst="rect">
              <a:avLst/>
            </a:prstGeom>
            <a:solidFill>
              <a:srgbClr val="353535"/>
            </a:solidFill>
            <a:ln>
              <a:noFill/>
            </a:ln>
            <a:effectLst/>
            <a:extLst/>
          </p:spPr>
        </p:pic>
        <p:pic>
          <p:nvPicPr>
            <p:cNvPr id="73" name="Picture 72" descr="Z axis rotation 512x512.png">
              <a:extLst>
                <a:ext uri="{FF2B5EF4-FFF2-40B4-BE49-F238E27FC236}">
                  <a16:creationId xmlns:a16="http://schemas.microsoft.com/office/drawing/2014/main" id="{CE466513-CC58-46C0-8262-A2F459CFBBDA}"/>
                </a:ext>
              </a:extLst>
            </p:cNvPr>
            <p:cNvPicPr>
              <a:picLocks noChangeAspect="1"/>
            </p:cNvPicPr>
            <p:nvPr/>
          </p:nvPicPr>
          <p:blipFill>
            <a:blip r:embed="rId7" cstate="print">
              <a:duotone>
                <a:prstClr val="black"/>
                <a:srgbClr val="FFFFFF">
                  <a:tint val="45000"/>
                  <a:satMod val="400000"/>
                </a:srgbClr>
              </a:duotone>
              <a:extLst>
                <a:ext uri="{28A0092B-C50C-407E-A947-70E740481C1C}">
                  <a14:useLocalDpi xmlns:a14="http://schemas.microsoft.com/office/drawing/2010/main" val="0"/>
                </a:ext>
              </a:extLst>
            </a:blip>
            <a:srcRect/>
            <a:stretch>
              <a:fillRect/>
            </a:stretch>
          </p:blipFill>
          <p:spPr bwMode="auto">
            <a:xfrm>
              <a:off x="3997053" y="3885451"/>
              <a:ext cx="266565" cy="266565"/>
            </a:xfrm>
            <a:prstGeom prst="rect">
              <a:avLst/>
            </a:prstGeom>
            <a:solidFill>
              <a:srgbClr val="353535"/>
            </a:solidFill>
            <a:ln>
              <a:noFill/>
            </a:ln>
            <a:effectLst/>
            <a:extLst/>
          </p:spPr>
        </p:pic>
        <p:pic>
          <p:nvPicPr>
            <p:cNvPr id="74" name="Picture 73" descr="Chart 512x512.png">
              <a:extLst>
                <a:ext uri="{FF2B5EF4-FFF2-40B4-BE49-F238E27FC236}">
                  <a16:creationId xmlns:a16="http://schemas.microsoft.com/office/drawing/2014/main" id="{EAC7DC47-1502-4583-BC85-186D1BB8A0B8}"/>
                </a:ext>
              </a:extLst>
            </p:cNvPr>
            <p:cNvPicPr>
              <a:picLocks noChangeAspect="1"/>
            </p:cNvPicPr>
            <p:nvPr/>
          </p:nvPicPr>
          <p:blipFill>
            <a:blip r:embed="rId8" cstate="print">
              <a:duotone>
                <a:prstClr val="black"/>
                <a:srgbClr val="FFFFFF">
                  <a:tint val="45000"/>
                  <a:satMod val="400000"/>
                </a:srgbClr>
              </a:duotone>
              <a:extLst>
                <a:ext uri="{28A0092B-C50C-407E-A947-70E740481C1C}">
                  <a14:useLocalDpi xmlns:a14="http://schemas.microsoft.com/office/drawing/2010/main" val="0"/>
                </a:ext>
              </a:extLst>
            </a:blip>
            <a:srcRect/>
            <a:stretch>
              <a:fillRect/>
            </a:stretch>
          </p:blipFill>
          <p:spPr bwMode="auto">
            <a:xfrm>
              <a:off x="4918716" y="3897713"/>
              <a:ext cx="240543" cy="240543"/>
            </a:xfrm>
            <a:prstGeom prst="rect">
              <a:avLst/>
            </a:prstGeom>
            <a:solidFill>
              <a:srgbClr val="353535"/>
            </a:solidFill>
            <a:ln>
              <a:noFill/>
            </a:ln>
            <a:effectLst/>
            <a:extLst/>
          </p:spPr>
        </p:pic>
        <p:pic>
          <p:nvPicPr>
            <p:cNvPr id="75" name="Picture 74" descr="Eye 512x512.png">
              <a:extLst>
                <a:ext uri="{FF2B5EF4-FFF2-40B4-BE49-F238E27FC236}">
                  <a16:creationId xmlns:a16="http://schemas.microsoft.com/office/drawing/2014/main" id="{76382C72-D3B5-4B65-9966-A2659206A234}"/>
                </a:ext>
              </a:extLst>
            </p:cNvPr>
            <p:cNvPicPr>
              <a:picLocks noChangeAspect="1"/>
            </p:cNvPicPr>
            <p:nvPr/>
          </p:nvPicPr>
          <p:blipFill>
            <a:blip r:embed="rId9" cstate="print">
              <a:duotone>
                <a:prstClr val="black"/>
                <a:srgbClr val="FFFFFF">
                  <a:tint val="45000"/>
                  <a:satMod val="400000"/>
                </a:srgbClr>
              </a:duotone>
              <a:extLst>
                <a:ext uri="{28A0092B-C50C-407E-A947-70E740481C1C}">
                  <a14:useLocalDpi xmlns:a14="http://schemas.microsoft.com/office/drawing/2010/main" val="0"/>
                </a:ext>
              </a:extLst>
            </a:blip>
            <a:srcRect/>
            <a:stretch>
              <a:fillRect/>
            </a:stretch>
          </p:blipFill>
          <p:spPr bwMode="auto">
            <a:xfrm>
              <a:off x="5822402" y="3072599"/>
              <a:ext cx="326162" cy="326162"/>
            </a:xfrm>
            <a:prstGeom prst="rect">
              <a:avLst/>
            </a:prstGeom>
            <a:solidFill>
              <a:srgbClr val="353535"/>
            </a:solidFill>
            <a:ln>
              <a:noFill/>
            </a:ln>
            <a:effectLst/>
            <a:extLst/>
          </p:spPr>
        </p:pic>
        <p:grpSp>
          <p:nvGrpSpPr>
            <p:cNvPr id="76" name="Group 75">
              <a:extLst>
                <a:ext uri="{FF2B5EF4-FFF2-40B4-BE49-F238E27FC236}">
                  <a16:creationId xmlns:a16="http://schemas.microsoft.com/office/drawing/2014/main" id="{8C1DC3EF-4B8D-4CBF-80A8-20E0050BC865}"/>
                </a:ext>
              </a:extLst>
            </p:cNvPr>
            <p:cNvGrpSpPr/>
            <p:nvPr/>
          </p:nvGrpSpPr>
          <p:grpSpPr>
            <a:xfrm>
              <a:off x="7825825" y="1446448"/>
              <a:ext cx="1089179" cy="545805"/>
              <a:chOff x="10271950" y="1020442"/>
              <a:chExt cx="1414113" cy="708635"/>
            </a:xfrm>
            <a:solidFill>
              <a:srgbClr val="008FCF"/>
            </a:solidFill>
          </p:grpSpPr>
          <p:sp>
            <p:nvSpPr>
              <p:cNvPr id="77" name="Rectangle 76">
                <a:extLst>
                  <a:ext uri="{FF2B5EF4-FFF2-40B4-BE49-F238E27FC236}">
                    <a16:creationId xmlns:a16="http://schemas.microsoft.com/office/drawing/2014/main" id="{0B5ECCB9-060F-4609-AFB9-522F416139C8}"/>
                  </a:ext>
                </a:extLst>
              </p:cNvPr>
              <p:cNvSpPr/>
              <p:nvPr/>
            </p:nvSpPr>
            <p:spPr>
              <a:xfrm>
                <a:off x="10271950" y="1020442"/>
                <a:ext cx="1401715" cy="708635"/>
              </a:xfrm>
              <a:prstGeom prst="rect">
                <a:avLst/>
              </a:prstGeom>
              <a:grpFill/>
              <a:ln w="38100" cap="flat" cmpd="sng" algn="ctr">
                <a:noFill/>
                <a:prstDash val="solid"/>
              </a:ln>
              <a:effectLst/>
            </p:spPr>
            <p:txBody>
              <a:bodyPr rtlCol="0" anchor="ctr"/>
              <a:lstStyle>
                <a:defPPr>
                  <a:defRPr lang="en-US"/>
                </a:defPPr>
                <a:lvl1pPr marL="0" algn="l" defTabSz="932503" rtl="0" eaLnBrk="1" latinLnBrk="0" hangingPunct="1">
                  <a:defRPr sz="1800" kern="1200">
                    <a:solidFill>
                      <a:schemeClr val="tx1"/>
                    </a:solidFill>
                    <a:latin typeface="+mn-lt"/>
                    <a:ea typeface="+mn-ea"/>
                    <a:cs typeface="+mn-cs"/>
                  </a:defRPr>
                </a:lvl1pPr>
                <a:lvl2pPr marL="466252" algn="l" defTabSz="932503" rtl="0" eaLnBrk="1" latinLnBrk="0" hangingPunct="1">
                  <a:defRPr sz="1800" kern="1200">
                    <a:solidFill>
                      <a:schemeClr val="tx1"/>
                    </a:solidFill>
                    <a:latin typeface="+mn-lt"/>
                    <a:ea typeface="+mn-ea"/>
                    <a:cs typeface="+mn-cs"/>
                  </a:defRPr>
                </a:lvl2pPr>
                <a:lvl3pPr marL="932503" algn="l" defTabSz="932503" rtl="0" eaLnBrk="1" latinLnBrk="0" hangingPunct="1">
                  <a:defRPr sz="1800" kern="1200">
                    <a:solidFill>
                      <a:schemeClr val="tx1"/>
                    </a:solidFill>
                    <a:latin typeface="+mn-lt"/>
                    <a:ea typeface="+mn-ea"/>
                    <a:cs typeface="+mn-cs"/>
                  </a:defRPr>
                </a:lvl3pPr>
                <a:lvl4pPr marL="1398755" algn="l" defTabSz="932503" rtl="0" eaLnBrk="1" latinLnBrk="0" hangingPunct="1">
                  <a:defRPr sz="1800" kern="1200">
                    <a:solidFill>
                      <a:schemeClr val="tx1"/>
                    </a:solidFill>
                    <a:latin typeface="+mn-lt"/>
                    <a:ea typeface="+mn-ea"/>
                    <a:cs typeface="+mn-cs"/>
                  </a:defRPr>
                </a:lvl4pPr>
                <a:lvl5pPr marL="1865006" algn="l" defTabSz="932503" rtl="0" eaLnBrk="1" latinLnBrk="0" hangingPunct="1">
                  <a:defRPr sz="1800" kern="1200">
                    <a:solidFill>
                      <a:schemeClr val="tx1"/>
                    </a:solidFill>
                    <a:latin typeface="+mn-lt"/>
                    <a:ea typeface="+mn-ea"/>
                    <a:cs typeface="+mn-cs"/>
                  </a:defRPr>
                </a:lvl5pPr>
                <a:lvl6pPr marL="2331259" algn="l" defTabSz="932503" rtl="0" eaLnBrk="1" latinLnBrk="0" hangingPunct="1">
                  <a:defRPr sz="1800" kern="1200">
                    <a:solidFill>
                      <a:schemeClr val="tx1"/>
                    </a:solidFill>
                    <a:latin typeface="+mn-lt"/>
                    <a:ea typeface="+mn-ea"/>
                    <a:cs typeface="+mn-cs"/>
                  </a:defRPr>
                </a:lvl6pPr>
                <a:lvl7pPr marL="2797510" algn="l" defTabSz="932503" rtl="0" eaLnBrk="1" latinLnBrk="0" hangingPunct="1">
                  <a:defRPr sz="1800" kern="1200">
                    <a:solidFill>
                      <a:schemeClr val="tx1"/>
                    </a:solidFill>
                    <a:latin typeface="+mn-lt"/>
                    <a:ea typeface="+mn-ea"/>
                    <a:cs typeface="+mn-cs"/>
                  </a:defRPr>
                </a:lvl7pPr>
                <a:lvl8pPr marL="3263762" algn="l" defTabSz="932503" rtl="0" eaLnBrk="1" latinLnBrk="0" hangingPunct="1">
                  <a:defRPr sz="1800" kern="1200">
                    <a:solidFill>
                      <a:schemeClr val="tx1"/>
                    </a:solidFill>
                    <a:latin typeface="+mn-lt"/>
                    <a:ea typeface="+mn-ea"/>
                    <a:cs typeface="+mn-cs"/>
                  </a:defRPr>
                </a:lvl8pPr>
                <a:lvl9pPr marL="3730014" algn="l" defTabSz="932503" rtl="0" eaLnBrk="1" latinLnBrk="0" hangingPunct="1">
                  <a:defRPr sz="1800" kern="1200">
                    <a:solidFill>
                      <a:schemeClr val="tx1"/>
                    </a:solidFill>
                    <a:latin typeface="+mn-lt"/>
                    <a:ea typeface="+mn-ea"/>
                    <a:cs typeface="+mn-cs"/>
                  </a:defRPr>
                </a:lvl9pPr>
              </a:lstStyle>
              <a:p>
                <a:pPr defTabSz="1242631" fontAlgn="auto">
                  <a:lnSpc>
                    <a:spcPct val="90000"/>
                  </a:lnSpc>
                  <a:spcBef>
                    <a:spcPts val="0"/>
                  </a:spcBef>
                  <a:spcAft>
                    <a:spcPts val="0"/>
                  </a:spcAft>
                </a:pPr>
                <a:endParaRPr lang="en-US" sz="1000" kern="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endParaRPr>
              </a:p>
            </p:txBody>
          </p:sp>
          <p:pic>
            <p:nvPicPr>
              <p:cNvPr id="78" name="Picture 77">
                <a:extLst>
                  <a:ext uri="{FF2B5EF4-FFF2-40B4-BE49-F238E27FC236}">
                    <a16:creationId xmlns:a16="http://schemas.microsoft.com/office/drawing/2014/main" id="{EE38882B-3A00-4791-A0F6-72CECA694CE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283855" y="1131716"/>
                <a:ext cx="1402208" cy="467403"/>
              </a:xfrm>
              <a:prstGeom prst="rect">
                <a:avLst/>
              </a:prstGeom>
              <a:grpFill/>
            </p:spPr>
          </p:pic>
        </p:grpSp>
        <p:grpSp>
          <p:nvGrpSpPr>
            <p:cNvPr id="79" name="Group 78">
              <a:extLst>
                <a:ext uri="{FF2B5EF4-FFF2-40B4-BE49-F238E27FC236}">
                  <a16:creationId xmlns:a16="http://schemas.microsoft.com/office/drawing/2014/main" id="{58025F4E-0750-4A2F-9E52-F012AF08B003}"/>
                </a:ext>
              </a:extLst>
            </p:cNvPr>
            <p:cNvGrpSpPr/>
            <p:nvPr/>
          </p:nvGrpSpPr>
          <p:grpSpPr>
            <a:xfrm>
              <a:off x="7825809" y="3891248"/>
              <a:ext cx="1144911" cy="409629"/>
              <a:chOff x="10253324" y="4158950"/>
              <a:chExt cx="1486472" cy="531833"/>
            </a:xfrm>
            <a:solidFill>
              <a:srgbClr val="008FCF"/>
            </a:solidFill>
          </p:grpSpPr>
          <p:sp>
            <p:nvSpPr>
              <p:cNvPr id="80" name="Rectangle 79">
                <a:extLst>
                  <a:ext uri="{FF2B5EF4-FFF2-40B4-BE49-F238E27FC236}">
                    <a16:creationId xmlns:a16="http://schemas.microsoft.com/office/drawing/2014/main" id="{E93FE4B2-0ABD-4183-BB78-EC06A62B9A02}"/>
                  </a:ext>
                </a:extLst>
              </p:cNvPr>
              <p:cNvSpPr/>
              <p:nvPr/>
            </p:nvSpPr>
            <p:spPr>
              <a:xfrm>
                <a:off x="10253324" y="4158950"/>
                <a:ext cx="1401715" cy="531833"/>
              </a:xfrm>
              <a:prstGeom prst="rect">
                <a:avLst/>
              </a:prstGeom>
              <a:grpFill/>
              <a:ln w="38100" cap="flat" cmpd="sng" algn="ctr">
                <a:noFill/>
                <a:prstDash val="solid"/>
              </a:ln>
              <a:effectLst/>
            </p:spPr>
            <p:txBody>
              <a:bodyPr rtlCol="0" anchor="ctr"/>
              <a:lstStyle>
                <a:defPPr>
                  <a:defRPr lang="en-US"/>
                </a:defPPr>
                <a:lvl1pPr marL="0" algn="l" defTabSz="932503" rtl="0" eaLnBrk="1" latinLnBrk="0" hangingPunct="1">
                  <a:defRPr sz="1800" kern="1200">
                    <a:solidFill>
                      <a:schemeClr val="tx1"/>
                    </a:solidFill>
                    <a:latin typeface="+mn-lt"/>
                    <a:ea typeface="+mn-ea"/>
                    <a:cs typeface="+mn-cs"/>
                  </a:defRPr>
                </a:lvl1pPr>
                <a:lvl2pPr marL="466252" algn="l" defTabSz="932503" rtl="0" eaLnBrk="1" latinLnBrk="0" hangingPunct="1">
                  <a:defRPr sz="1800" kern="1200">
                    <a:solidFill>
                      <a:schemeClr val="tx1"/>
                    </a:solidFill>
                    <a:latin typeface="+mn-lt"/>
                    <a:ea typeface="+mn-ea"/>
                    <a:cs typeface="+mn-cs"/>
                  </a:defRPr>
                </a:lvl2pPr>
                <a:lvl3pPr marL="932503" algn="l" defTabSz="932503" rtl="0" eaLnBrk="1" latinLnBrk="0" hangingPunct="1">
                  <a:defRPr sz="1800" kern="1200">
                    <a:solidFill>
                      <a:schemeClr val="tx1"/>
                    </a:solidFill>
                    <a:latin typeface="+mn-lt"/>
                    <a:ea typeface="+mn-ea"/>
                    <a:cs typeface="+mn-cs"/>
                  </a:defRPr>
                </a:lvl3pPr>
                <a:lvl4pPr marL="1398755" algn="l" defTabSz="932503" rtl="0" eaLnBrk="1" latinLnBrk="0" hangingPunct="1">
                  <a:defRPr sz="1800" kern="1200">
                    <a:solidFill>
                      <a:schemeClr val="tx1"/>
                    </a:solidFill>
                    <a:latin typeface="+mn-lt"/>
                    <a:ea typeface="+mn-ea"/>
                    <a:cs typeface="+mn-cs"/>
                  </a:defRPr>
                </a:lvl4pPr>
                <a:lvl5pPr marL="1865006" algn="l" defTabSz="932503" rtl="0" eaLnBrk="1" latinLnBrk="0" hangingPunct="1">
                  <a:defRPr sz="1800" kern="1200">
                    <a:solidFill>
                      <a:schemeClr val="tx1"/>
                    </a:solidFill>
                    <a:latin typeface="+mn-lt"/>
                    <a:ea typeface="+mn-ea"/>
                    <a:cs typeface="+mn-cs"/>
                  </a:defRPr>
                </a:lvl5pPr>
                <a:lvl6pPr marL="2331259" algn="l" defTabSz="932503" rtl="0" eaLnBrk="1" latinLnBrk="0" hangingPunct="1">
                  <a:defRPr sz="1800" kern="1200">
                    <a:solidFill>
                      <a:schemeClr val="tx1"/>
                    </a:solidFill>
                    <a:latin typeface="+mn-lt"/>
                    <a:ea typeface="+mn-ea"/>
                    <a:cs typeface="+mn-cs"/>
                  </a:defRPr>
                </a:lvl6pPr>
                <a:lvl7pPr marL="2797510" algn="l" defTabSz="932503" rtl="0" eaLnBrk="1" latinLnBrk="0" hangingPunct="1">
                  <a:defRPr sz="1800" kern="1200">
                    <a:solidFill>
                      <a:schemeClr val="tx1"/>
                    </a:solidFill>
                    <a:latin typeface="+mn-lt"/>
                    <a:ea typeface="+mn-ea"/>
                    <a:cs typeface="+mn-cs"/>
                  </a:defRPr>
                </a:lvl7pPr>
                <a:lvl8pPr marL="3263762" algn="l" defTabSz="932503" rtl="0" eaLnBrk="1" latinLnBrk="0" hangingPunct="1">
                  <a:defRPr sz="1800" kern="1200">
                    <a:solidFill>
                      <a:schemeClr val="tx1"/>
                    </a:solidFill>
                    <a:latin typeface="+mn-lt"/>
                    <a:ea typeface="+mn-ea"/>
                    <a:cs typeface="+mn-cs"/>
                  </a:defRPr>
                </a:lvl8pPr>
                <a:lvl9pPr marL="3730014" algn="l" defTabSz="932503" rtl="0" eaLnBrk="1" latinLnBrk="0" hangingPunct="1">
                  <a:defRPr sz="1800" kern="1200">
                    <a:solidFill>
                      <a:schemeClr val="tx1"/>
                    </a:solidFill>
                    <a:latin typeface="+mn-lt"/>
                    <a:ea typeface="+mn-ea"/>
                    <a:cs typeface="+mn-cs"/>
                  </a:defRPr>
                </a:lvl9pPr>
              </a:lstStyle>
              <a:p>
                <a:pPr defTabSz="1242631" fontAlgn="auto">
                  <a:lnSpc>
                    <a:spcPct val="90000"/>
                  </a:lnSpc>
                  <a:spcBef>
                    <a:spcPts val="0"/>
                  </a:spcBef>
                  <a:spcAft>
                    <a:spcPts val="0"/>
                  </a:spcAft>
                </a:pPr>
                <a:endParaRPr lang="en-US" sz="1000" kern="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endParaRPr>
              </a:p>
            </p:txBody>
          </p:sp>
          <p:sp>
            <p:nvSpPr>
              <p:cNvPr id="81" name="TextBox 49">
                <a:extLst>
                  <a:ext uri="{FF2B5EF4-FFF2-40B4-BE49-F238E27FC236}">
                    <a16:creationId xmlns:a16="http://schemas.microsoft.com/office/drawing/2014/main" id="{A3AB110E-D9C0-4FAB-B021-F11B447A1E8C}"/>
                  </a:ext>
                </a:extLst>
              </p:cNvPr>
              <p:cNvSpPr txBox="1"/>
              <p:nvPr/>
            </p:nvSpPr>
            <p:spPr>
              <a:xfrm>
                <a:off x="10831999" y="4317808"/>
                <a:ext cx="907797" cy="219777"/>
              </a:xfrm>
              <a:prstGeom prst="rect">
                <a:avLst/>
              </a:prstGeom>
              <a:noFill/>
            </p:spPr>
            <p:txBody>
              <a:bodyPr wrap="square" lIns="0" tIns="0" rIns="0" bIns="0" rtlCol="0">
                <a:spAutoFit/>
              </a:bodyPr>
              <a:lstStyle>
                <a:defPPr>
                  <a:defRPr lang="en-US"/>
                </a:defPPr>
                <a:lvl1pPr marL="0" algn="l" defTabSz="932503" rtl="0" eaLnBrk="1" latinLnBrk="0" hangingPunct="1">
                  <a:defRPr sz="1800" kern="1200">
                    <a:solidFill>
                      <a:schemeClr val="tx1"/>
                    </a:solidFill>
                    <a:latin typeface="+mn-lt"/>
                    <a:ea typeface="+mn-ea"/>
                    <a:cs typeface="+mn-cs"/>
                  </a:defRPr>
                </a:lvl1pPr>
                <a:lvl2pPr marL="466252" algn="l" defTabSz="932503" rtl="0" eaLnBrk="1" latinLnBrk="0" hangingPunct="1">
                  <a:defRPr sz="1800" kern="1200">
                    <a:solidFill>
                      <a:schemeClr val="tx1"/>
                    </a:solidFill>
                    <a:latin typeface="+mn-lt"/>
                    <a:ea typeface="+mn-ea"/>
                    <a:cs typeface="+mn-cs"/>
                  </a:defRPr>
                </a:lvl2pPr>
                <a:lvl3pPr marL="932503" algn="l" defTabSz="932503" rtl="0" eaLnBrk="1" latinLnBrk="0" hangingPunct="1">
                  <a:defRPr sz="1800" kern="1200">
                    <a:solidFill>
                      <a:schemeClr val="tx1"/>
                    </a:solidFill>
                    <a:latin typeface="+mn-lt"/>
                    <a:ea typeface="+mn-ea"/>
                    <a:cs typeface="+mn-cs"/>
                  </a:defRPr>
                </a:lvl3pPr>
                <a:lvl4pPr marL="1398755" algn="l" defTabSz="932503" rtl="0" eaLnBrk="1" latinLnBrk="0" hangingPunct="1">
                  <a:defRPr sz="1800" kern="1200">
                    <a:solidFill>
                      <a:schemeClr val="tx1"/>
                    </a:solidFill>
                    <a:latin typeface="+mn-lt"/>
                    <a:ea typeface="+mn-ea"/>
                    <a:cs typeface="+mn-cs"/>
                  </a:defRPr>
                </a:lvl4pPr>
                <a:lvl5pPr marL="1865006" algn="l" defTabSz="932503" rtl="0" eaLnBrk="1" latinLnBrk="0" hangingPunct="1">
                  <a:defRPr sz="1800" kern="1200">
                    <a:solidFill>
                      <a:schemeClr val="tx1"/>
                    </a:solidFill>
                    <a:latin typeface="+mn-lt"/>
                    <a:ea typeface="+mn-ea"/>
                    <a:cs typeface="+mn-cs"/>
                  </a:defRPr>
                </a:lvl5pPr>
                <a:lvl6pPr marL="2331259" algn="l" defTabSz="932503" rtl="0" eaLnBrk="1" latinLnBrk="0" hangingPunct="1">
                  <a:defRPr sz="1800" kern="1200">
                    <a:solidFill>
                      <a:schemeClr val="tx1"/>
                    </a:solidFill>
                    <a:latin typeface="+mn-lt"/>
                    <a:ea typeface="+mn-ea"/>
                    <a:cs typeface="+mn-cs"/>
                  </a:defRPr>
                </a:lvl6pPr>
                <a:lvl7pPr marL="2797510" algn="l" defTabSz="932503" rtl="0" eaLnBrk="1" latinLnBrk="0" hangingPunct="1">
                  <a:defRPr sz="1800" kern="1200">
                    <a:solidFill>
                      <a:schemeClr val="tx1"/>
                    </a:solidFill>
                    <a:latin typeface="+mn-lt"/>
                    <a:ea typeface="+mn-ea"/>
                    <a:cs typeface="+mn-cs"/>
                  </a:defRPr>
                </a:lvl7pPr>
                <a:lvl8pPr marL="3263762" algn="l" defTabSz="932503" rtl="0" eaLnBrk="1" latinLnBrk="0" hangingPunct="1">
                  <a:defRPr sz="1800" kern="1200">
                    <a:solidFill>
                      <a:schemeClr val="tx1"/>
                    </a:solidFill>
                    <a:latin typeface="+mn-lt"/>
                    <a:ea typeface="+mn-ea"/>
                    <a:cs typeface="+mn-cs"/>
                  </a:defRPr>
                </a:lvl8pPr>
                <a:lvl9pPr marL="3730014" algn="l" defTabSz="932503" rtl="0" eaLnBrk="1" latinLnBrk="0" hangingPunct="1">
                  <a:defRPr sz="1800" kern="1200">
                    <a:solidFill>
                      <a:schemeClr val="tx1"/>
                    </a:solidFill>
                    <a:latin typeface="+mn-lt"/>
                    <a:ea typeface="+mn-ea"/>
                    <a:cs typeface="+mn-cs"/>
                  </a:defRPr>
                </a:lvl9pPr>
              </a:lstStyle>
              <a:p>
                <a:pPr defTabSz="932136" fontAlgn="auto">
                  <a:spcBef>
                    <a:spcPts val="0"/>
                  </a:spcBef>
                  <a:spcAft>
                    <a:spcPts val="0"/>
                  </a:spcAft>
                  <a:defRPr/>
                </a:pPr>
                <a:r>
                  <a:rPr lang="en-US" sz="1100" b="0" kern="0" dirty="0">
                    <a:gradFill>
                      <a:gsLst>
                        <a:gs pos="0">
                          <a:srgbClr val="FFFFFF"/>
                        </a:gs>
                        <a:gs pos="86000">
                          <a:srgbClr val="FFFFFF"/>
                        </a:gs>
                      </a:gsLst>
                      <a:lin ang="5400000" scaled="0"/>
                    </a:gradFill>
                    <a:latin typeface="Segoe UI Semilight" panose="020B0402040204020203" pitchFamily="34" charset="0"/>
                    <a:cs typeface="Segoe UI Semilight" panose="020B0402040204020203" pitchFamily="34" charset="0"/>
                  </a:rPr>
                  <a:t>Android</a:t>
                </a:r>
              </a:p>
            </p:txBody>
          </p:sp>
        </p:grpSp>
        <p:grpSp>
          <p:nvGrpSpPr>
            <p:cNvPr id="82" name="Group 81">
              <a:extLst>
                <a:ext uri="{FF2B5EF4-FFF2-40B4-BE49-F238E27FC236}">
                  <a16:creationId xmlns:a16="http://schemas.microsoft.com/office/drawing/2014/main" id="{C335319E-347F-4D38-9781-6273C59F801E}"/>
                </a:ext>
              </a:extLst>
            </p:cNvPr>
            <p:cNvGrpSpPr/>
            <p:nvPr/>
          </p:nvGrpSpPr>
          <p:grpSpPr>
            <a:xfrm>
              <a:off x="7825824" y="2925730"/>
              <a:ext cx="1079631" cy="424906"/>
              <a:chOff x="10271950" y="3124106"/>
              <a:chExt cx="1401715" cy="551667"/>
            </a:xfrm>
            <a:solidFill>
              <a:srgbClr val="008FCF"/>
            </a:solidFill>
          </p:grpSpPr>
          <p:sp>
            <p:nvSpPr>
              <p:cNvPr id="83" name="Rectangle 82">
                <a:extLst>
                  <a:ext uri="{FF2B5EF4-FFF2-40B4-BE49-F238E27FC236}">
                    <a16:creationId xmlns:a16="http://schemas.microsoft.com/office/drawing/2014/main" id="{0A9C5F7A-388C-45EA-ADA9-3C2D3BF94A9D}"/>
                  </a:ext>
                </a:extLst>
              </p:cNvPr>
              <p:cNvSpPr/>
              <p:nvPr/>
            </p:nvSpPr>
            <p:spPr>
              <a:xfrm>
                <a:off x="10271950" y="3124106"/>
                <a:ext cx="1401715" cy="551667"/>
              </a:xfrm>
              <a:prstGeom prst="rect">
                <a:avLst/>
              </a:prstGeom>
              <a:grpFill/>
              <a:ln w="38100" cap="flat" cmpd="sng" algn="ctr">
                <a:noFill/>
                <a:prstDash val="solid"/>
              </a:ln>
              <a:effectLst/>
            </p:spPr>
            <p:txBody>
              <a:bodyPr rtlCol="0" anchor="ctr"/>
              <a:lstStyle>
                <a:defPPr>
                  <a:defRPr lang="en-US"/>
                </a:defPPr>
                <a:lvl1pPr marL="0" algn="l" defTabSz="932503" rtl="0" eaLnBrk="1" latinLnBrk="0" hangingPunct="1">
                  <a:defRPr sz="1800" kern="1200">
                    <a:solidFill>
                      <a:schemeClr val="tx1"/>
                    </a:solidFill>
                    <a:latin typeface="+mn-lt"/>
                    <a:ea typeface="+mn-ea"/>
                    <a:cs typeface="+mn-cs"/>
                  </a:defRPr>
                </a:lvl1pPr>
                <a:lvl2pPr marL="466252" algn="l" defTabSz="932503" rtl="0" eaLnBrk="1" latinLnBrk="0" hangingPunct="1">
                  <a:defRPr sz="1800" kern="1200">
                    <a:solidFill>
                      <a:schemeClr val="tx1"/>
                    </a:solidFill>
                    <a:latin typeface="+mn-lt"/>
                    <a:ea typeface="+mn-ea"/>
                    <a:cs typeface="+mn-cs"/>
                  </a:defRPr>
                </a:lvl2pPr>
                <a:lvl3pPr marL="932503" algn="l" defTabSz="932503" rtl="0" eaLnBrk="1" latinLnBrk="0" hangingPunct="1">
                  <a:defRPr sz="1800" kern="1200">
                    <a:solidFill>
                      <a:schemeClr val="tx1"/>
                    </a:solidFill>
                    <a:latin typeface="+mn-lt"/>
                    <a:ea typeface="+mn-ea"/>
                    <a:cs typeface="+mn-cs"/>
                  </a:defRPr>
                </a:lvl3pPr>
                <a:lvl4pPr marL="1398755" algn="l" defTabSz="932503" rtl="0" eaLnBrk="1" latinLnBrk="0" hangingPunct="1">
                  <a:defRPr sz="1800" kern="1200">
                    <a:solidFill>
                      <a:schemeClr val="tx1"/>
                    </a:solidFill>
                    <a:latin typeface="+mn-lt"/>
                    <a:ea typeface="+mn-ea"/>
                    <a:cs typeface="+mn-cs"/>
                  </a:defRPr>
                </a:lvl4pPr>
                <a:lvl5pPr marL="1865006" algn="l" defTabSz="932503" rtl="0" eaLnBrk="1" latinLnBrk="0" hangingPunct="1">
                  <a:defRPr sz="1800" kern="1200">
                    <a:solidFill>
                      <a:schemeClr val="tx1"/>
                    </a:solidFill>
                    <a:latin typeface="+mn-lt"/>
                    <a:ea typeface="+mn-ea"/>
                    <a:cs typeface="+mn-cs"/>
                  </a:defRPr>
                </a:lvl5pPr>
                <a:lvl6pPr marL="2331259" algn="l" defTabSz="932503" rtl="0" eaLnBrk="1" latinLnBrk="0" hangingPunct="1">
                  <a:defRPr sz="1800" kern="1200">
                    <a:solidFill>
                      <a:schemeClr val="tx1"/>
                    </a:solidFill>
                    <a:latin typeface="+mn-lt"/>
                    <a:ea typeface="+mn-ea"/>
                    <a:cs typeface="+mn-cs"/>
                  </a:defRPr>
                </a:lvl6pPr>
                <a:lvl7pPr marL="2797510" algn="l" defTabSz="932503" rtl="0" eaLnBrk="1" latinLnBrk="0" hangingPunct="1">
                  <a:defRPr sz="1800" kern="1200">
                    <a:solidFill>
                      <a:schemeClr val="tx1"/>
                    </a:solidFill>
                    <a:latin typeface="+mn-lt"/>
                    <a:ea typeface="+mn-ea"/>
                    <a:cs typeface="+mn-cs"/>
                  </a:defRPr>
                </a:lvl7pPr>
                <a:lvl8pPr marL="3263762" algn="l" defTabSz="932503" rtl="0" eaLnBrk="1" latinLnBrk="0" hangingPunct="1">
                  <a:defRPr sz="1800" kern="1200">
                    <a:solidFill>
                      <a:schemeClr val="tx1"/>
                    </a:solidFill>
                    <a:latin typeface="+mn-lt"/>
                    <a:ea typeface="+mn-ea"/>
                    <a:cs typeface="+mn-cs"/>
                  </a:defRPr>
                </a:lvl8pPr>
                <a:lvl9pPr marL="3730014" algn="l" defTabSz="932503" rtl="0" eaLnBrk="1" latinLnBrk="0" hangingPunct="1">
                  <a:defRPr sz="1800" kern="1200">
                    <a:solidFill>
                      <a:schemeClr val="tx1"/>
                    </a:solidFill>
                    <a:latin typeface="+mn-lt"/>
                    <a:ea typeface="+mn-ea"/>
                    <a:cs typeface="+mn-cs"/>
                  </a:defRPr>
                </a:lvl9pPr>
              </a:lstStyle>
              <a:p>
                <a:pPr defTabSz="1242631" fontAlgn="auto">
                  <a:lnSpc>
                    <a:spcPct val="90000"/>
                  </a:lnSpc>
                  <a:spcBef>
                    <a:spcPts val="0"/>
                  </a:spcBef>
                  <a:spcAft>
                    <a:spcPts val="0"/>
                  </a:spcAft>
                </a:pPr>
                <a:endParaRPr lang="en-US" sz="1000" kern="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endParaRPr>
              </a:p>
            </p:txBody>
          </p:sp>
          <p:pic>
            <p:nvPicPr>
              <p:cNvPr id="84" name="Picture 83">
                <a:extLst>
                  <a:ext uri="{FF2B5EF4-FFF2-40B4-BE49-F238E27FC236}">
                    <a16:creationId xmlns:a16="http://schemas.microsoft.com/office/drawing/2014/main" id="{09B72DDF-2D90-4C16-AD32-2A1DEDE68759}"/>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350277" y="3247521"/>
                <a:ext cx="337570" cy="337570"/>
              </a:xfrm>
              <a:prstGeom prst="rect">
                <a:avLst/>
              </a:prstGeom>
              <a:grpFill/>
              <a:ln>
                <a:noFill/>
              </a:ln>
            </p:spPr>
          </p:pic>
          <p:sp>
            <p:nvSpPr>
              <p:cNvPr id="85" name="TextBox 53">
                <a:extLst>
                  <a:ext uri="{FF2B5EF4-FFF2-40B4-BE49-F238E27FC236}">
                    <a16:creationId xmlns:a16="http://schemas.microsoft.com/office/drawing/2014/main" id="{80B1D4EC-06E6-49D2-89EC-CD3286EE5266}"/>
                  </a:ext>
                </a:extLst>
              </p:cNvPr>
              <p:cNvSpPr txBox="1"/>
              <p:nvPr/>
            </p:nvSpPr>
            <p:spPr>
              <a:xfrm>
                <a:off x="10747242" y="3276232"/>
                <a:ext cx="907797" cy="219777"/>
              </a:xfrm>
              <a:prstGeom prst="rect">
                <a:avLst/>
              </a:prstGeom>
              <a:grpFill/>
            </p:spPr>
            <p:txBody>
              <a:bodyPr wrap="square" lIns="0" tIns="0" rIns="0" bIns="0" rtlCol="0">
                <a:spAutoFit/>
              </a:bodyPr>
              <a:lstStyle>
                <a:defPPr>
                  <a:defRPr lang="en-US"/>
                </a:defPPr>
                <a:lvl1pPr marL="0" algn="l" defTabSz="932503" rtl="0" eaLnBrk="1" latinLnBrk="0" hangingPunct="1">
                  <a:defRPr sz="1800" kern="1200">
                    <a:solidFill>
                      <a:schemeClr val="tx1"/>
                    </a:solidFill>
                    <a:latin typeface="+mn-lt"/>
                    <a:ea typeface="+mn-ea"/>
                    <a:cs typeface="+mn-cs"/>
                  </a:defRPr>
                </a:lvl1pPr>
                <a:lvl2pPr marL="466252" algn="l" defTabSz="932503" rtl="0" eaLnBrk="1" latinLnBrk="0" hangingPunct="1">
                  <a:defRPr sz="1800" kern="1200">
                    <a:solidFill>
                      <a:schemeClr val="tx1"/>
                    </a:solidFill>
                    <a:latin typeface="+mn-lt"/>
                    <a:ea typeface="+mn-ea"/>
                    <a:cs typeface="+mn-cs"/>
                  </a:defRPr>
                </a:lvl2pPr>
                <a:lvl3pPr marL="932503" algn="l" defTabSz="932503" rtl="0" eaLnBrk="1" latinLnBrk="0" hangingPunct="1">
                  <a:defRPr sz="1800" kern="1200">
                    <a:solidFill>
                      <a:schemeClr val="tx1"/>
                    </a:solidFill>
                    <a:latin typeface="+mn-lt"/>
                    <a:ea typeface="+mn-ea"/>
                    <a:cs typeface="+mn-cs"/>
                  </a:defRPr>
                </a:lvl3pPr>
                <a:lvl4pPr marL="1398755" algn="l" defTabSz="932503" rtl="0" eaLnBrk="1" latinLnBrk="0" hangingPunct="1">
                  <a:defRPr sz="1800" kern="1200">
                    <a:solidFill>
                      <a:schemeClr val="tx1"/>
                    </a:solidFill>
                    <a:latin typeface="+mn-lt"/>
                    <a:ea typeface="+mn-ea"/>
                    <a:cs typeface="+mn-cs"/>
                  </a:defRPr>
                </a:lvl4pPr>
                <a:lvl5pPr marL="1865006" algn="l" defTabSz="932503" rtl="0" eaLnBrk="1" latinLnBrk="0" hangingPunct="1">
                  <a:defRPr sz="1800" kern="1200">
                    <a:solidFill>
                      <a:schemeClr val="tx1"/>
                    </a:solidFill>
                    <a:latin typeface="+mn-lt"/>
                    <a:ea typeface="+mn-ea"/>
                    <a:cs typeface="+mn-cs"/>
                  </a:defRPr>
                </a:lvl5pPr>
                <a:lvl6pPr marL="2331259" algn="l" defTabSz="932503" rtl="0" eaLnBrk="1" latinLnBrk="0" hangingPunct="1">
                  <a:defRPr sz="1800" kern="1200">
                    <a:solidFill>
                      <a:schemeClr val="tx1"/>
                    </a:solidFill>
                    <a:latin typeface="+mn-lt"/>
                    <a:ea typeface="+mn-ea"/>
                    <a:cs typeface="+mn-cs"/>
                  </a:defRPr>
                </a:lvl6pPr>
                <a:lvl7pPr marL="2797510" algn="l" defTabSz="932503" rtl="0" eaLnBrk="1" latinLnBrk="0" hangingPunct="1">
                  <a:defRPr sz="1800" kern="1200">
                    <a:solidFill>
                      <a:schemeClr val="tx1"/>
                    </a:solidFill>
                    <a:latin typeface="+mn-lt"/>
                    <a:ea typeface="+mn-ea"/>
                    <a:cs typeface="+mn-cs"/>
                  </a:defRPr>
                </a:lvl7pPr>
                <a:lvl8pPr marL="3263762" algn="l" defTabSz="932503" rtl="0" eaLnBrk="1" latinLnBrk="0" hangingPunct="1">
                  <a:defRPr sz="1800" kern="1200">
                    <a:solidFill>
                      <a:schemeClr val="tx1"/>
                    </a:solidFill>
                    <a:latin typeface="+mn-lt"/>
                    <a:ea typeface="+mn-ea"/>
                    <a:cs typeface="+mn-cs"/>
                  </a:defRPr>
                </a:lvl8pPr>
                <a:lvl9pPr marL="3730014" algn="l" defTabSz="932503" rtl="0" eaLnBrk="1" latinLnBrk="0" hangingPunct="1">
                  <a:defRPr sz="1800" kern="1200">
                    <a:solidFill>
                      <a:schemeClr val="tx1"/>
                    </a:solidFill>
                    <a:latin typeface="+mn-lt"/>
                    <a:ea typeface="+mn-ea"/>
                    <a:cs typeface="+mn-cs"/>
                  </a:defRPr>
                </a:lvl9pPr>
              </a:lstStyle>
              <a:p>
                <a:pPr defTabSz="932136" fontAlgn="auto">
                  <a:spcBef>
                    <a:spcPts val="0"/>
                  </a:spcBef>
                  <a:spcAft>
                    <a:spcPts val="0"/>
                  </a:spcAft>
                  <a:defRPr/>
                </a:pPr>
                <a:r>
                  <a:rPr lang="en-US" sz="1100" b="0" kern="0" dirty="0">
                    <a:gradFill>
                      <a:gsLst>
                        <a:gs pos="0">
                          <a:srgbClr val="FFFFFF"/>
                        </a:gs>
                        <a:gs pos="86000">
                          <a:srgbClr val="FFFFFF"/>
                        </a:gs>
                      </a:gsLst>
                      <a:lin ang="5400000" scaled="0"/>
                    </a:gradFill>
                    <a:latin typeface="Segoe UI Semilight" panose="020B0402040204020203" pitchFamily="34" charset="0"/>
                    <a:cs typeface="Segoe UI Semilight" panose="020B0402040204020203" pitchFamily="34" charset="0"/>
                  </a:rPr>
                  <a:t>HTML 5</a:t>
                </a:r>
              </a:p>
            </p:txBody>
          </p:sp>
        </p:grpSp>
        <p:sp>
          <p:nvSpPr>
            <p:cNvPr id="86" name="TextBox 54">
              <a:extLst>
                <a:ext uri="{FF2B5EF4-FFF2-40B4-BE49-F238E27FC236}">
                  <a16:creationId xmlns:a16="http://schemas.microsoft.com/office/drawing/2014/main" id="{0DEED9A2-CD3B-4046-9868-0B66C2E61FB3}"/>
                </a:ext>
              </a:extLst>
            </p:cNvPr>
            <p:cNvSpPr txBox="1"/>
            <p:nvPr/>
          </p:nvSpPr>
          <p:spPr>
            <a:xfrm>
              <a:off x="5811853" y="2756703"/>
              <a:ext cx="699205" cy="153888"/>
            </a:xfrm>
            <a:prstGeom prst="rect">
              <a:avLst/>
            </a:prstGeom>
            <a:solidFill>
              <a:srgbClr val="353535"/>
            </a:solidFill>
          </p:spPr>
          <p:txBody>
            <a:bodyPr wrap="square" lIns="0" tIns="0" rIns="0" bIns="0" rtlCol="0">
              <a:spAutoFit/>
            </a:bodyPr>
            <a:lstStyle>
              <a:defPPr>
                <a:defRPr lang="en-US"/>
              </a:defPPr>
              <a:lvl1pPr marL="0" algn="l" defTabSz="932503" rtl="0" eaLnBrk="1" latinLnBrk="0" hangingPunct="1">
                <a:defRPr sz="1800" kern="1200">
                  <a:solidFill>
                    <a:schemeClr val="tx1"/>
                  </a:solidFill>
                  <a:latin typeface="+mn-lt"/>
                  <a:ea typeface="+mn-ea"/>
                  <a:cs typeface="+mn-cs"/>
                </a:defRPr>
              </a:lvl1pPr>
              <a:lvl2pPr marL="466252" algn="l" defTabSz="932503" rtl="0" eaLnBrk="1" latinLnBrk="0" hangingPunct="1">
                <a:defRPr sz="1800" kern="1200">
                  <a:solidFill>
                    <a:schemeClr val="tx1"/>
                  </a:solidFill>
                  <a:latin typeface="+mn-lt"/>
                  <a:ea typeface="+mn-ea"/>
                  <a:cs typeface="+mn-cs"/>
                </a:defRPr>
              </a:lvl2pPr>
              <a:lvl3pPr marL="932503" algn="l" defTabSz="932503" rtl="0" eaLnBrk="1" latinLnBrk="0" hangingPunct="1">
                <a:defRPr sz="1800" kern="1200">
                  <a:solidFill>
                    <a:schemeClr val="tx1"/>
                  </a:solidFill>
                  <a:latin typeface="+mn-lt"/>
                  <a:ea typeface="+mn-ea"/>
                  <a:cs typeface="+mn-cs"/>
                </a:defRPr>
              </a:lvl3pPr>
              <a:lvl4pPr marL="1398755" algn="l" defTabSz="932503" rtl="0" eaLnBrk="1" latinLnBrk="0" hangingPunct="1">
                <a:defRPr sz="1800" kern="1200">
                  <a:solidFill>
                    <a:schemeClr val="tx1"/>
                  </a:solidFill>
                  <a:latin typeface="+mn-lt"/>
                  <a:ea typeface="+mn-ea"/>
                  <a:cs typeface="+mn-cs"/>
                </a:defRPr>
              </a:lvl4pPr>
              <a:lvl5pPr marL="1865006" algn="l" defTabSz="932503" rtl="0" eaLnBrk="1" latinLnBrk="0" hangingPunct="1">
                <a:defRPr sz="1800" kern="1200">
                  <a:solidFill>
                    <a:schemeClr val="tx1"/>
                  </a:solidFill>
                  <a:latin typeface="+mn-lt"/>
                  <a:ea typeface="+mn-ea"/>
                  <a:cs typeface="+mn-cs"/>
                </a:defRPr>
              </a:lvl5pPr>
              <a:lvl6pPr marL="2331259" algn="l" defTabSz="932503" rtl="0" eaLnBrk="1" latinLnBrk="0" hangingPunct="1">
                <a:defRPr sz="1800" kern="1200">
                  <a:solidFill>
                    <a:schemeClr val="tx1"/>
                  </a:solidFill>
                  <a:latin typeface="+mn-lt"/>
                  <a:ea typeface="+mn-ea"/>
                  <a:cs typeface="+mn-cs"/>
                </a:defRPr>
              </a:lvl6pPr>
              <a:lvl7pPr marL="2797510" algn="l" defTabSz="932503" rtl="0" eaLnBrk="1" latinLnBrk="0" hangingPunct="1">
                <a:defRPr sz="1800" kern="1200">
                  <a:solidFill>
                    <a:schemeClr val="tx1"/>
                  </a:solidFill>
                  <a:latin typeface="+mn-lt"/>
                  <a:ea typeface="+mn-ea"/>
                  <a:cs typeface="+mn-cs"/>
                </a:defRPr>
              </a:lvl7pPr>
              <a:lvl8pPr marL="3263762" algn="l" defTabSz="932503" rtl="0" eaLnBrk="1" latinLnBrk="0" hangingPunct="1">
                <a:defRPr sz="1800" kern="1200">
                  <a:solidFill>
                    <a:schemeClr val="tx1"/>
                  </a:solidFill>
                  <a:latin typeface="+mn-lt"/>
                  <a:ea typeface="+mn-ea"/>
                  <a:cs typeface="+mn-cs"/>
                </a:defRPr>
              </a:lvl8pPr>
              <a:lvl9pPr marL="3730014" algn="l" defTabSz="932503" rtl="0" eaLnBrk="1" latinLnBrk="0" hangingPunct="1">
                <a:defRPr sz="1800" kern="1200">
                  <a:solidFill>
                    <a:schemeClr val="tx1"/>
                  </a:solidFill>
                  <a:latin typeface="+mn-lt"/>
                  <a:ea typeface="+mn-ea"/>
                  <a:cs typeface="+mn-cs"/>
                </a:defRPr>
              </a:lvl9pPr>
            </a:lstStyle>
            <a:p>
              <a:pPr marL="0" marR="0" lvl="0" indent="0" algn="l" defTabSz="932136"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Segoe UI Semilight" panose="020B0402040204020203" pitchFamily="34" charset="0"/>
                  <a:cs typeface="Segoe UI Semilight" panose="020B0402040204020203" pitchFamily="34" charset="0"/>
                </a:rPr>
                <a:t>Advertising</a:t>
              </a:r>
            </a:p>
          </p:txBody>
        </p:sp>
        <p:grpSp>
          <p:nvGrpSpPr>
            <p:cNvPr id="87" name="Group 86">
              <a:extLst>
                <a:ext uri="{FF2B5EF4-FFF2-40B4-BE49-F238E27FC236}">
                  <a16:creationId xmlns:a16="http://schemas.microsoft.com/office/drawing/2014/main" id="{6AC24732-199B-461E-B1F3-5ADB31FCD982}"/>
                </a:ext>
              </a:extLst>
            </p:cNvPr>
            <p:cNvGrpSpPr/>
            <p:nvPr/>
          </p:nvGrpSpPr>
          <p:grpSpPr>
            <a:xfrm>
              <a:off x="7825825" y="4329518"/>
              <a:ext cx="1082058" cy="410530"/>
              <a:chOff x="10250172" y="4730382"/>
              <a:chExt cx="1404867" cy="533003"/>
            </a:xfrm>
            <a:solidFill>
              <a:srgbClr val="008FCF"/>
            </a:solidFill>
          </p:grpSpPr>
          <p:sp>
            <p:nvSpPr>
              <p:cNvPr id="88" name="Rectangle 87">
                <a:extLst>
                  <a:ext uri="{FF2B5EF4-FFF2-40B4-BE49-F238E27FC236}">
                    <a16:creationId xmlns:a16="http://schemas.microsoft.com/office/drawing/2014/main" id="{F8F8532C-8DF2-49FB-909A-E0F02AE8DE1E}"/>
                  </a:ext>
                </a:extLst>
              </p:cNvPr>
              <p:cNvSpPr/>
              <p:nvPr/>
            </p:nvSpPr>
            <p:spPr>
              <a:xfrm>
                <a:off x="10250172" y="4730382"/>
                <a:ext cx="1401715" cy="533003"/>
              </a:xfrm>
              <a:prstGeom prst="rect">
                <a:avLst/>
              </a:prstGeom>
              <a:grpFill/>
              <a:ln w="38100" cap="flat" cmpd="sng" algn="ctr">
                <a:noFill/>
                <a:prstDash val="solid"/>
              </a:ln>
              <a:effectLst/>
            </p:spPr>
            <p:txBody>
              <a:bodyPr rtlCol="0" anchor="ctr"/>
              <a:lstStyle>
                <a:defPPr>
                  <a:defRPr lang="en-US"/>
                </a:defPPr>
                <a:lvl1pPr marL="0" algn="l" defTabSz="932503" rtl="0" eaLnBrk="1" latinLnBrk="0" hangingPunct="1">
                  <a:defRPr sz="1800" kern="1200">
                    <a:solidFill>
                      <a:schemeClr val="tx1"/>
                    </a:solidFill>
                    <a:latin typeface="+mn-lt"/>
                    <a:ea typeface="+mn-ea"/>
                    <a:cs typeface="+mn-cs"/>
                  </a:defRPr>
                </a:lvl1pPr>
                <a:lvl2pPr marL="466252" algn="l" defTabSz="932503" rtl="0" eaLnBrk="1" latinLnBrk="0" hangingPunct="1">
                  <a:defRPr sz="1800" kern="1200">
                    <a:solidFill>
                      <a:schemeClr val="tx1"/>
                    </a:solidFill>
                    <a:latin typeface="+mn-lt"/>
                    <a:ea typeface="+mn-ea"/>
                    <a:cs typeface="+mn-cs"/>
                  </a:defRPr>
                </a:lvl2pPr>
                <a:lvl3pPr marL="932503" algn="l" defTabSz="932503" rtl="0" eaLnBrk="1" latinLnBrk="0" hangingPunct="1">
                  <a:defRPr sz="1800" kern="1200">
                    <a:solidFill>
                      <a:schemeClr val="tx1"/>
                    </a:solidFill>
                    <a:latin typeface="+mn-lt"/>
                    <a:ea typeface="+mn-ea"/>
                    <a:cs typeface="+mn-cs"/>
                  </a:defRPr>
                </a:lvl3pPr>
                <a:lvl4pPr marL="1398755" algn="l" defTabSz="932503" rtl="0" eaLnBrk="1" latinLnBrk="0" hangingPunct="1">
                  <a:defRPr sz="1800" kern="1200">
                    <a:solidFill>
                      <a:schemeClr val="tx1"/>
                    </a:solidFill>
                    <a:latin typeface="+mn-lt"/>
                    <a:ea typeface="+mn-ea"/>
                    <a:cs typeface="+mn-cs"/>
                  </a:defRPr>
                </a:lvl4pPr>
                <a:lvl5pPr marL="1865006" algn="l" defTabSz="932503" rtl="0" eaLnBrk="1" latinLnBrk="0" hangingPunct="1">
                  <a:defRPr sz="1800" kern="1200">
                    <a:solidFill>
                      <a:schemeClr val="tx1"/>
                    </a:solidFill>
                    <a:latin typeface="+mn-lt"/>
                    <a:ea typeface="+mn-ea"/>
                    <a:cs typeface="+mn-cs"/>
                  </a:defRPr>
                </a:lvl5pPr>
                <a:lvl6pPr marL="2331259" algn="l" defTabSz="932503" rtl="0" eaLnBrk="1" latinLnBrk="0" hangingPunct="1">
                  <a:defRPr sz="1800" kern="1200">
                    <a:solidFill>
                      <a:schemeClr val="tx1"/>
                    </a:solidFill>
                    <a:latin typeface="+mn-lt"/>
                    <a:ea typeface="+mn-ea"/>
                    <a:cs typeface="+mn-cs"/>
                  </a:defRPr>
                </a:lvl6pPr>
                <a:lvl7pPr marL="2797510" algn="l" defTabSz="932503" rtl="0" eaLnBrk="1" latinLnBrk="0" hangingPunct="1">
                  <a:defRPr sz="1800" kern="1200">
                    <a:solidFill>
                      <a:schemeClr val="tx1"/>
                    </a:solidFill>
                    <a:latin typeface="+mn-lt"/>
                    <a:ea typeface="+mn-ea"/>
                    <a:cs typeface="+mn-cs"/>
                  </a:defRPr>
                </a:lvl7pPr>
                <a:lvl8pPr marL="3263762" algn="l" defTabSz="932503" rtl="0" eaLnBrk="1" latinLnBrk="0" hangingPunct="1">
                  <a:defRPr sz="1800" kern="1200">
                    <a:solidFill>
                      <a:schemeClr val="tx1"/>
                    </a:solidFill>
                    <a:latin typeface="+mn-lt"/>
                    <a:ea typeface="+mn-ea"/>
                    <a:cs typeface="+mn-cs"/>
                  </a:defRPr>
                </a:lvl8pPr>
                <a:lvl9pPr marL="3730014" algn="l" defTabSz="932503" rtl="0" eaLnBrk="1" latinLnBrk="0" hangingPunct="1">
                  <a:defRPr sz="1800" kern="1200">
                    <a:solidFill>
                      <a:schemeClr val="tx1"/>
                    </a:solidFill>
                    <a:latin typeface="+mn-lt"/>
                    <a:ea typeface="+mn-ea"/>
                    <a:cs typeface="+mn-cs"/>
                  </a:defRPr>
                </a:lvl9pPr>
              </a:lstStyle>
              <a:p>
                <a:pPr defTabSz="1242631" fontAlgn="auto">
                  <a:lnSpc>
                    <a:spcPct val="90000"/>
                  </a:lnSpc>
                  <a:spcBef>
                    <a:spcPts val="0"/>
                  </a:spcBef>
                  <a:spcAft>
                    <a:spcPts val="0"/>
                  </a:spcAft>
                </a:pPr>
                <a:endParaRPr lang="en-US" sz="1000" kern="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endParaRPr>
              </a:p>
            </p:txBody>
          </p:sp>
          <p:sp>
            <p:nvSpPr>
              <p:cNvPr id="89" name="TextBox 57">
                <a:extLst>
                  <a:ext uri="{FF2B5EF4-FFF2-40B4-BE49-F238E27FC236}">
                    <a16:creationId xmlns:a16="http://schemas.microsoft.com/office/drawing/2014/main" id="{B571DC8F-CE58-4D15-ABBA-C7B0B66FD322}"/>
                  </a:ext>
                </a:extLst>
              </p:cNvPr>
              <p:cNvSpPr txBox="1"/>
              <p:nvPr/>
            </p:nvSpPr>
            <p:spPr>
              <a:xfrm>
                <a:off x="10747242" y="4872234"/>
                <a:ext cx="907797" cy="219777"/>
              </a:xfrm>
              <a:prstGeom prst="rect">
                <a:avLst/>
              </a:prstGeom>
              <a:grpFill/>
            </p:spPr>
            <p:txBody>
              <a:bodyPr wrap="square" lIns="0" tIns="0" rIns="0" bIns="0" rtlCol="0">
                <a:spAutoFit/>
              </a:bodyPr>
              <a:lstStyle>
                <a:defPPr>
                  <a:defRPr lang="en-US"/>
                </a:defPPr>
                <a:lvl1pPr marL="0" algn="l" defTabSz="932503" rtl="0" eaLnBrk="1" latinLnBrk="0" hangingPunct="1">
                  <a:defRPr sz="1800" kern="1200">
                    <a:solidFill>
                      <a:schemeClr val="tx1"/>
                    </a:solidFill>
                    <a:latin typeface="+mn-lt"/>
                    <a:ea typeface="+mn-ea"/>
                    <a:cs typeface="+mn-cs"/>
                  </a:defRPr>
                </a:lvl1pPr>
                <a:lvl2pPr marL="466252" algn="l" defTabSz="932503" rtl="0" eaLnBrk="1" latinLnBrk="0" hangingPunct="1">
                  <a:defRPr sz="1800" kern="1200">
                    <a:solidFill>
                      <a:schemeClr val="tx1"/>
                    </a:solidFill>
                    <a:latin typeface="+mn-lt"/>
                    <a:ea typeface="+mn-ea"/>
                    <a:cs typeface="+mn-cs"/>
                  </a:defRPr>
                </a:lvl2pPr>
                <a:lvl3pPr marL="932503" algn="l" defTabSz="932503" rtl="0" eaLnBrk="1" latinLnBrk="0" hangingPunct="1">
                  <a:defRPr sz="1800" kern="1200">
                    <a:solidFill>
                      <a:schemeClr val="tx1"/>
                    </a:solidFill>
                    <a:latin typeface="+mn-lt"/>
                    <a:ea typeface="+mn-ea"/>
                    <a:cs typeface="+mn-cs"/>
                  </a:defRPr>
                </a:lvl3pPr>
                <a:lvl4pPr marL="1398755" algn="l" defTabSz="932503" rtl="0" eaLnBrk="1" latinLnBrk="0" hangingPunct="1">
                  <a:defRPr sz="1800" kern="1200">
                    <a:solidFill>
                      <a:schemeClr val="tx1"/>
                    </a:solidFill>
                    <a:latin typeface="+mn-lt"/>
                    <a:ea typeface="+mn-ea"/>
                    <a:cs typeface="+mn-cs"/>
                  </a:defRPr>
                </a:lvl4pPr>
                <a:lvl5pPr marL="1865006" algn="l" defTabSz="932503" rtl="0" eaLnBrk="1" latinLnBrk="0" hangingPunct="1">
                  <a:defRPr sz="1800" kern="1200">
                    <a:solidFill>
                      <a:schemeClr val="tx1"/>
                    </a:solidFill>
                    <a:latin typeface="+mn-lt"/>
                    <a:ea typeface="+mn-ea"/>
                    <a:cs typeface="+mn-cs"/>
                  </a:defRPr>
                </a:lvl5pPr>
                <a:lvl6pPr marL="2331259" algn="l" defTabSz="932503" rtl="0" eaLnBrk="1" latinLnBrk="0" hangingPunct="1">
                  <a:defRPr sz="1800" kern="1200">
                    <a:solidFill>
                      <a:schemeClr val="tx1"/>
                    </a:solidFill>
                    <a:latin typeface="+mn-lt"/>
                    <a:ea typeface="+mn-ea"/>
                    <a:cs typeface="+mn-cs"/>
                  </a:defRPr>
                </a:lvl6pPr>
                <a:lvl7pPr marL="2797510" algn="l" defTabSz="932503" rtl="0" eaLnBrk="1" latinLnBrk="0" hangingPunct="1">
                  <a:defRPr sz="1800" kern="1200">
                    <a:solidFill>
                      <a:schemeClr val="tx1"/>
                    </a:solidFill>
                    <a:latin typeface="+mn-lt"/>
                    <a:ea typeface="+mn-ea"/>
                    <a:cs typeface="+mn-cs"/>
                  </a:defRPr>
                </a:lvl7pPr>
                <a:lvl8pPr marL="3263762" algn="l" defTabSz="932503" rtl="0" eaLnBrk="1" latinLnBrk="0" hangingPunct="1">
                  <a:defRPr sz="1800" kern="1200">
                    <a:solidFill>
                      <a:schemeClr val="tx1"/>
                    </a:solidFill>
                    <a:latin typeface="+mn-lt"/>
                    <a:ea typeface="+mn-ea"/>
                    <a:cs typeface="+mn-cs"/>
                  </a:defRPr>
                </a:lvl8pPr>
                <a:lvl9pPr marL="3730014" algn="l" defTabSz="932503" rtl="0" eaLnBrk="1" latinLnBrk="0" hangingPunct="1">
                  <a:defRPr sz="1800" kern="1200">
                    <a:solidFill>
                      <a:schemeClr val="tx1"/>
                    </a:solidFill>
                    <a:latin typeface="+mn-lt"/>
                    <a:ea typeface="+mn-ea"/>
                    <a:cs typeface="+mn-cs"/>
                  </a:defRPr>
                </a:lvl9pPr>
              </a:lstStyle>
              <a:p>
                <a:pPr defTabSz="932136" fontAlgn="auto">
                  <a:spcBef>
                    <a:spcPts val="0"/>
                  </a:spcBef>
                  <a:spcAft>
                    <a:spcPts val="0"/>
                  </a:spcAft>
                  <a:defRPr/>
                </a:pPr>
                <a:r>
                  <a:rPr lang="en-US" sz="1100" b="0" kern="0" dirty="0">
                    <a:gradFill>
                      <a:gsLst>
                        <a:gs pos="0">
                          <a:srgbClr val="FFFFFF"/>
                        </a:gs>
                        <a:gs pos="86000">
                          <a:srgbClr val="FFFFFF"/>
                        </a:gs>
                      </a:gsLst>
                      <a:lin ang="5400000" scaled="0"/>
                    </a:gradFill>
                    <a:latin typeface="Segoe UI Semilight" panose="020B0402040204020203" pitchFamily="34" charset="0"/>
                    <a:cs typeface="Segoe UI Semilight" panose="020B0402040204020203" pitchFamily="34" charset="0"/>
                  </a:rPr>
                  <a:t>Flash</a:t>
                </a:r>
              </a:p>
            </p:txBody>
          </p:sp>
          <p:pic>
            <p:nvPicPr>
              <p:cNvPr id="90" name="Picture 89">
                <a:extLst>
                  <a:ext uri="{FF2B5EF4-FFF2-40B4-BE49-F238E27FC236}">
                    <a16:creationId xmlns:a16="http://schemas.microsoft.com/office/drawing/2014/main" id="{AE57B3D8-68D0-4C6A-B6DD-659063B8DB6E}"/>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341337" y="4812050"/>
                <a:ext cx="341539" cy="341539"/>
              </a:xfrm>
              <a:prstGeom prst="rect">
                <a:avLst/>
              </a:prstGeom>
              <a:grpFill/>
            </p:spPr>
          </p:pic>
        </p:grpSp>
        <p:grpSp>
          <p:nvGrpSpPr>
            <p:cNvPr id="91" name="Group 90">
              <a:extLst>
                <a:ext uri="{FF2B5EF4-FFF2-40B4-BE49-F238E27FC236}">
                  <a16:creationId xmlns:a16="http://schemas.microsoft.com/office/drawing/2014/main" id="{C8DA0AE7-BB02-4A44-B2AA-4D40E2B1139A}"/>
                </a:ext>
              </a:extLst>
            </p:cNvPr>
            <p:cNvGrpSpPr/>
            <p:nvPr/>
          </p:nvGrpSpPr>
          <p:grpSpPr>
            <a:xfrm>
              <a:off x="7825824" y="2460084"/>
              <a:ext cx="1079631" cy="437003"/>
              <a:chOff x="10275018" y="2466034"/>
              <a:chExt cx="1401715" cy="567373"/>
            </a:xfrm>
            <a:solidFill>
              <a:srgbClr val="008FCF"/>
            </a:solidFill>
          </p:grpSpPr>
          <p:sp>
            <p:nvSpPr>
              <p:cNvPr id="92" name="Rectangle 91">
                <a:extLst>
                  <a:ext uri="{FF2B5EF4-FFF2-40B4-BE49-F238E27FC236}">
                    <a16:creationId xmlns:a16="http://schemas.microsoft.com/office/drawing/2014/main" id="{EC85BC9D-38A8-4CB0-9253-963BE28B5F1F}"/>
                  </a:ext>
                </a:extLst>
              </p:cNvPr>
              <p:cNvSpPr/>
              <p:nvPr/>
            </p:nvSpPr>
            <p:spPr>
              <a:xfrm>
                <a:off x="10275018" y="2466034"/>
                <a:ext cx="1401715" cy="567373"/>
              </a:xfrm>
              <a:prstGeom prst="rect">
                <a:avLst/>
              </a:prstGeom>
              <a:grpFill/>
              <a:ln w="38100" cap="flat" cmpd="sng" algn="ctr">
                <a:noFill/>
                <a:prstDash val="solid"/>
              </a:ln>
              <a:effectLst/>
            </p:spPr>
            <p:txBody>
              <a:bodyPr rtlCol="0" anchor="ctr"/>
              <a:lstStyle>
                <a:defPPr>
                  <a:defRPr lang="en-US"/>
                </a:defPPr>
                <a:lvl1pPr marL="0" algn="l" defTabSz="932503" rtl="0" eaLnBrk="1" latinLnBrk="0" hangingPunct="1">
                  <a:defRPr sz="1800" kern="1200">
                    <a:solidFill>
                      <a:schemeClr val="tx1"/>
                    </a:solidFill>
                    <a:latin typeface="+mn-lt"/>
                    <a:ea typeface="+mn-ea"/>
                    <a:cs typeface="+mn-cs"/>
                  </a:defRPr>
                </a:lvl1pPr>
                <a:lvl2pPr marL="466252" algn="l" defTabSz="932503" rtl="0" eaLnBrk="1" latinLnBrk="0" hangingPunct="1">
                  <a:defRPr sz="1800" kern="1200">
                    <a:solidFill>
                      <a:schemeClr val="tx1"/>
                    </a:solidFill>
                    <a:latin typeface="+mn-lt"/>
                    <a:ea typeface="+mn-ea"/>
                    <a:cs typeface="+mn-cs"/>
                  </a:defRPr>
                </a:lvl2pPr>
                <a:lvl3pPr marL="932503" algn="l" defTabSz="932503" rtl="0" eaLnBrk="1" latinLnBrk="0" hangingPunct="1">
                  <a:defRPr sz="1800" kern="1200">
                    <a:solidFill>
                      <a:schemeClr val="tx1"/>
                    </a:solidFill>
                    <a:latin typeface="+mn-lt"/>
                    <a:ea typeface="+mn-ea"/>
                    <a:cs typeface="+mn-cs"/>
                  </a:defRPr>
                </a:lvl3pPr>
                <a:lvl4pPr marL="1398755" algn="l" defTabSz="932503" rtl="0" eaLnBrk="1" latinLnBrk="0" hangingPunct="1">
                  <a:defRPr sz="1800" kern="1200">
                    <a:solidFill>
                      <a:schemeClr val="tx1"/>
                    </a:solidFill>
                    <a:latin typeface="+mn-lt"/>
                    <a:ea typeface="+mn-ea"/>
                    <a:cs typeface="+mn-cs"/>
                  </a:defRPr>
                </a:lvl4pPr>
                <a:lvl5pPr marL="1865006" algn="l" defTabSz="932503" rtl="0" eaLnBrk="1" latinLnBrk="0" hangingPunct="1">
                  <a:defRPr sz="1800" kern="1200">
                    <a:solidFill>
                      <a:schemeClr val="tx1"/>
                    </a:solidFill>
                    <a:latin typeface="+mn-lt"/>
                    <a:ea typeface="+mn-ea"/>
                    <a:cs typeface="+mn-cs"/>
                  </a:defRPr>
                </a:lvl5pPr>
                <a:lvl6pPr marL="2331259" algn="l" defTabSz="932503" rtl="0" eaLnBrk="1" latinLnBrk="0" hangingPunct="1">
                  <a:defRPr sz="1800" kern="1200">
                    <a:solidFill>
                      <a:schemeClr val="tx1"/>
                    </a:solidFill>
                    <a:latin typeface="+mn-lt"/>
                    <a:ea typeface="+mn-ea"/>
                    <a:cs typeface="+mn-cs"/>
                  </a:defRPr>
                </a:lvl6pPr>
                <a:lvl7pPr marL="2797510" algn="l" defTabSz="932503" rtl="0" eaLnBrk="1" latinLnBrk="0" hangingPunct="1">
                  <a:defRPr sz="1800" kern="1200">
                    <a:solidFill>
                      <a:schemeClr val="tx1"/>
                    </a:solidFill>
                    <a:latin typeface="+mn-lt"/>
                    <a:ea typeface="+mn-ea"/>
                    <a:cs typeface="+mn-cs"/>
                  </a:defRPr>
                </a:lvl7pPr>
                <a:lvl8pPr marL="3263762" algn="l" defTabSz="932503" rtl="0" eaLnBrk="1" latinLnBrk="0" hangingPunct="1">
                  <a:defRPr sz="1800" kern="1200">
                    <a:solidFill>
                      <a:schemeClr val="tx1"/>
                    </a:solidFill>
                    <a:latin typeface="+mn-lt"/>
                    <a:ea typeface="+mn-ea"/>
                    <a:cs typeface="+mn-cs"/>
                  </a:defRPr>
                </a:lvl8pPr>
                <a:lvl9pPr marL="3730014" algn="l" defTabSz="932503" rtl="0" eaLnBrk="1" latinLnBrk="0" hangingPunct="1">
                  <a:defRPr sz="1800" kern="1200">
                    <a:solidFill>
                      <a:schemeClr val="tx1"/>
                    </a:solidFill>
                    <a:latin typeface="+mn-lt"/>
                    <a:ea typeface="+mn-ea"/>
                    <a:cs typeface="+mn-cs"/>
                  </a:defRPr>
                </a:lvl9pPr>
              </a:lstStyle>
              <a:p>
                <a:pPr defTabSz="1242631" fontAlgn="auto">
                  <a:lnSpc>
                    <a:spcPct val="90000"/>
                  </a:lnSpc>
                  <a:spcBef>
                    <a:spcPts val="0"/>
                  </a:spcBef>
                  <a:spcAft>
                    <a:spcPts val="0"/>
                  </a:spcAft>
                </a:pPr>
                <a:endParaRPr lang="en-US" sz="1000" kern="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endParaRPr>
              </a:p>
            </p:txBody>
          </p:sp>
          <p:sp>
            <p:nvSpPr>
              <p:cNvPr id="93" name="TextBox 61">
                <a:extLst>
                  <a:ext uri="{FF2B5EF4-FFF2-40B4-BE49-F238E27FC236}">
                    <a16:creationId xmlns:a16="http://schemas.microsoft.com/office/drawing/2014/main" id="{0404B882-88D0-4CED-A312-26C26E5103B9}"/>
                  </a:ext>
                </a:extLst>
              </p:cNvPr>
              <p:cNvSpPr txBox="1"/>
              <p:nvPr/>
            </p:nvSpPr>
            <p:spPr>
              <a:xfrm>
                <a:off x="10736278" y="2660291"/>
                <a:ext cx="859442" cy="219777"/>
              </a:xfrm>
              <a:prstGeom prst="rect">
                <a:avLst/>
              </a:prstGeom>
              <a:grpFill/>
            </p:spPr>
            <p:txBody>
              <a:bodyPr wrap="square" lIns="0" tIns="0" rIns="0" bIns="0" rtlCol="0">
                <a:spAutoFit/>
              </a:bodyPr>
              <a:lstStyle>
                <a:defPPr>
                  <a:defRPr lang="en-US"/>
                </a:defPPr>
                <a:lvl1pPr marL="0" algn="l" defTabSz="932503" rtl="0" eaLnBrk="1" latinLnBrk="0" hangingPunct="1">
                  <a:defRPr sz="1800" kern="1200">
                    <a:solidFill>
                      <a:schemeClr val="tx1"/>
                    </a:solidFill>
                    <a:latin typeface="+mn-lt"/>
                    <a:ea typeface="+mn-ea"/>
                    <a:cs typeface="+mn-cs"/>
                  </a:defRPr>
                </a:lvl1pPr>
                <a:lvl2pPr marL="466252" algn="l" defTabSz="932503" rtl="0" eaLnBrk="1" latinLnBrk="0" hangingPunct="1">
                  <a:defRPr sz="1800" kern="1200">
                    <a:solidFill>
                      <a:schemeClr val="tx1"/>
                    </a:solidFill>
                    <a:latin typeface="+mn-lt"/>
                    <a:ea typeface="+mn-ea"/>
                    <a:cs typeface="+mn-cs"/>
                  </a:defRPr>
                </a:lvl2pPr>
                <a:lvl3pPr marL="932503" algn="l" defTabSz="932503" rtl="0" eaLnBrk="1" latinLnBrk="0" hangingPunct="1">
                  <a:defRPr sz="1800" kern="1200">
                    <a:solidFill>
                      <a:schemeClr val="tx1"/>
                    </a:solidFill>
                    <a:latin typeface="+mn-lt"/>
                    <a:ea typeface="+mn-ea"/>
                    <a:cs typeface="+mn-cs"/>
                  </a:defRPr>
                </a:lvl3pPr>
                <a:lvl4pPr marL="1398755" algn="l" defTabSz="932503" rtl="0" eaLnBrk="1" latinLnBrk="0" hangingPunct="1">
                  <a:defRPr sz="1800" kern="1200">
                    <a:solidFill>
                      <a:schemeClr val="tx1"/>
                    </a:solidFill>
                    <a:latin typeface="+mn-lt"/>
                    <a:ea typeface="+mn-ea"/>
                    <a:cs typeface="+mn-cs"/>
                  </a:defRPr>
                </a:lvl4pPr>
                <a:lvl5pPr marL="1865006" algn="l" defTabSz="932503" rtl="0" eaLnBrk="1" latinLnBrk="0" hangingPunct="1">
                  <a:defRPr sz="1800" kern="1200">
                    <a:solidFill>
                      <a:schemeClr val="tx1"/>
                    </a:solidFill>
                    <a:latin typeface="+mn-lt"/>
                    <a:ea typeface="+mn-ea"/>
                    <a:cs typeface="+mn-cs"/>
                  </a:defRPr>
                </a:lvl5pPr>
                <a:lvl6pPr marL="2331259" algn="l" defTabSz="932503" rtl="0" eaLnBrk="1" latinLnBrk="0" hangingPunct="1">
                  <a:defRPr sz="1800" kern="1200">
                    <a:solidFill>
                      <a:schemeClr val="tx1"/>
                    </a:solidFill>
                    <a:latin typeface="+mn-lt"/>
                    <a:ea typeface="+mn-ea"/>
                    <a:cs typeface="+mn-cs"/>
                  </a:defRPr>
                </a:lvl6pPr>
                <a:lvl7pPr marL="2797510" algn="l" defTabSz="932503" rtl="0" eaLnBrk="1" latinLnBrk="0" hangingPunct="1">
                  <a:defRPr sz="1800" kern="1200">
                    <a:solidFill>
                      <a:schemeClr val="tx1"/>
                    </a:solidFill>
                    <a:latin typeface="+mn-lt"/>
                    <a:ea typeface="+mn-ea"/>
                    <a:cs typeface="+mn-cs"/>
                  </a:defRPr>
                </a:lvl7pPr>
                <a:lvl8pPr marL="3263762" algn="l" defTabSz="932503" rtl="0" eaLnBrk="1" latinLnBrk="0" hangingPunct="1">
                  <a:defRPr sz="1800" kern="1200">
                    <a:solidFill>
                      <a:schemeClr val="tx1"/>
                    </a:solidFill>
                    <a:latin typeface="+mn-lt"/>
                    <a:ea typeface="+mn-ea"/>
                    <a:cs typeface="+mn-cs"/>
                  </a:defRPr>
                </a:lvl8pPr>
                <a:lvl9pPr marL="3730014" algn="l" defTabSz="932503" rtl="0" eaLnBrk="1" latinLnBrk="0" hangingPunct="1">
                  <a:defRPr sz="1800" kern="1200">
                    <a:solidFill>
                      <a:schemeClr val="tx1"/>
                    </a:solidFill>
                    <a:latin typeface="+mn-lt"/>
                    <a:ea typeface="+mn-ea"/>
                    <a:cs typeface="+mn-cs"/>
                  </a:defRPr>
                </a:lvl9pPr>
              </a:lstStyle>
              <a:p>
                <a:pPr defTabSz="932136" fontAlgn="auto">
                  <a:spcBef>
                    <a:spcPts val="0"/>
                  </a:spcBef>
                  <a:spcAft>
                    <a:spcPts val="0"/>
                  </a:spcAft>
                  <a:defRPr/>
                </a:pPr>
                <a:r>
                  <a:rPr lang="en-US" sz="1100" b="0" kern="0" dirty="0">
                    <a:gradFill>
                      <a:gsLst>
                        <a:gs pos="0">
                          <a:srgbClr val="FFFFFF"/>
                        </a:gs>
                        <a:gs pos="86000">
                          <a:srgbClr val="FFFFFF"/>
                        </a:gs>
                      </a:gsLst>
                      <a:lin ang="5400000" scaled="0"/>
                    </a:gradFill>
                    <a:latin typeface="Segoe UI Semilight" panose="020B0402040204020203" pitchFamily="34" charset="0"/>
                    <a:cs typeface="Segoe UI Semilight" panose="020B0402040204020203" pitchFamily="34" charset="0"/>
                  </a:rPr>
                  <a:t>XBOX 360</a:t>
                </a:r>
              </a:p>
            </p:txBody>
          </p:sp>
          <p:pic>
            <p:nvPicPr>
              <p:cNvPr id="94" name="Picture 93">
                <a:extLst>
                  <a:ext uri="{FF2B5EF4-FFF2-40B4-BE49-F238E27FC236}">
                    <a16:creationId xmlns:a16="http://schemas.microsoft.com/office/drawing/2014/main" id="{B1CC349A-BA24-425E-A87C-66A1B9D3E514}"/>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342571" y="2615587"/>
                <a:ext cx="346903" cy="346903"/>
              </a:xfrm>
              <a:prstGeom prst="rect">
                <a:avLst/>
              </a:prstGeom>
              <a:grpFill/>
            </p:spPr>
          </p:pic>
        </p:grpSp>
        <p:grpSp>
          <p:nvGrpSpPr>
            <p:cNvPr id="95" name="Group 94">
              <a:extLst>
                <a:ext uri="{FF2B5EF4-FFF2-40B4-BE49-F238E27FC236}">
                  <a16:creationId xmlns:a16="http://schemas.microsoft.com/office/drawing/2014/main" id="{6B0073FA-EF00-403F-A00C-6A87BF375925}"/>
                </a:ext>
              </a:extLst>
            </p:cNvPr>
            <p:cNvGrpSpPr/>
            <p:nvPr/>
          </p:nvGrpSpPr>
          <p:grpSpPr>
            <a:xfrm>
              <a:off x="7825815" y="3379259"/>
              <a:ext cx="1180866" cy="483327"/>
              <a:chOff x="10283855" y="1789951"/>
              <a:chExt cx="1533152" cy="627518"/>
            </a:xfrm>
            <a:solidFill>
              <a:srgbClr val="008FCF"/>
            </a:solidFill>
          </p:grpSpPr>
          <p:sp>
            <p:nvSpPr>
              <p:cNvPr id="96" name="Rectangle 95">
                <a:extLst>
                  <a:ext uri="{FF2B5EF4-FFF2-40B4-BE49-F238E27FC236}">
                    <a16:creationId xmlns:a16="http://schemas.microsoft.com/office/drawing/2014/main" id="{616EDE7C-CCDD-40EE-AA61-46C160A849F2}"/>
                  </a:ext>
                </a:extLst>
              </p:cNvPr>
              <p:cNvSpPr/>
              <p:nvPr/>
            </p:nvSpPr>
            <p:spPr>
              <a:xfrm>
                <a:off x="10283855" y="1789951"/>
                <a:ext cx="1401715" cy="627518"/>
              </a:xfrm>
              <a:prstGeom prst="rect">
                <a:avLst/>
              </a:prstGeom>
              <a:grpFill/>
              <a:ln w="38100" cap="flat" cmpd="sng" algn="ctr">
                <a:noFill/>
                <a:prstDash val="solid"/>
              </a:ln>
              <a:effectLst/>
            </p:spPr>
            <p:txBody>
              <a:bodyPr rtlCol="0" anchor="ctr"/>
              <a:lstStyle>
                <a:defPPr>
                  <a:defRPr lang="en-US"/>
                </a:defPPr>
                <a:lvl1pPr marL="0" algn="l" defTabSz="932503" rtl="0" eaLnBrk="1" latinLnBrk="0" hangingPunct="1">
                  <a:defRPr sz="1800" kern="1200">
                    <a:solidFill>
                      <a:schemeClr val="tx1"/>
                    </a:solidFill>
                    <a:latin typeface="+mn-lt"/>
                    <a:ea typeface="+mn-ea"/>
                    <a:cs typeface="+mn-cs"/>
                  </a:defRPr>
                </a:lvl1pPr>
                <a:lvl2pPr marL="466252" algn="l" defTabSz="932503" rtl="0" eaLnBrk="1" latinLnBrk="0" hangingPunct="1">
                  <a:defRPr sz="1800" kern="1200">
                    <a:solidFill>
                      <a:schemeClr val="tx1"/>
                    </a:solidFill>
                    <a:latin typeface="+mn-lt"/>
                    <a:ea typeface="+mn-ea"/>
                    <a:cs typeface="+mn-cs"/>
                  </a:defRPr>
                </a:lvl2pPr>
                <a:lvl3pPr marL="932503" algn="l" defTabSz="932503" rtl="0" eaLnBrk="1" latinLnBrk="0" hangingPunct="1">
                  <a:defRPr sz="1800" kern="1200">
                    <a:solidFill>
                      <a:schemeClr val="tx1"/>
                    </a:solidFill>
                    <a:latin typeface="+mn-lt"/>
                    <a:ea typeface="+mn-ea"/>
                    <a:cs typeface="+mn-cs"/>
                  </a:defRPr>
                </a:lvl3pPr>
                <a:lvl4pPr marL="1398755" algn="l" defTabSz="932503" rtl="0" eaLnBrk="1" latinLnBrk="0" hangingPunct="1">
                  <a:defRPr sz="1800" kern="1200">
                    <a:solidFill>
                      <a:schemeClr val="tx1"/>
                    </a:solidFill>
                    <a:latin typeface="+mn-lt"/>
                    <a:ea typeface="+mn-ea"/>
                    <a:cs typeface="+mn-cs"/>
                  </a:defRPr>
                </a:lvl4pPr>
                <a:lvl5pPr marL="1865006" algn="l" defTabSz="932503" rtl="0" eaLnBrk="1" latinLnBrk="0" hangingPunct="1">
                  <a:defRPr sz="1800" kern="1200">
                    <a:solidFill>
                      <a:schemeClr val="tx1"/>
                    </a:solidFill>
                    <a:latin typeface="+mn-lt"/>
                    <a:ea typeface="+mn-ea"/>
                    <a:cs typeface="+mn-cs"/>
                  </a:defRPr>
                </a:lvl5pPr>
                <a:lvl6pPr marL="2331259" algn="l" defTabSz="932503" rtl="0" eaLnBrk="1" latinLnBrk="0" hangingPunct="1">
                  <a:defRPr sz="1800" kern="1200">
                    <a:solidFill>
                      <a:schemeClr val="tx1"/>
                    </a:solidFill>
                    <a:latin typeface="+mn-lt"/>
                    <a:ea typeface="+mn-ea"/>
                    <a:cs typeface="+mn-cs"/>
                  </a:defRPr>
                </a:lvl6pPr>
                <a:lvl7pPr marL="2797510" algn="l" defTabSz="932503" rtl="0" eaLnBrk="1" latinLnBrk="0" hangingPunct="1">
                  <a:defRPr sz="1800" kern="1200">
                    <a:solidFill>
                      <a:schemeClr val="tx1"/>
                    </a:solidFill>
                    <a:latin typeface="+mn-lt"/>
                    <a:ea typeface="+mn-ea"/>
                    <a:cs typeface="+mn-cs"/>
                  </a:defRPr>
                </a:lvl7pPr>
                <a:lvl8pPr marL="3263762" algn="l" defTabSz="932503" rtl="0" eaLnBrk="1" latinLnBrk="0" hangingPunct="1">
                  <a:defRPr sz="1800" kern="1200">
                    <a:solidFill>
                      <a:schemeClr val="tx1"/>
                    </a:solidFill>
                    <a:latin typeface="+mn-lt"/>
                    <a:ea typeface="+mn-ea"/>
                    <a:cs typeface="+mn-cs"/>
                  </a:defRPr>
                </a:lvl8pPr>
                <a:lvl9pPr marL="3730014" algn="l" defTabSz="932503" rtl="0" eaLnBrk="1" latinLnBrk="0" hangingPunct="1">
                  <a:defRPr sz="1800" kern="1200">
                    <a:solidFill>
                      <a:schemeClr val="tx1"/>
                    </a:solidFill>
                    <a:latin typeface="+mn-lt"/>
                    <a:ea typeface="+mn-ea"/>
                    <a:cs typeface="+mn-cs"/>
                  </a:defRPr>
                </a:lvl9pPr>
              </a:lstStyle>
              <a:p>
                <a:pPr defTabSz="1242631" fontAlgn="auto">
                  <a:lnSpc>
                    <a:spcPct val="90000"/>
                  </a:lnSpc>
                  <a:spcBef>
                    <a:spcPts val="0"/>
                  </a:spcBef>
                  <a:spcAft>
                    <a:spcPts val="0"/>
                  </a:spcAft>
                </a:pPr>
                <a:endParaRPr lang="en-US" sz="1000" kern="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endParaRPr>
              </a:p>
            </p:txBody>
          </p:sp>
          <p:sp>
            <p:nvSpPr>
              <p:cNvPr id="97" name="TextBox 65">
                <a:extLst>
                  <a:ext uri="{FF2B5EF4-FFF2-40B4-BE49-F238E27FC236}">
                    <a16:creationId xmlns:a16="http://schemas.microsoft.com/office/drawing/2014/main" id="{A10225A9-51E3-470B-84A0-0C07B475ADA6}"/>
                  </a:ext>
                </a:extLst>
              </p:cNvPr>
              <p:cNvSpPr txBox="1"/>
              <p:nvPr/>
            </p:nvSpPr>
            <p:spPr>
              <a:xfrm>
                <a:off x="10724219" y="1895583"/>
                <a:ext cx="1092788" cy="439555"/>
              </a:xfrm>
              <a:prstGeom prst="rect">
                <a:avLst/>
              </a:prstGeom>
              <a:noFill/>
            </p:spPr>
            <p:txBody>
              <a:bodyPr wrap="square" lIns="0" tIns="0" rIns="0" bIns="0" rtlCol="0">
                <a:spAutoFit/>
              </a:bodyPr>
              <a:lstStyle>
                <a:defPPr>
                  <a:defRPr lang="en-US"/>
                </a:defPPr>
                <a:lvl1pPr marL="0" algn="l" defTabSz="932503" rtl="0" eaLnBrk="1" latinLnBrk="0" hangingPunct="1">
                  <a:defRPr sz="1800" kern="1200">
                    <a:solidFill>
                      <a:schemeClr val="tx1"/>
                    </a:solidFill>
                    <a:latin typeface="+mn-lt"/>
                    <a:ea typeface="+mn-ea"/>
                    <a:cs typeface="+mn-cs"/>
                  </a:defRPr>
                </a:lvl1pPr>
                <a:lvl2pPr marL="466252" algn="l" defTabSz="932503" rtl="0" eaLnBrk="1" latinLnBrk="0" hangingPunct="1">
                  <a:defRPr sz="1800" kern="1200">
                    <a:solidFill>
                      <a:schemeClr val="tx1"/>
                    </a:solidFill>
                    <a:latin typeface="+mn-lt"/>
                    <a:ea typeface="+mn-ea"/>
                    <a:cs typeface="+mn-cs"/>
                  </a:defRPr>
                </a:lvl2pPr>
                <a:lvl3pPr marL="932503" algn="l" defTabSz="932503" rtl="0" eaLnBrk="1" latinLnBrk="0" hangingPunct="1">
                  <a:defRPr sz="1800" kern="1200">
                    <a:solidFill>
                      <a:schemeClr val="tx1"/>
                    </a:solidFill>
                    <a:latin typeface="+mn-lt"/>
                    <a:ea typeface="+mn-ea"/>
                    <a:cs typeface="+mn-cs"/>
                  </a:defRPr>
                </a:lvl3pPr>
                <a:lvl4pPr marL="1398755" algn="l" defTabSz="932503" rtl="0" eaLnBrk="1" latinLnBrk="0" hangingPunct="1">
                  <a:defRPr sz="1800" kern="1200">
                    <a:solidFill>
                      <a:schemeClr val="tx1"/>
                    </a:solidFill>
                    <a:latin typeface="+mn-lt"/>
                    <a:ea typeface="+mn-ea"/>
                    <a:cs typeface="+mn-cs"/>
                  </a:defRPr>
                </a:lvl4pPr>
                <a:lvl5pPr marL="1865006" algn="l" defTabSz="932503" rtl="0" eaLnBrk="1" latinLnBrk="0" hangingPunct="1">
                  <a:defRPr sz="1800" kern="1200">
                    <a:solidFill>
                      <a:schemeClr val="tx1"/>
                    </a:solidFill>
                    <a:latin typeface="+mn-lt"/>
                    <a:ea typeface="+mn-ea"/>
                    <a:cs typeface="+mn-cs"/>
                  </a:defRPr>
                </a:lvl5pPr>
                <a:lvl6pPr marL="2331259" algn="l" defTabSz="932503" rtl="0" eaLnBrk="1" latinLnBrk="0" hangingPunct="1">
                  <a:defRPr sz="1800" kern="1200">
                    <a:solidFill>
                      <a:schemeClr val="tx1"/>
                    </a:solidFill>
                    <a:latin typeface="+mn-lt"/>
                    <a:ea typeface="+mn-ea"/>
                    <a:cs typeface="+mn-cs"/>
                  </a:defRPr>
                </a:lvl6pPr>
                <a:lvl7pPr marL="2797510" algn="l" defTabSz="932503" rtl="0" eaLnBrk="1" latinLnBrk="0" hangingPunct="1">
                  <a:defRPr sz="1800" kern="1200">
                    <a:solidFill>
                      <a:schemeClr val="tx1"/>
                    </a:solidFill>
                    <a:latin typeface="+mn-lt"/>
                    <a:ea typeface="+mn-ea"/>
                    <a:cs typeface="+mn-cs"/>
                  </a:defRPr>
                </a:lvl7pPr>
                <a:lvl8pPr marL="3263762" algn="l" defTabSz="932503" rtl="0" eaLnBrk="1" latinLnBrk="0" hangingPunct="1">
                  <a:defRPr sz="1800" kern="1200">
                    <a:solidFill>
                      <a:schemeClr val="tx1"/>
                    </a:solidFill>
                    <a:latin typeface="+mn-lt"/>
                    <a:ea typeface="+mn-ea"/>
                    <a:cs typeface="+mn-cs"/>
                  </a:defRPr>
                </a:lvl8pPr>
                <a:lvl9pPr marL="3730014" algn="l" defTabSz="932503" rtl="0" eaLnBrk="1" latinLnBrk="0" hangingPunct="1">
                  <a:defRPr sz="1800" kern="1200">
                    <a:solidFill>
                      <a:schemeClr val="tx1"/>
                    </a:solidFill>
                    <a:latin typeface="+mn-lt"/>
                    <a:ea typeface="+mn-ea"/>
                    <a:cs typeface="+mn-cs"/>
                  </a:defRPr>
                </a:lvl9pPr>
              </a:lstStyle>
              <a:p>
                <a:pPr defTabSz="932136" fontAlgn="auto">
                  <a:spcBef>
                    <a:spcPts val="0"/>
                  </a:spcBef>
                  <a:spcAft>
                    <a:spcPts val="0"/>
                  </a:spcAft>
                  <a:defRPr/>
                </a:pPr>
                <a:r>
                  <a:rPr lang="en-US" sz="1100" b="0" kern="0" dirty="0">
                    <a:gradFill>
                      <a:gsLst>
                        <a:gs pos="0">
                          <a:srgbClr val="FFFFFF"/>
                        </a:gs>
                        <a:gs pos="86000">
                          <a:srgbClr val="FFFFFF"/>
                        </a:gs>
                      </a:gsLst>
                      <a:lin ang="5400000" scaled="0"/>
                    </a:gradFill>
                    <a:latin typeface="Segoe UI Semilight" panose="020B0402040204020203" pitchFamily="34" charset="0"/>
                    <a:cs typeface="Segoe UI Semilight" panose="020B0402040204020203" pitchFamily="34" charset="0"/>
                  </a:rPr>
                  <a:t>Windows</a:t>
                </a:r>
              </a:p>
              <a:p>
                <a:pPr defTabSz="932136" fontAlgn="auto">
                  <a:spcBef>
                    <a:spcPts val="0"/>
                  </a:spcBef>
                  <a:spcAft>
                    <a:spcPts val="0"/>
                  </a:spcAft>
                  <a:defRPr/>
                </a:pPr>
                <a:r>
                  <a:rPr lang="en-US" sz="1100" b="0" kern="0" dirty="0">
                    <a:gradFill>
                      <a:gsLst>
                        <a:gs pos="0">
                          <a:srgbClr val="FFFFFF"/>
                        </a:gs>
                        <a:gs pos="86000">
                          <a:srgbClr val="FFFFFF"/>
                        </a:gs>
                      </a:gsLst>
                      <a:lin ang="5400000" scaled="0"/>
                    </a:gradFill>
                    <a:latin typeface="Segoe UI Semilight" panose="020B0402040204020203" pitchFamily="34" charset="0"/>
                    <a:cs typeface="Segoe UI Semilight" panose="020B0402040204020203" pitchFamily="34" charset="0"/>
                  </a:rPr>
                  <a:t>Phone</a:t>
                </a:r>
              </a:p>
            </p:txBody>
          </p:sp>
          <p:pic>
            <p:nvPicPr>
              <p:cNvPr id="98" name="Picture 97">
                <a:extLst>
                  <a:ext uri="{FF2B5EF4-FFF2-40B4-BE49-F238E27FC236}">
                    <a16:creationId xmlns:a16="http://schemas.microsoft.com/office/drawing/2014/main" id="{165AB1BF-4A95-4619-B101-A357EC2D7FC3}"/>
                  </a:ext>
                </a:extLst>
              </p:cNvPr>
              <p:cNvPicPr>
                <a:picLocks noChangeAspect="1"/>
              </p:cNvPicPr>
              <p:nvPr/>
            </p:nvPicPr>
            <p:blipFill>
              <a:blip r:embed="rId14"/>
              <a:stretch>
                <a:fillRect/>
              </a:stretch>
            </p:blipFill>
            <p:spPr>
              <a:xfrm>
                <a:off x="10340189" y="1963408"/>
                <a:ext cx="295238" cy="295238"/>
              </a:xfrm>
              <a:prstGeom prst="rect">
                <a:avLst/>
              </a:prstGeom>
              <a:grpFill/>
            </p:spPr>
          </p:pic>
        </p:grpSp>
        <p:grpSp>
          <p:nvGrpSpPr>
            <p:cNvPr id="99" name="Group 98">
              <a:extLst>
                <a:ext uri="{FF2B5EF4-FFF2-40B4-BE49-F238E27FC236}">
                  <a16:creationId xmlns:a16="http://schemas.microsoft.com/office/drawing/2014/main" id="{6A9B0532-7065-4E36-A8C1-D46991F6C79A}"/>
                </a:ext>
              </a:extLst>
            </p:cNvPr>
            <p:cNvGrpSpPr/>
            <p:nvPr/>
          </p:nvGrpSpPr>
          <p:grpSpPr>
            <a:xfrm>
              <a:off x="7825825" y="2020896"/>
              <a:ext cx="1082058" cy="410530"/>
              <a:chOff x="10259958" y="3647412"/>
              <a:chExt cx="1404867" cy="533003"/>
            </a:xfrm>
            <a:solidFill>
              <a:srgbClr val="008FCF"/>
            </a:solidFill>
          </p:grpSpPr>
          <p:sp>
            <p:nvSpPr>
              <p:cNvPr id="100" name="Rectangle 99">
                <a:extLst>
                  <a:ext uri="{FF2B5EF4-FFF2-40B4-BE49-F238E27FC236}">
                    <a16:creationId xmlns:a16="http://schemas.microsoft.com/office/drawing/2014/main" id="{7135AF60-5DFB-4646-A81F-C5597047876E}"/>
                  </a:ext>
                </a:extLst>
              </p:cNvPr>
              <p:cNvSpPr/>
              <p:nvPr/>
            </p:nvSpPr>
            <p:spPr>
              <a:xfrm>
                <a:off x="10259958" y="3647412"/>
                <a:ext cx="1401715" cy="533003"/>
              </a:xfrm>
              <a:prstGeom prst="rect">
                <a:avLst/>
              </a:prstGeom>
              <a:grpFill/>
              <a:ln w="38100" cap="flat" cmpd="sng" algn="ctr">
                <a:noFill/>
                <a:prstDash val="solid"/>
              </a:ln>
              <a:effectLst/>
            </p:spPr>
            <p:txBody>
              <a:bodyPr rtlCol="0" anchor="ctr"/>
              <a:lstStyle>
                <a:defPPr>
                  <a:defRPr lang="en-US"/>
                </a:defPPr>
                <a:lvl1pPr marL="0" algn="l" defTabSz="932503" rtl="0" eaLnBrk="1" latinLnBrk="0" hangingPunct="1">
                  <a:defRPr sz="1800" kern="1200">
                    <a:solidFill>
                      <a:schemeClr val="tx1"/>
                    </a:solidFill>
                    <a:latin typeface="+mn-lt"/>
                    <a:ea typeface="+mn-ea"/>
                    <a:cs typeface="+mn-cs"/>
                  </a:defRPr>
                </a:lvl1pPr>
                <a:lvl2pPr marL="466252" algn="l" defTabSz="932503" rtl="0" eaLnBrk="1" latinLnBrk="0" hangingPunct="1">
                  <a:defRPr sz="1800" kern="1200">
                    <a:solidFill>
                      <a:schemeClr val="tx1"/>
                    </a:solidFill>
                    <a:latin typeface="+mn-lt"/>
                    <a:ea typeface="+mn-ea"/>
                    <a:cs typeface="+mn-cs"/>
                  </a:defRPr>
                </a:lvl2pPr>
                <a:lvl3pPr marL="932503" algn="l" defTabSz="932503" rtl="0" eaLnBrk="1" latinLnBrk="0" hangingPunct="1">
                  <a:defRPr sz="1800" kern="1200">
                    <a:solidFill>
                      <a:schemeClr val="tx1"/>
                    </a:solidFill>
                    <a:latin typeface="+mn-lt"/>
                    <a:ea typeface="+mn-ea"/>
                    <a:cs typeface="+mn-cs"/>
                  </a:defRPr>
                </a:lvl3pPr>
                <a:lvl4pPr marL="1398755" algn="l" defTabSz="932503" rtl="0" eaLnBrk="1" latinLnBrk="0" hangingPunct="1">
                  <a:defRPr sz="1800" kern="1200">
                    <a:solidFill>
                      <a:schemeClr val="tx1"/>
                    </a:solidFill>
                    <a:latin typeface="+mn-lt"/>
                    <a:ea typeface="+mn-ea"/>
                    <a:cs typeface="+mn-cs"/>
                  </a:defRPr>
                </a:lvl4pPr>
                <a:lvl5pPr marL="1865006" algn="l" defTabSz="932503" rtl="0" eaLnBrk="1" latinLnBrk="0" hangingPunct="1">
                  <a:defRPr sz="1800" kern="1200">
                    <a:solidFill>
                      <a:schemeClr val="tx1"/>
                    </a:solidFill>
                    <a:latin typeface="+mn-lt"/>
                    <a:ea typeface="+mn-ea"/>
                    <a:cs typeface="+mn-cs"/>
                  </a:defRPr>
                </a:lvl5pPr>
                <a:lvl6pPr marL="2331259" algn="l" defTabSz="932503" rtl="0" eaLnBrk="1" latinLnBrk="0" hangingPunct="1">
                  <a:defRPr sz="1800" kern="1200">
                    <a:solidFill>
                      <a:schemeClr val="tx1"/>
                    </a:solidFill>
                    <a:latin typeface="+mn-lt"/>
                    <a:ea typeface="+mn-ea"/>
                    <a:cs typeface="+mn-cs"/>
                  </a:defRPr>
                </a:lvl6pPr>
                <a:lvl7pPr marL="2797510" algn="l" defTabSz="932503" rtl="0" eaLnBrk="1" latinLnBrk="0" hangingPunct="1">
                  <a:defRPr sz="1800" kern="1200">
                    <a:solidFill>
                      <a:schemeClr val="tx1"/>
                    </a:solidFill>
                    <a:latin typeface="+mn-lt"/>
                    <a:ea typeface="+mn-ea"/>
                    <a:cs typeface="+mn-cs"/>
                  </a:defRPr>
                </a:lvl7pPr>
                <a:lvl8pPr marL="3263762" algn="l" defTabSz="932503" rtl="0" eaLnBrk="1" latinLnBrk="0" hangingPunct="1">
                  <a:defRPr sz="1800" kern="1200">
                    <a:solidFill>
                      <a:schemeClr val="tx1"/>
                    </a:solidFill>
                    <a:latin typeface="+mn-lt"/>
                    <a:ea typeface="+mn-ea"/>
                    <a:cs typeface="+mn-cs"/>
                  </a:defRPr>
                </a:lvl8pPr>
                <a:lvl9pPr marL="3730014" algn="l" defTabSz="932503" rtl="0" eaLnBrk="1" latinLnBrk="0" hangingPunct="1">
                  <a:defRPr sz="1800" kern="1200">
                    <a:solidFill>
                      <a:schemeClr val="tx1"/>
                    </a:solidFill>
                    <a:latin typeface="+mn-lt"/>
                    <a:ea typeface="+mn-ea"/>
                    <a:cs typeface="+mn-cs"/>
                  </a:defRPr>
                </a:lvl9pPr>
              </a:lstStyle>
              <a:p>
                <a:pPr defTabSz="1242631" fontAlgn="auto">
                  <a:lnSpc>
                    <a:spcPct val="90000"/>
                  </a:lnSpc>
                  <a:spcBef>
                    <a:spcPts val="0"/>
                  </a:spcBef>
                  <a:spcAft>
                    <a:spcPts val="0"/>
                  </a:spcAft>
                </a:pPr>
                <a:endParaRPr lang="en-US" sz="1000" kern="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endParaRPr>
              </a:p>
            </p:txBody>
          </p:sp>
          <p:sp>
            <p:nvSpPr>
              <p:cNvPr id="101" name="TextBox 69">
                <a:extLst>
                  <a:ext uri="{FF2B5EF4-FFF2-40B4-BE49-F238E27FC236}">
                    <a16:creationId xmlns:a16="http://schemas.microsoft.com/office/drawing/2014/main" id="{755ADE94-67C5-419E-8964-5885DB9F9B36}"/>
                  </a:ext>
                </a:extLst>
              </p:cNvPr>
              <p:cNvSpPr txBox="1"/>
              <p:nvPr/>
            </p:nvSpPr>
            <p:spPr>
              <a:xfrm>
                <a:off x="10757028" y="3789264"/>
                <a:ext cx="907797" cy="219777"/>
              </a:xfrm>
              <a:prstGeom prst="rect">
                <a:avLst/>
              </a:prstGeom>
              <a:grpFill/>
            </p:spPr>
            <p:txBody>
              <a:bodyPr wrap="square" lIns="0" tIns="0" rIns="0" bIns="0" rtlCol="0">
                <a:spAutoFit/>
              </a:bodyPr>
              <a:lstStyle>
                <a:defPPr>
                  <a:defRPr lang="en-US"/>
                </a:defPPr>
                <a:lvl1pPr marL="0" algn="l" defTabSz="932503" rtl="0" eaLnBrk="1" latinLnBrk="0" hangingPunct="1">
                  <a:defRPr sz="1800" kern="1200">
                    <a:solidFill>
                      <a:schemeClr val="tx1"/>
                    </a:solidFill>
                    <a:latin typeface="+mn-lt"/>
                    <a:ea typeface="+mn-ea"/>
                    <a:cs typeface="+mn-cs"/>
                  </a:defRPr>
                </a:lvl1pPr>
                <a:lvl2pPr marL="466252" algn="l" defTabSz="932503" rtl="0" eaLnBrk="1" latinLnBrk="0" hangingPunct="1">
                  <a:defRPr sz="1800" kern="1200">
                    <a:solidFill>
                      <a:schemeClr val="tx1"/>
                    </a:solidFill>
                    <a:latin typeface="+mn-lt"/>
                    <a:ea typeface="+mn-ea"/>
                    <a:cs typeface="+mn-cs"/>
                  </a:defRPr>
                </a:lvl2pPr>
                <a:lvl3pPr marL="932503" algn="l" defTabSz="932503" rtl="0" eaLnBrk="1" latinLnBrk="0" hangingPunct="1">
                  <a:defRPr sz="1800" kern="1200">
                    <a:solidFill>
                      <a:schemeClr val="tx1"/>
                    </a:solidFill>
                    <a:latin typeface="+mn-lt"/>
                    <a:ea typeface="+mn-ea"/>
                    <a:cs typeface="+mn-cs"/>
                  </a:defRPr>
                </a:lvl3pPr>
                <a:lvl4pPr marL="1398755" algn="l" defTabSz="932503" rtl="0" eaLnBrk="1" latinLnBrk="0" hangingPunct="1">
                  <a:defRPr sz="1800" kern="1200">
                    <a:solidFill>
                      <a:schemeClr val="tx1"/>
                    </a:solidFill>
                    <a:latin typeface="+mn-lt"/>
                    <a:ea typeface="+mn-ea"/>
                    <a:cs typeface="+mn-cs"/>
                  </a:defRPr>
                </a:lvl4pPr>
                <a:lvl5pPr marL="1865006" algn="l" defTabSz="932503" rtl="0" eaLnBrk="1" latinLnBrk="0" hangingPunct="1">
                  <a:defRPr sz="1800" kern="1200">
                    <a:solidFill>
                      <a:schemeClr val="tx1"/>
                    </a:solidFill>
                    <a:latin typeface="+mn-lt"/>
                    <a:ea typeface="+mn-ea"/>
                    <a:cs typeface="+mn-cs"/>
                  </a:defRPr>
                </a:lvl5pPr>
                <a:lvl6pPr marL="2331259" algn="l" defTabSz="932503" rtl="0" eaLnBrk="1" latinLnBrk="0" hangingPunct="1">
                  <a:defRPr sz="1800" kern="1200">
                    <a:solidFill>
                      <a:schemeClr val="tx1"/>
                    </a:solidFill>
                    <a:latin typeface="+mn-lt"/>
                    <a:ea typeface="+mn-ea"/>
                    <a:cs typeface="+mn-cs"/>
                  </a:defRPr>
                </a:lvl6pPr>
                <a:lvl7pPr marL="2797510" algn="l" defTabSz="932503" rtl="0" eaLnBrk="1" latinLnBrk="0" hangingPunct="1">
                  <a:defRPr sz="1800" kern="1200">
                    <a:solidFill>
                      <a:schemeClr val="tx1"/>
                    </a:solidFill>
                    <a:latin typeface="+mn-lt"/>
                    <a:ea typeface="+mn-ea"/>
                    <a:cs typeface="+mn-cs"/>
                  </a:defRPr>
                </a:lvl7pPr>
                <a:lvl8pPr marL="3263762" algn="l" defTabSz="932503" rtl="0" eaLnBrk="1" latinLnBrk="0" hangingPunct="1">
                  <a:defRPr sz="1800" kern="1200">
                    <a:solidFill>
                      <a:schemeClr val="tx1"/>
                    </a:solidFill>
                    <a:latin typeface="+mn-lt"/>
                    <a:ea typeface="+mn-ea"/>
                    <a:cs typeface="+mn-cs"/>
                  </a:defRPr>
                </a:lvl8pPr>
                <a:lvl9pPr marL="3730014" algn="l" defTabSz="932503" rtl="0" eaLnBrk="1" latinLnBrk="0" hangingPunct="1">
                  <a:defRPr sz="1800" kern="1200">
                    <a:solidFill>
                      <a:schemeClr val="tx1"/>
                    </a:solidFill>
                    <a:latin typeface="+mn-lt"/>
                    <a:ea typeface="+mn-ea"/>
                    <a:cs typeface="+mn-cs"/>
                  </a:defRPr>
                </a:lvl9pPr>
              </a:lstStyle>
              <a:p>
                <a:pPr defTabSz="932136" fontAlgn="auto">
                  <a:spcBef>
                    <a:spcPts val="0"/>
                  </a:spcBef>
                  <a:spcAft>
                    <a:spcPts val="0"/>
                  </a:spcAft>
                  <a:defRPr/>
                </a:pPr>
                <a:r>
                  <a:rPr lang="en-US" sz="1100" b="0" kern="0" dirty="0">
                    <a:gradFill>
                      <a:gsLst>
                        <a:gs pos="0">
                          <a:srgbClr val="FFFFFF"/>
                        </a:gs>
                        <a:gs pos="86000">
                          <a:srgbClr val="FFFFFF"/>
                        </a:gs>
                      </a:gsLst>
                      <a:lin ang="5400000" scaled="0"/>
                    </a:gradFill>
                    <a:latin typeface="Segoe UI Semilight" panose="020B0402040204020203" pitchFamily="34" charset="0"/>
                    <a:cs typeface="Segoe UI Semilight" panose="020B0402040204020203" pitchFamily="34" charset="0"/>
                  </a:rPr>
                  <a:t>iOS</a:t>
                </a:r>
              </a:p>
            </p:txBody>
          </p:sp>
          <p:pic>
            <p:nvPicPr>
              <p:cNvPr id="102" name="Picture 101">
                <a:extLst>
                  <a:ext uri="{FF2B5EF4-FFF2-40B4-BE49-F238E27FC236}">
                    <a16:creationId xmlns:a16="http://schemas.microsoft.com/office/drawing/2014/main" id="{A9DA8482-0E17-4917-B866-BF30FFDCC71A}"/>
                  </a:ext>
                </a:extLst>
              </p:cNvPr>
              <p:cNvPicPr>
                <a:picLocks noChangeAspect="1"/>
              </p:cNvPicPr>
              <p:nvPr/>
            </p:nvPicPr>
            <p:blipFill>
              <a:blip r:embed="rId15" cstate="screen">
                <a:lum bright="70000" contrast="-70000"/>
                <a:extLst>
                  <a:ext uri="{BEBA8EAE-BF5A-486C-A8C5-ECC9F3942E4B}">
                    <a14:imgProps xmlns:a14="http://schemas.microsoft.com/office/drawing/2010/main">
                      <a14:imgLayer r:embed="rId16">
                        <a14:imgEffect>
                          <a14:artisticPhotocopy/>
                        </a14:imgEffect>
                        <a14:imgEffect>
                          <a14:saturation sat="0"/>
                        </a14:imgEffect>
                      </a14:imgLayer>
                    </a14:imgProps>
                  </a:ext>
                  <a:ext uri="{28A0092B-C50C-407E-A947-70E740481C1C}">
                    <a14:useLocalDpi xmlns:a14="http://schemas.microsoft.com/office/drawing/2010/main"/>
                  </a:ext>
                </a:extLst>
              </a:blip>
              <a:stretch>
                <a:fillRect/>
              </a:stretch>
            </p:blipFill>
            <p:spPr>
              <a:xfrm>
                <a:off x="10382085" y="3754321"/>
                <a:ext cx="246642" cy="319184"/>
              </a:xfrm>
              <a:prstGeom prst="rect">
                <a:avLst/>
              </a:prstGeom>
              <a:grpFill/>
            </p:spPr>
          </p:pic>
        </p:grpSp>
        <p:pic>
          <p:nvPicPr>
            <p:cNvPr id="103" name="Picture 102">
              <a:extLst>
                <a:ext uri="{FF2B5EF4-FFF2-40B4-BE49-F238E27FC236}">
                  <a16:creationId xmlns:a16="http://schemas.microsoft.com/office/drawing/2014/main" id="{3F15EB52-E580-4965-B669-F5B96CA3921B}"/>
                </a:ext>
              </a:extLst>
            </p:cNvPr>
            <p:cNvPicPr>
              <a:picLocks noChangeAspect="1"/>
            </p:cNvPicPr>
            <p:nvPr/>
          </p:nvPicPr>
          <p:blipFill rotWithShape="1">
            <a:blip r:embed="rId17" cstate="print">
              <a:extLst>
                <a:ext uri="{28A0092B-C50C-407E-A947-70E740481C1C}">
                  <a14:useLocalDpi xmlns:a14="http://schemas.microsoft.com/office/drawing/2010/main" val="0"/>
                </a:ext>
              </a:extLst>
            </a:blip>
            <a:srcRect/>
            <a:stretch/>
          </p:blipFill>
          <p:spPr>
            <a:xfrm>
              <a:off x="492468" y="4632828"/>
              <a:ext cx="822147" cy="529010"/>
            </a:xfrm>
            <a:prstGeom prst="rect">
              <a:avLst/>
            </a:prstGeom>
          </p:spPr>
        </p:pic>
        <p:pic>
          <p:nvPicPr>
            <p:cNvPr id="104" name="Picture 103" descr="Vcard 512x512.png">
              <a:extLst>
                <a:ext uri="{FF2B5EF4-FFF2-40B4-BE49-F238E27FC236}">
                  <a16:creationId xmlns:a16="http://schemas.microsoft.com/office/drawing/2014/main" id="{3D6AB459-E9CA-47AC-9074-EB08880CEA55}"/>
                </a:ext>
              </a:extLst>
            </p:cNvPr>
            <p:cNvPicPr>
              <a:picLocks noChangeAspect="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5839218" y="3868513"/>
              <a:ext cx="324209" cy="324209"/>
            </a:xfrm>
            <a:prstGeom prst="rect">
              <a:avLst/>
            </a:prstGeom>
            <a:solidFill>
              <a:srgbClr val="353535"/>
            </a:solidFill>
            <a:ln>
              <a:noFill/>
            </a:ln>
            <a:effectLst/>
            <a:extLst/>
          </p:spPr>
        </p:pic>
        <p:pic>
          <p:nvPicPr>
            <p:cNvPr id="105" name="Picture 104" descr="Logout 512x512.png">
              <a:extLst>
                <a:ext uri="{FF2B5EF4-FFF2-40B4-BE49-F238E27FC236}">
                  <a16:creationId xmlns:a16="http://schemas.microsoft.com/office/drawing/2014/main" id="{1950ABB9-6C6A-42B0-AFBA-ADD3A915C616}"/>
                </a:ext>
              </a:extLst>
            </p:cNvPr>
            <p:cNvPicPr>
              <a:picLocks noChangeAspect="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3997042" y="3095396"/>
              <a:ext cx="271384" cy="271384"/>
            </a:xfrm>
            <a:prstGeom prst="rect">
              <a:avLst/>
            </a:prstGeom>
            <a:solidFill>
              <a:srgbClr val="353535"/>
            </a:solidFill>
            <a:ln>
              <a:noFill/>
            </a:ln>
            <a:effectLst/>
            <a:extLst/>
          </p:spPr>
        </p:pic>
        <p:pic>
          <p:nvPicPr>
            <p:cNvPr id="106" name="Picture 105">
              <a:extLst>
                <a:ext uri="{FF2B5EF4-FFF2-40B4-BE49-F238E27FC236}">
                  <a16:creationId xmlns:a16="http://schemas.microsoft.com/office/drawing/2014/main" id="{DB36A73E-0E08-40D9-8BED-EAB609634448}"/>
                </a:ext>
              </a:extLst>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2231335" y="3101657"/>
              <a:ext cx="310598" cy="285428"/>
            </a:xfrm>
            <a:prstGeom prst="rect">
              <a:avLst/>
            </a:prstGeom>
            <a:solidFill>
              <a:srgbClr val="353535"/>
            </a:solidFill>
          </p:spPr>
        </p:pic>
        <p:pic>
          <p:nvPicPr>
            <p:cNvPr id="107" name="Picture 106">
              <a:extLst>
                <a:ext uri="{FF2B5EF4-FFF2-40B4-BE49-F238E27FC236}">
                  <a16:creationId xmlns:a16="http://schemas.microsoft.com/office/drawing/2014/main" id="{A7350E99-AA28-4D43-BD33-1E17C9AC997B}"/>
                </a:ext>
              </a:extLst>
            </p:cNvPr>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440266" y="2510769"/>
              <a:ext cx="211322" cy="238823"/>
            </a:xfrm>
            <a:prstGeom prst="rect">
              <a:avLst/>
            </a:prstGeom>
          </p:spPr>
        </p:pic>
        <p:pic>
          <p:nvPicPr>
            <p:cNvPr id="108" name="Picture 107" descr="Movie 512x512.png">
              <a:extLst>
                <a:ext uri="{FF2B5EF4-FFF2-40B4-BE49-F238E27FC236}">
                  <a16:creationId xmlns:a16="http://schemas.microsoft.com/office/drawing/2014/main" id="{92A85043-C592-4147-AFA7-E9644597B0FB}"/>
                </a:ext>
              </a:extLst>
            </p:cNvPr>
            <p:cNvPicPr>
              <a:picLocks noChangeAspect="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3101555" y="3108604"/>
              <a:ext cx="279264" cy="279264"/>
            </a:xfrm>
            <a:prstGeom prst="rect">
              <a:avLst/>
            </a:prstGeom>
            <a:solidFill>
              <a:srgbClr val="353535"/>
            </a:solidFill>
            <a:ln>
              <a:noFill/>
            </a:ln>
            <a:effectLst/>
            <a:extLst/>
          </p:spPr>
        </p:pic>
        <p:pic>
          <p:nvPicPr>
            <p:cNvPr id="109" name="Picture 108" descr="Hammer 512x512.png">
              <a:extLst>
                <a:ext uri="{FF2B5EF4-FFF2-40B4-BE49-F238E27FC236}">
                  <a16:creationId xmlns:a16="http://schemas.microsoft.com/office/drawing/2014/main" id="{1F40ECC9-F903-480F-9007-024656B2E6BE}"/>
                </a:ext>
              </a:extLst>
            </p:cNvPr>
            <p:cNvPicPr>
              <a:picLocks noChangeAspect="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1327640" y="4229316"/>
              <a:ext cx="272135" cy="27213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10" name="Picture 109" descr="http://cdn.androidpolice.com/wp-content/themes/ap1/images/android1.png">
              <a:extLst>
                <a:ext uri="{FF2B5EF4-FFF2-40B4-BE49-F238E27FC236}">
                  <a16:creationId xmlns:a16="http://schemas.microsoft.com/office/drawing/2014/main" id="{4D912CBC-FAF2-472A-A956-977A5FE39823}"/>
                </a:ext>
              </a:extLst>
            </p:cNvPr>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7876745" y="3959748"/>
              <a:ext cx="282356" cy="322236"/>
            </a:xfrm>
            <a:prstGeom prst="rect">
              <a:avLst/>
            </a:prstGeom>
            <a:noFill/>
            <a:extLst>
              <a:ext uri="{909E8E84-426E-40DD-AFC4-6F175D3DCCD1}">
                <a14:hiddenFill xmlns:a14="http://schemas.microsoft.com/office/drawing/2010/main">
                  <a:solidFill>
                    <a:srgbClr val="FFFFFF"/>
                  </a:solidFill>
                </a14:hiddenFill>
              </a:ext>
            </a:extLst>
          </p:spPr>
        </p:pic>
        <p:sp>
          <p:nvSpPr>
            <p:cNvPr id="111" name="TextBox 85">
              <a:extLst>
                <a:ext uri="{FF2B5EF4-FFF2-40B4-BE49-F238E27FC236}">
                  <a16:creationId xmlns:a16="http://schemas.microsoft.com/office/drawing/2014/main" id="{CEB906B3-67B0-448F-9AF4-2E0D7F2E9C7A}"/>
                </a:ext>
              </a:extLst>
            </p:cNvPr>
            <p:cNvSpPr txBox="1"/>
            <p:nvPr/>
          </p:nvSpPr>
          <p:spPr>
            <a:xfrm>
              <a:off x="1687015" y="4270837"/>
              <a:ext cx="4846000" cy="169277"/>
            </a:xfrm>
            <a:prstGeom prst="rect">
              <a:avLst/>
            </a:prstGeom>
            <a:noFill/>
          </p:spPr>
          <p:txBody>
            <a:bodyPr wrap="square" lIns="0" tIns="0" rIns="0" bIns="0" rtlCol="0">
              <a:spAutoFit/>
            </a:bodyPr>
            <a:lstStyle>
              <a:defPPr>
                <a:defRPr lang="en-US"/>
              </a:defPPr>
              <a:lvl1pPr marL="0" algn="l" defTabSz="932503" rtl="0" eaLnBrk="1" latinLnBrk="0" hangingPunct="1">
                <a:defRPr sz="1800" kern="1200">
                  <a:solidFill>
                    <a:schemeClr val="tx1"/>
                  </a:solidFill>
                  <a:latin typeface="+mn-lt"/>
                  <a:ea typeface="+mn-ea"/>
                  <a:cs typeface="+mn-cs"/>
                </a:defRPr>
              </a:lvl1pPr>
              <a:lvl2pPr marL="466252" algn="l" defTabSz="932503" rtl="0" eaLnBrk="1" latinLnBrk="0" hangingPunct="1">
                <a:defRPr sz="1800" kern="1200">
                  <a:solidFill>
                    <a:schemeClr val="tx1"/>
                  </a:solidFill>
                  <a:latin typeface="+mn-lt"/>
                  <a:ea typeface="+mn-ea"/>
                  <a:cs typeface="+mn-cs"/>
                </a:defRPr>
              </a:lvl2pPr>
              <a:lvl3pPr marL="932503" algn="l" defTabSz="932503" rtl="0" eaLnBrk="1" latinLnBrk="0" hangingPunct="1">
                <a:defRPr sz="1800" kern="1200">
                  <a:solidFill>
                    <a:schemeClr val="tx1"/>
                  </a:solidFill>
                  <a:latin typeface="+mn-lt"/>
                  <a:ea typeface="+mn-ea"/>
                  <a:cs typeface="+mn-cs"/>
                </a:defRPr>
              </a:lvl3pPr>
              <a:lvl4pPr marL="1398755" algn="l" defTabSz="932503" rtl="0" eaLnBrk="1" latinLnBrk="0" hangingPunct="1">
                <a:defRPr sz="1800" kern="1200">
                  <a:solidFill>
                    <a:schemeClr val="tx1"/>
                  </a:solidFill>
                  <a:latin typeface="+mn-lt"/>
                  <a:ea typeface="+mn-ea"/>
                  <a:cs typeface="+mn-cs"/>
                </a:defRPr>
              </a:lvl4pPr>
              <a:lvl5pPr marL="1865006" algn="l" defTabSz="932503" rtl="0" eaLnBrk="1" latinLnBrk="0" hangingPunct="1">
                <a:defRPr sz="1800" kern="1200">
                  <a:solidFill>
                    <a:schemeClr val="tx1"/>
                  </a:solidFill>
                  <a:latin typeface="+mn-lt"/>
                  <a:ea typeface="+mn-ea"/>
                  <a:cs typeface="+mn-cs"/>
                </a:defRPr>
              </a:lvl5pPr>
              <a:lvl6pPr marL="2331259" algn="l" defTabSz="932503" rtl="0" eaLnBrk="1" latinLnBrk="0" hangingPunct="1">
                <a:defRPr sz="1800" kern="1200">
                  <a:solidFill>
                    <a:schemeClr val="tx1"/>
                  </a:solidFill>
                  <a:latin typeface="+mn-lt"/>
                  <a:ea typeface="+mn-ea"/>
                  <a:cs typeface="+mn-cs"/>
                </a:defRPr>
              </a:lvl6pPr>
              <a:lvl7pPr marL="2797510" algn="l" defTabSz="932503" rtl="0" eaLnBrk="1" latinLnBrk="0" hangingPunct="1">
                <a:defRPr sz="1800" kern="1200">
                  <a:solidFill>
                    <a:schemeClr val="tx1"/>
                  </a:solidFill>
                  <a:latin typeface="+mn-lt"/>
                  <a:ea typeface="+mn-ea"/>
                  <a:cs typeface="+mn-cs"/>
                </a:defRPr>
              </a:lvl7pPr>
              <a:lvl8pPr marL="3263762" algn="l" defTabSz="932503" rtl="0" eaLnBrk="1" latinLnBrk="0" hangingPunct="1">
                <a:defRPr sz="1800" kern="1200">
                  <a:solidFill>
                    <a:schemeClr val="tx1"/>
                  </a:solidFill>
                  <a:latin typeface="+mn-lt"/>
                  <a:ea typeface="+mn-ea"/>
                  <a:cs typeface="+mn-cs"/>
                </a:defRPr>
              </a:lvl8pPr>
              <a:lvl9pPr marL="3730014" algn="l" defTabSz="932503" rtl="0" eaLnBrk="1" latinLnBrk="0" hangingPunct="1">
                <a:defRPr sz="1800" kern="1200">
                  <a:solidFill>
                    <a:schemeClr val="tx1"/>
                  </a:solidFill>
                  <a:latin typeface="+mn-lt"/>
                  <a:ea typeface="+mn-ea"/>
                  <a:cs typeface="+mn-cs"/>
                </a:defRPr>
              </a:lvl9pPr>
            </a:lstStyle>
            <a:p>
              <a:pPr defTabSz="932136" fontAlgn="auto">
                <a:spcBef>
                  <a:spcPts val="0"/>
                </a:spcBef>
                <a:spcAft>
                  <a:spcPts val="0"/>
                </a:spcAft>
                <a:defRPr/>
              </a:pPr>
              <a:r>
                <a:rPr lang="en-US" sz="1100" b="0" kern="0" dirty="0">
                  <a:solidFill>
                    <a:srgbClr val="000000"/>
                  </a:solidFill>
                  <a:latin typeface="Segoe UI Semilight" panose="020B0402040204020203" pitchFamily="34" charset="0"/>
                  <a:cs typeface="Segoe UI Semilight" panose="020B0402040204020203" pitchFamily="34" charset="0"/>
                </a:rPr>
                <a:t>Partner Technologies (Media Processors, Origin Servers, Live Encoders etc.)</a:t>
              </a:r>
            </a:p>
          </p:txBody>
        </p:sp>
        <p:sp>
          <p:nvSpPr>
            <p:cNvPr id="112" name="Rectangle 111">
              <a:extLst>
                <a:ext uri="{FF2B5EF4-FFF2-40B4-BE49-F238E27FC236}">
                  <a16:creationId xmlns:a16="http://schemas.microsoft.com/office/drawing/2014/main" id="{73A27A92-DA18-4C1D-9233-9F315A3F684E}"/>
                </a:ext>
              </a:extLst>
            </p:cNvPr>
            <p:cNvSpPr/>
            <p:nvPr/>
          </p:nvSpPr>
          <p:spPr>
            <a:xfrm>
              <a:off x="2187141" y="3487139"/>
              <a:ext cx="825937" cy="694190"/>
            </a:xfrm>
            <a:prstGeom prst="rect">
              <a:avLst/>
            </a:prstGeom>
            <a:solidFill>
              <a:srgbClr val="353535"/>
            </a:solidFill>
            <a:ln w="25400" cap="flat" cmpd="sng" algn="ctr">
              <a:noFill/>
              <a:prstDash val="solid"/>
            </a:ln>
            <a:effectLst/>
          </p:spPr>
          <p:txBody>
            <a:bodyPr lIns="93213" tIns="46608" rIns="93213" bIns="46608" rtlCol="0" anchor="ctr"/>
            <a:lstStyle>
              <a:defPPr>
                <a:defRPr lang="en-US"/>
              </a:defPPr>
              <a:lvl1pPr marL="0" algn="l" defTabSz="932503" rtl="0" eaLnBrk="1" latinLnBrk="0" hangingPunct="1">
                <a:defRPr sz="1800" kern="1200">
                  <a:solidFill>
                    <a:schemeClr val="tx1"/>
                  </a:solidFill>
                  <a:latin typeface="+mn-lt"/>
                  <a:ea typeface="+mn-ea"/>
                  <a:cs typeface="+mn-cs"/>
                </a:defRPr>
              </a:lvl1pPr>
              <a:lvl2pPr marL="466252" algn="l" defTabSz="932503" rtl="0" eaLnBrk="1" latinLnBrk="0" hangingPunct="1">
                <a:defRPr sz="1800" kern="1200">
                  <a:solidFill>
                    <a:schemeClr val="tx1"/>
                  </a:solidFill>
                  <a:latin typeface="+mn-lt"/>
                  <a:ea typeface="+mn-ea"/>
                  <a:cs typeface="+mn-cs"/>
                </a:defRPr>
              </a:lvl2pPr>
              <a:lvl3pPr marL="932503" algn="l" defTabSz="932503" rtl="0" eaLnBrk="1" latinLnBrk="0" hangingPunct="1">
                <a:defRPr sz="1800" kern="1200">
                  <a:solidFill>
                    <a:schemeClr val="tx1"/>
                  </a:solidFill>
                  <a:latin typeface="+mn-lt"/>
                  <a:ea typeface="+mn-ea"/>
                  <a:cs typeface="+mn-cs"/>
                </a:defRPr>
              </a:lvl3pPr>
              <a:lvl4pPr marL="1398755" algn="l" defTabSz="932503" rtl="0" eaLnBrk="1" latinLnBrk="0" hangingPunct="1">
                <a:defRPr sz="1800" kern="1200">
                  <a:solidFill>
                    <a:schemeClr val="tx1"/>
                  </a:solidFill>
                  <a:latin typeface="+mn-lt"/>
                  <a:ea typeface="+mn-ea"/>
                  <a:cs typeface="+mn-cs"/>
                </a:defRPr>
              </a:lvl4pPr>
              <a:lvl5pPr marL="1865006" algn="l" defTabSz="932503" rtl="0" eaLnBrk="1" latinLnBrk="0" hangingPunct="1">
                <a:defRPr sz="1800" kern="1200">
                  <a:solidFill>
                    <a:schemeClr val="tx1"/>
                  </a:solidFill>
                  <a:latin typeface="+mn-lt"/>
                  <a:ea typeface="+mn-ea"/>
                  <a:cs typeface="+mn-cs"/>
                </a:defRPr>
              </a:lvl5pPr>
              <a:lvl6pPr marL="2331259" algn="l" defTabSz="932503" rtl="0" eaLnBrk="1" latinLnBrk="0" hangingPunct="1">
                <a:defRPr sz="1800" kern="1200">
                  <a:solidFill>
                    <a:schemeClr val="tx1"/>
                  </a:solidFill>
                  <a:latin typeface="+mn-lt"/>
                  <a:ea typeface="+mn-ea"/>
                  <a:cs typeface="+mn-cs"/>
                </a:defRPr>
              </a:lvl6pPr>
              <a:lvl7pPr marL="2797510" algn="l" defTabSz="932503" rtl="0" eaLnBrk="1" latinLnBrk="0" hangingPunct="1">
                <a:defRPr sz="1800" kern="1200">
                  <a:solidFill>
                    <a:schemeClr val="tx1"/>
                  </a:solidFill>
                  <a:latin typeface="+mn-lt"/>
                  <a:ea typeface="+mn-ea"/>
                  <a:cs typeface="+mn-cs"/>
                </a:defRPr>
              </a:lvl7pPr>
              <a:lvl8pPr marL="3263762" algn="l" defTabSz="932503" rtl="0" eaLnBrk="1" latinLnBrk="0" hangingPunct="1">
                <a:defRPr sz="1800" kern="1200">
                  <a:solidFill>
                    <a:schemeClr val="tx1"/>
                  </a:solidFill>
                  <a:latin typeface="+mn-lt"/>
                  <a:ea typeface="+mn-ea"/>
                  <a:cs typeface="+mn-cs"/>
                </a:defRPr>
              </a:lvl8pPr>
              <a:lvl9pPr marL="3730014" algn="l" defTabSz="932503" rtl="0" eaLnBrk="1" latinLnBrk="0" hangingPunct="1">
                <a:defRPr sz="1800" kern="1200">
                  <a:solidFill>
                    <a:schemeClr val="tx1"/>
                  </a:solidFill>
                  <a:latin typeface="+mn-lt"/>
                  <a:ea typeface="+mn-ea"/>
                  <a:cs typeface="+mn-cs"/>
                </a:defRPr>
              </a:lvl9pPr>
            </a:lstStyle>
            <a:p>
              <a:pPr marL="0" marR="0" lvl="0" indent="0" algn="l" defTabSz="1242631" rtl="0" eaLnBrk="1" fontAlgn="auto" latinLnBrk="0" hangingPunct="1">
                <a:lnSpc>
                  <a:spcPct val="100000"/>
                </a:lnSpc>
                <a:spcBef>
                  <a:spcPts val="0"/>
                </a:spcBef>
                <a:spcAft>
                  <a:spcPts val="0"/>
                </a:spcAft>
                <a:buClrTx/>
                <a:buSzTx/>
                <a:buFontTx/>
                <a:buNone/>
                <a:tabLst/>
                <a:defRPr/>
              </a:pPr>
              <a:endParaRPr kumimoji="0" lang="en-US" sz="1000" b="0" i="0" u="sng" strike="noStrike" kern="0" cap="none" spc="0" normalizeH="0" baseline="0" noProof="0" dirty="0">
                <a:ln>
                  <a:noFill/>
                </a:ln>
                <a:solidFill>
                  <a:srgbClr val="FFFFFF"/>
                </a:solidFill>
                <a:effectLst/>
                <a:uLnTx/>
                <a:uFillTx/>
                <a:latin typeface="Segoe UI Semilight" panose="020B0402040204020203" pitchFamily="34" charset="0"/>
                <a:ea typeface="Segoe UI" pitchFamily="34" charset="0"/>
                <a:cs typeface="Segoe UI Semilight" panose="020B0402040204020203" pitchFamily="34" charset="0"/>
              </a:endParaRPr>
            </a:p>
          </p:txBody>
        </p:sp>
        <p:sp>
          <p:nvSpPr>
            <p:cNvPr id="113" name="TextBox 87">
              <a:extLst>
                <a:ext uri="{FF2B5EF4-FFF2-40B4-BE49-F238E27FC236}">
                  <a16:creationId xmlns:a16="http://schemas.microsoft.com/office/drawing/2014/main" id="{3BB4EA5C-29AE-4E66-8CF8-508F60FCFA69}"/>
                </a:ext>
              </a:extLst>
            </p:cNvPr>
            <p:cNvSpPr txBox="1"/>
            <p:nvPr/>
          </p:nvSpPr>
          <p:spPr>
            <a:xfrm>
              <a:off x="2211394" y="3524626"/>
              <a:ext cx="788155" cy="307777"/>
            </a:xfrm>
            <a:prstGeom prst="rect">
              <a:avLst/>
            </a:prstGeom>
            <a:solidFill>
              <a:srgbClr val="353535"/>
            </a:solidFill>
          </p:spPr>
          <p:txBody>
            <a:bodyPr wrap="square" lIns="0" tIns="0" rIns="0" bIns="0" rtlCol="0">
              <a:spAutoFit/>
            </a:bodyPr>
            <a:lstStyle>
              <a:defPPr>
                <a:defRPr lang="en-US"/>
              </a:defPPr>
              <a:lvl1pPr marL="0" algn="l" defTabSz="932503" rtl="0" eaLnBrk="1" latinLnBrk="0" hangingPunct="1">
                <a:defRPr sz="1800" kern="1200">
                  <a:solidFill>
                    <a:schemeClr val="tx1"/>
                  </a:solidFill>
                  <a:latin typeface="+mn-lt"/>
                  <a:ea typeface="+mn-ea"/>
                  <a:cs typeface="+mn-cs"/>
                </a:defRPr>
              </a:lvl1pPr>
              <a:lvl2pPr marL="466252" algn="l" defTabSz="932503" rtl="0" eaLnBrk="1" latinLnBrk="0" hangingPunct="1">
                <a:defRPr sz="1800" kern="1200">
                  <a:solidFill>
                    <a:schemeClr val="tx1"/>
                  </a:solidFill>
                  <a:latin typeface="+mn-lt"/>
                  <a:ea typeface="+mn-ea"/>
                  <a:cs typeface="+mn-cs"/>
                </a:defRPr>
              </a:lvl2pPr>
              <a:lvl3pPr marL="932503" algn="l" defTabSz="932503" rtl="0" eaLnBrk="1" latinLnBrk="0" hangingPunct="1">
                <a:defRPr sz="1800" kern="1200">
                  <a:solidFill>
                    <a:schemeClr val="tx1"/>
                  </a:solidFill>
                  <a:latin typeface="+mn-lt"/>
                  <a:ea typeface="+mn-ea"/>
                  <a:cs typeface="+mn-cs"/>
                </a:defRPr>
              </a:lvl3pPr>
              <a:lvl4pPr marL="1398755" algn="l" defTabSz="932503" rtl="0" eaLnBrk="1" latinLnBrk="0" hangingPunct="1">
                <a:defRPr sz="1800" kern="1200">
                  <a:solidFill>
                    <a:schemeClr val="tx1"/>
                  </a:solidFill>
                  <a:latin typeface="+mn-lt"/>
                  <a:ea typeface="+mn-ea"/>
                  <a:cs typeface="+mn-cs"/>
                </a:defRPr>
              </a:lvl4pPr>
              <a:lvl5pPr marL="1865006" algn="l" defTabSz="932503" rtl="0" eaLnBrk="1" latinLnBrk="0" hangingPunct="1">
                <a:defRPr sz="1800" kern="1200">
                  <a:solidFill>
                    <a:schemeClr val="tx1"/>
                  </a:solidFill>
                  <a:latin typeface="+mn-lt"/>
                  <a:ea typeface="+mn-ea"/>
                  <a:cs typeface="+mn-cs"/>
                </a:defRPr>
              </a:lvl5pPr>
              <a:lvl6pPr marL="2331259" algn="l" defTabSz="932503" rtl="0" eaLnBrk="1" latinLnBrk="0" hangingPunct="1">
                <a:defRPr sz="1800" kern="1200">
                  <a:solidFill>
                    <a:schemeClr val="tx1"/>
                  </a:solidFill>
                  <a:latin typeface="+mn-lt"/>
                  <a:ea typeface="+mn-ea"/>
                  <a:cs typeface="+mn-cs"/>
                </a:defRPr>
              </a:lvl6pPr>
              <a:lvl7pPr marL="2797510" algn="l" defTabSz="932503" rtl="0" eaLnBrk="1" latinLnBrk="0" hangingPunct="1">
                <a:defRPr sz="1800" kern="1200">
                  <a:solidFill>
                    <a:schemeClr val="tx1"/>
                  </a:solidFill>
                  <a:latin typeface="+mn-lt"/>
                  <a:ea typeface="+mn-ea"/>
                  <a:cs typeface="+mn-cs"/>
                </a:defRPr>
              </a:lvl7pPr>
              <a:lvl8pPr marL="3263762" algn="l" defTabSz="932503" rtl="0" eaLnBrk="1" latinLnBrk="0" hangingPunct="1">
                <a:defRPr sz="1800" kern="1200">
                  <a:solidFill>
                    <a:schemeClr val="tx1"/>
                  </a:solidFill>
                  <a:latin typeface="+mn-lt"/>
                  <a:ea typeface="+mn-ea"/>
                  <a:cs typeface="+mn-cs"/>
                </a:defRPr>
              </a:lvl8pPr>
              <a:lvl9pPr marL="3730014" algn="l" defTabSz="932503" rtl="0" eaLnBrk="1" latinLnBrk="0" hangingPunct="1">
                <a:defRPr sz="1800" kern="1200">
                  <a:solidFill>
                    <a:schemeClr val="tx1"/>
                  </a:solidFill>
                  <a:latin typeface="+mn-lt"/>
                  <a:ea typeface="+mn-ea"/>
                  <a:cs typeface="+mn-cs"/>
                </a:defRPr>
              </a:lvl9pPr>
            </a:lstStyle>
            <a:p>
              <a:pPr marL="0" marR="0" lvl="0" indent="0" algn="l" defTabSz="932136"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Segoe UI Semilight" panose="020B0402040204020203" pitchFamily="34" charset="0"/>
                  <a:cs typeface="Segoe UI Semilight" panose="020B0402040204020203" pitchFamily="34" charset="0"/>
                </a:rPr>
                <a:t>Static/Dynamic Packaging</a:t>
              </a:r>
            </a:p>
          </p:txBody>
        </p:sp>
        <p:pic>
          <p:nvPicPr>
            <p:cNvPr id="114" name="Picture 113">
              <a:extLst>
                <a:ext uri="{FF2B5EF4-FFF2-40B4-BE49-F238E27FC236}">
                  <a16:creationId xmlns:a16="http://schemas.microsoft.com/office/drawing/2014/main" id="{548D051D-4890-418E-872F-6CCAF74F55CA}"/>
                </a:ext>
              </a:extLst>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2241187" y="3870794"/>
              <a:ext cx="310598" cy="285428"/>
            </a:xfrm>
            <a:prstGeom prst="rect">
              <a:avLst/>
            </a:prstGeom>
            <a:solidFill>
              <a:srgbClr val="353535"/>
            </a:solidFill>
          </p:spPr>
        </p:pic>
        <p:sp>
          <p:nvSpPr>
            <p:cNvPr id="115" name="TextBox 89">
              <a:extLst>
                <a:ext uri="{FF2B5EF4-FFF2-40B4-BE49-F238E27FC236}">
                  <a16:creationId xmlns:a16="http://schemas.microsoft.com/office/drawing/2014/main" id="{DA10A6D6-A76B-4F22-A2B6-692454D4373F}"/>
                </a:ext>
              </a:extLst>
            </p:cNvPr>
            <p:cNvSpPr txBox="1"/>
            <p:nvPr/>
          </p:nvSpPr>
          <p:spPr>
            <a:xfrm>
              <a:off x="1314615" y="4786534"/>
              <a:ext cx="3251596" cy="221599"/>
            </a:xfrm>
            <a:prstGeom prst="rect">
              <a:avLst/>
            </a:prstGeom>
            <a:noFill/>
          </p:spPr>
          <p:txBody>
            <a:bodyPr wrap="none" lIns="0" tIns="0" rIns="0" bIns="0" rtlCol="0">
              <a:spAutoFit/>
            </a:bodyPr>
            <a:lstStyle>
              <a:defPPr>
                <a:defRPr lang="en-US"/>
              </a:defPPr>
              <a:lvl1pPr marL="0" algn="l" defTabSz="932503" rtl="0" eaLnBrk="1" latinLnBrk="0" hangingPunct="1">
                <a:defRPr sz="1800" kern="1200">
                  <a:solidFill>
                    <a:schemeClr val="tx1"/>
                  </a:solidFill>
                  <a:latin typeface="+mn-lt"/>
                  <a:ea typeface="+mn-ea"/>
                  <a:cs typeface="+mn-cs"/>
                </a:defRPr>
              </a:lvl1pPr>
              <a:lvl2pPr marL="466252" algn="l" defTabSz="932503" rtl="0" eaLnBrk="1" latinLnBrk="0" hangingPunct="1">
                <a:defRPr sz="1800" kern="1200">
                  <a:solidFill>
                    <a:schemeClr val="tx1"/>
                  </a:solidFill>
                  <a:latin typeface="+mn-lt"/>
                  <a:ea typeface="+mn-ea"/>
                  <a:cs typeface="+mn-cs"/>
                </a:defRPr>
              </a:lvl2pPr>
              <a:lvl3pPr marL="932503" algn="l" defTabSz="932503" rtl="0" eaLnBrk="1" latinLnBrk="0" hangingPunct="1">
                <a:defRPr sz="1800" kern="1200">
                  <a:solidFill>
                    <a:schemeClr val="tx1"/>
                  </a:solidFill>
                  <a:latin typeface="+mn-lt"/>
                  <a:ea typeface="+mn-ea"/>
                  <a:cs typeface="+mn-cs"/>
                </a:defRPr>
              </a:lvl3pPr>
              <a:lvl4pPr marL="1398755" algn="l" defTabSz="932503" rtl="0" eaLnBrk="1" latinLnBrk="0" hangingPunct="1">
                <a:defRPr sz="1800" kern="1200">
                  <a:solidFill>
                    <a:schemeClr val="tx1"/>
                  </a:solidFill>
                  <a:latin typeface="+mn-lt"/>
                  <a:ea typeface="+mn-ea"/>
                  <a:cs typeface="+mn-cs"/>
                </a:defRPr>
              </a:lvl4pPr>
              <a:lvl5pPr marL="1865006" algn="l" defTabSz="932503" rtl="0" eaLnBrk="1" latinLnBrk="0" hangingPunct="1">
                <a:defRPr sz="1800" kern="1200">
                  <a:solidFill>
                    <a:schemeClr val="tx1"/>
                  </a:solidFill>
                  <a:latin typeface="+mn-lt"/>
                  <a:ea typeface="+mn-ea"/>
                  <a:cs typeface="+mn-cs"/>
                </a:defRPr>
              </a:lvl5pPr>
              <a:lvl6pPr marL="2331259" algn="l" defTabSz="932503" rtl="0" eaLnBrk="1" latinLnBrk="0" hangingPunct="1">
                <a:defRPr sz="1800" kern="1200">
                  <a:solidFill>
                    <a:schemeClr val="tx1"/>
                  </a:solidFill>
                  <a:latin typeface="+mn-lt"/>
                  <a:ea typeface="+mn-ea"/>
                  <a:cs typeface="+mn-cs"/>
                </a:defRPr>
              </a:lvl6pPr>
              <a:lvl7pPr marL="2797510" algn="l" defTabSz="932503" rtl="0" eaLnBrk="1" latinLnBrk="0" hangingPunct="1">
                <a:defRPr sz="1800" kern="1200">
                  <a:solidFill>
                    <a:schemeClr val="tx1"/>
                  </a:solidFill>
                  <a:latin typeface="+mn-lt"/>
                  <a:ea typeface="+mn-ea"/>
                  <a:cs typeface="+mn-cs"/>
                </a:defRPr>
              </a:lvl7pPr>
              <a:lvl8pPr marL="3263762" algn="l" defTabSz="932503" rtl="0" eaLnBrk="1" latinLnBrk="0" hangingPunct="1">
                <a:defRPr sz="1800" kern="1200">
                  <a:solidFill>
                    <a:schemeClr val="tx1"/>
                  </a:solidFill>
                  <a:latin typeface="+mn-lt"/>
                  <a:ea typeface="+mn-ea"/>
                  <a:cs typeface="+mn-cs"/>
                </a:defRPr>
              </a:lvl8pPr>
              <a:lvl9pPr marL="3730014" algn="l" defTabSz="932503" rtl="0" eaLnBrk="1" latinLnBrk="0" hangingPunct="1">
                <a:defRPr sz="1800" kern="1200">
                  <a:solidFill>
                    <a:schemeClr val="tx1"/>
                  </a:solidFill>
                  <a:latin typeface="+mn-lt"/>
                  <a:ea typeface="+mn-ea"/>
                  <a:cs typeface="+mn-cs"/>
                </a:defRPr>
              </a:lvl9pPr>
            </a:lstStyle>
            <a:p>
              <a:pPr defTabSz="932372" fontAlgn="auto">
                <a:lnSpc>
                  <a:spcPct val="90000"/>
                </a:lnSpc>
                <a:spcBef>
                  <a:spcPct val="20000"/>
                </a:spcBef>
                <a:spcAft>
                  <a:spcPts val="0"/>
                </a:spcAft>
                <a:buSzPct val="80000"/>
              </a:pPr>
              <a:r>
                <a:rPr lang="en-US" sz="1600" b="0" dirty="0">
                  <a:solidFill>
                    <a:srgbClr val="000000"/>
                  </a:solidFill>
                  <a:latin typeface="Segoe UI Semilight" panose="020B0402040204020203" pitchFamily="34" charset="0"/>
                  <a:cs typeface="Segoe UI Semilight" panose="020B0402040204020203" pitchFamily="34" charset="0"/>
                </a:rPr>
                <a:t>(Fabric, Storage, Compute, Database)</a:t>
              </a:r>
            </a:p>
          </p:txBody>
        </p:sp>
      </p:grpSp>
      <p:sp>
        <p:nvSpPr>
          <p:cNvPr id="116" name="TextBox 115">
            <a:extLst>
              <a:ext uri="{FF2B5EF4-FFF2-40B4-BE49-F238E27FC236}">
                <a16:creationId xmlns:a16="http://schemas.microsoft.com/office/drawing/2014/main" id="{CD840A9D-CB69-40AE-A428-C6097F982DF9}"/>
              </a:ext>
            </a:extLst>
          </p:cNvPr>
          <p:cNvSpPr txBox="1"/>
          <p:nvPr/>
        </p:nvSpPr>
        <p:spPr>
          <a:xfrm>
            <a:off x="222422" y="6301946"/>
            <a:ext cx="955589" cy="369332"/>
          </a:xfrm>
          <a:prstGeom prst="rect">
            <a:avLst/>
          </a:prstGeom>
          <a:noFill/>
        </p:spPr>
        <p:txBody>
          <a:bodyPr wrap="square" rtlCol="0">
            <a:spAutoFit/>
          </a:bodyPr>
          <a:lstStyle/>
          <a:p>
            <a:r>
              <a:rPr lang="en-US" dirty="0"/>
              <a:t>10-9</a:t>
            </a:r>
          </a:p>
        </p:txBody>
      </p:sp>
    </p:spTree>
    <p:extLst>
      <p:ext uri="{BB962C8B-B14F-4D97-AF65-F5344CB8AC3E}">
        <p14:creationId xmlns:p14="http://schemas.microsoft.com/office/powerpoint/2010/main" val="140819493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name="489bb77d-e485-4d8d-8948-cdfd832162df">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79B16B-6D13-46DC-B062-76B97B1D7B65}"/>
              </a:ext>
            </a:extLst>
          </p:cNvPr>
          <p:cNvSpPr>
            <a:spLocks noGrp="1"/>
          </p:cNvSpPr>
          <p:nvPr>
            <p:ph type="title"/>
          </p:nvPr>
        </p:nvSpPr>
        <p:spPr/>
        <p:txBody>
          <a:bodyPr/>
          <a:lstStyle/>
          <a:p>
            <a:r>
              <a:rPr lang="en-US" dirty="0"/>
              <a:t>Media Services</a:t>
            </a:r>
          </a:p>
        </p:txBody>
      </p:sp>
      <p:sp>
        <p:nvSpPr>
          <p:cNvPr id="4" name="Content Placeholder 2">
            <a:extLst>
              <a:ext uri="{FF2B5EF4-FFF2-40B4-BE49-F238E27FC236}">
                <a16:creationId xmlns:a16="http://schemas.microsoft.com/office/drawing/2014/main" id="{CD89A9CF-FDA7-4B80-BB51-D98371519EA8}"/>
              </a:ext>
            </a:extLst>
          </p:cNvPr>
          <p:cNvSpPr txBox="1">
            <a:spLocks/>
          </p:cNvSpPr>
          <p:nvPr/>
        </p:nvSpPr>
        <p:spPr>
          <a:xfrm>
            <a:off x="458788" y="1021215"/>
            <a:ext cx="3577184" cy="2589088"/>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lvl="0">
              <a:lnSpc>
                <a:spcPct val="150000"/>
              </a:lnSpc>
            </a:pPr>
            <a:r>
              <a:rPr lang="en-US" b="0" kern="0" dirty="0">
                <a:solidFill>
                  <a:srgbClr val="000000"/>
                </a:solidFill>
              </a:rPr>
              <a:t>Video Processing</a:t>
            </a:r>
          </a:p>
          <a:p>
            <a:pPr lvl="0">
              <a:lnSpc>
                <a:spcPct val="150000"/>
              </a:lnSpc>
            </a:pPr>
            <a:r>
              <a:rPr lang="en-US" b="0" kern="0" dirty="0">
                <a:solidFill>
                  <a:srgbClr val="000000"/>
                </a:solidFill>
              </a:rPr>
              <a:t>Video-on-demand</a:t>
            </a:r>
          </a:p>
          <a:p>
            <a:pPr lvl="0">
              <a:lnSpc>
                <a:spcPct val="150000"/>
              </a:lnSpc>
            </a:pPr>
            <a:r>
              <a:rPr lang="en-US" b="0" kern="0" dirty="0">
                <a:solidFill>
                  <a:srgbClr val="000000"/>
                </a:solidFill>
              </a:rPr>
              <a:t>Video analytics</a:t>
            </a:r>
          </a:p>
          <a:p>
            <a:pPr lvl="0">
              <a:lnSpc>
                <a:spcPct val="150000"/>
              </a:lnSpc>
            </a:pPr>
            <a:endParaRPr lang="en-US" b="0" kern="0" dirty="0">
              <a:solidFill>
                <a:srgbClr val="000000"/>
              </a:solidFill>
            </a:endParaRPr>
          </a:p>
        </p:txBody>
      </p:sp>
      <p:sp>
        <p:nvSpPr>
          <p:cNvPr id="5" name="Content Placeholder 2">
            <a:extLst>
              <a:ext uri="{FF2B5EF4-FFF2-40B4-BE49-F238E27FC236}">
                <a16:creationId xmlns:a16="http://schemas.microsoft.com/office/drawing/2014/main" id="{A655A99A-53AF-4A1C-8EF7-9134D438BB8E}"/>
              </a:ext>
            </a:extLst>
          </p:cNvPr>
          <p:cNvSpPr txBox="1">
            <a:spLocks/>
          </p:cNvSpPr>
          <p:nvPr/>
        </p:nvSpPr>
        <p:spPr>
          <a:xfrm>
            <a:off x="5732968" y="1058862"/>
            <a:ext cx="2130713" cy="4616648"/>
          </a:xfrm>
          <a:prstGeom prst="rect">
            <a:avLst/>
          </a:prstGeom>
        </p:spPr>
        <p:txBody>
          <a:bodyPr vert="horz" wrap="square" lIns="0" tIns="0" rIns="0" bIns="0" rtlCol="0" anchor="ctr">
            <a:spAutoFit/>
          </a:bodyPr>
          <a:lstStyle>
            <a:defPPr>
              <a:defRPr lang="en-US"/>
            </a:defPPr>
            <a:lvl1pPr marL="0" algn="l" defTabSz="932503" rtl="0" eaLnBrk="1" latinLnBrk="0" hangingPunct="1">
              <a:defRPr sz="1800" kern="1200">
                <a:solidFill>
                  <a:schemeClr val="tx1"/>
                </a:solidFill>
                <a:latin typeface="+mn-lt"/>
                <a:ea typeface="+mn-ea"/>
                <a:cs typeface="+mn-cs"/>
              </a:defRPr>
            </a:lvl1pPr>
            <a:lvl2pPr marL="466252" algn="l" defTabSz="932503" rtl="0" eaLnBrk="1" latinLnBrk="0" hangingPunct="1">
              <a:defRPr sz="1800" kern="1200">
                <a:solidFill>
                  <a:schemeClr val="tx1"/>
                </a:solidFill>
                <a:latin typeface="+mn-lt"/>
                <a:ea typeface="+mn-ea"/>
                <a:cs typeface="+mn-cs"/>
              </a:defRPr>
            </a:lvl2pPr>
            <a:lvl3pPr marL="932503" algn="l" defTabSz="932503" rtl="0" eaLnBrk="1" latinLnBrk="0" hangingPunct="1">
              <a:defRPr sz="1800" kern="1200">
                <a:solidFill>
                  <a:schemeClr val="tx1"/>
                </a:solidFill>
                <a:latin typeface="+mn-lt"/>
                <a:ea typeface="+mn-ea"/>
                <a:cs typeface="+mn-cs"/>
              </a:defRPr>
            </a:lvl3pPr>
            <a:lvl4pPr marL="1398755" algn="l" defTabSz="932503" rtl="0" eaLnBrk="1" latinLnBrk="0" hangingPunct="1">
              <a:defRPr sz="1800" kern="1200">
                <a:solidFill>
                  <a:schemeClr val="tx1"/>
                </a:solidFill>
                <a:latin typeface="+mn-lt"/>
                <a:ea typeface="+mn-ea"/>
                <a:cs typeface="+mn-cs"/>
              </a:defRPr>
            </a:lvl4pPr>
            <a:lvl5pPr marL="1865006" algn="l" defTabSz="932503" rtl="0" eaLnBrk="1" latinLnBrk="0" hangingPunct="1">
              <a:defRPr sz="1800" kern="1200">
                <a:solidFill>
                  <a:schemeClr val="tx1"/>
                </a:solidFill>
                <a:latin typeface="+mn-lt"/>
                <a:ea typeface="+mn-ea"/>
                <a:cs typeface="+mn-cs"/>
              </a:defRPr>
            </a:lvl5pPr>
            <a:lvl6pPr marL="2331259" algn="l" defTabSz="932503" rtl="0" eaLnBrk="1" latinLnBrk="0" hangingPunct="1">
              <a:defRPr sz="1800" kern="1200">
                <a:solidFill>
                  <a:schemeClr val="tx1"/>
                </a:solidFill>
                <a:latin typeface="+mn-lt"/>
                <a:ea typeface="+mn-ea"/>
                <a:cs typeface="+mn-cs"/>
              </a:defRPr>
            </a:lvl6pPr>
            <a:lvl7pPr marL="2797510" algn="l" defTabSz="932503" rtl="0" eaLnBrk="1" latinLnBrk="0" hangingPunct="1">
              <a:defRPr sz="1800" kern="1200">
                <a:solidFill>
                  <a:schemeClr val="tx1"/>
                </a:solidFill>
                <a:latin typeface="+mn-lt"/>
                <a:ea typeface="+mn-ea"/>
                <a:cs typeface="+mn-cs"/>
              </a:defRPr>
            </a:lvl7pPr>
            <a:lvl8pPr marL="3263762" algn="l" defTabSz="932503" rtl="0" eaLnBrk="1" latinLnBrk="0" hangingPunct="1">
              <a:defRPr sz="1800" kern="1200">
                <a:solidFill>
                  <a:schemeClr val="tx1"/>
                </a:solidFill>
                <a:latin typeface="+mn-lt"/>
                <a:ea typeface="+mn-ea"/>
                <a:cs typeface="+mn-cs"/>
              </a:defRPr>
            </a:lvl8pPr>
            <a:lvl9pPr marL="3730014" algn="l" defTabSz="932503" rtl="0" eaLnBrk="1" latinLnBrk="0" hangingPunct="1">
              <a:defRPr sz="1800" kern="1200">
                <a:solidFill>
                  <a:schemeClr val="tx1"/>
                </a:solidFill>
                <a:latin typeface="+mn-lt"/>
                <a:ea typeface="+mn-ea"/>
                <a:cs typeface="+mn-cs"/>
              </a:defRPr>
            </a:lvl9pPr>
          </a:lstStyle>
          <a:p>
            <a:pPr lvl="0" defTabSz="914400" fontAlgn="auto">
              <a:lnSpc>
                <a:spcPct val="150000"/>
              </a:lnSpc>
              <a:spcBef>
                <a:spcPts val="0"/>
              </a:spcBef>
              <a:spcAft>
                <a:spcPts val="0"/>
              </a:spcAft>
              <a:buClr>
                <a:srgbClr val="00BCF2"/>
              </a:buClr>
              <a:buSzPct val="110000"/>
            </a:pPr>
            <a:r>
              <a:rPr lang="en-US" sz="4000" b="0" dirty="0">
                <a:solidFill>
                  <a:srgbClr val="353535"/>
                </a:solidFill>
                <a:latin typeface="Segoe UI"/>
                <a:cs typeface="Arial" charset="0"/>
              </a:rPr>
              <a:t>Ingest</a:t>
            </a:r>
          </a:p>
          <a:p>
            <a:pPr lvl="0" defTabSz="914400" fontAlgn="auto">
              <a:lnSpc>
                <a:spcPct val="150000"/>
              </a:lnSpc>
              <a:spcBef>
                <a:spcPts val="0"/>
              </a:spcBef>
              <a:spcAft>
                <a:spcPts val="0"/>
              </a:spcAft>
              <a:buClr>
                <a:srgbClr val="00BCF2"/>
              </a:buClr>
              <a:buSzPct val="110000"/>
            </a:pPr>
            <a:r>
              <a:rPr lang="en-US" sz="4000" b="0" dirty="0">
                <a:solidFill>
                  <a:srgbClr val="353535"/>
                </a:solidFill>
                <a:latin typeface="Segoe UI"/>
                <a:cs typeface="Arial" charset="0"/>
              </a:rPr>
              <a:t>Encode</a:t>
            </a:r>
          </a:p>
          <a:p>
            <a:pPr lvl="0" defTabSz="914400" fontAlgn="auto">
              <a:lnSpc>
                <a:spcPct val="150000"/>
              </a:lnSpc>
              <a:spcBef>
                <a:spcPts val="0"/>
              </a:spcBef>
              <a:spcAft>
                <a:spcPts val="0"/>
              </a:spcAft>
              <a:buClr>
                <a:srgbClr val="00BCF2"/>
              </a:buClr>
              <a:buSzPct val="110000"/>
            </a:pPr>
            <a:r>
              <a:rPr lang="en-US" sz="4000" b="0" dirty="0">
                <a:solidFill>
                  <a:srgbClr val="353535"/>
                </a:solidFill>
                <a:latin typeface="Segoe UI"/>
                <a:cs typeface="Arial" charset="0"/>
              </a:rPr>
              <a:t>Package</a:t>
            </a:r>
          </a:p>
          <a:p>
            <a:pPr lvl="0" defTabSz="914400" fontAlgn="auto">
              <a:lnSpc>
                <a:spcPct val="150000"/>
              </a:lnSpc>
              <a:spcBef>
                <a:spcPts val="0"/>
              </a:spcBef>
              <a:spcAft>
                <a:spcPts val="0"/>
              </a:spcAft>
              <a:buClr>
                <a:srgbClr val="00BCF2"/>
              </a:buClr>
              <a:buSzPct val="110000"/>
            </a:pPr>
            <a:r>
              <a:rPr lang="en-US" sz="4000" b="0" dirty="0">
                <a:solidFill>
                  <a:srgbClr val="353535"/>
                </a:solidFill>
                <a:latin typeface="Segoe UI"/>
                <a:cs typeface="Arial" charset="0"/>
              </a:rPr>
              <a:t>Encrypt</a:t>
            </a:r>
          </a:p>
          <a:p>
            <a:pPr lvl="0" defTabSz="914400" fontAlgn="auto">
              <a:lnSpc>
                <a:spcPct val="150000"/>
              </a:lnSpc>
              <a:spcBef>
                <a:spcPts val="0"/>
              </a:spcBef>
              <a:spcAft>
                <a:spcPts val="0"/>
              </a:spcAft>
              <a:buClr>
                <a:srgbClr val="00BCF2"/>
              </a:buClr>
              <a:buSzPct val="110000"/>
            </a:pPr>
            <a:r>
              <a:rPr lang="en-US" sz="4000" b="0" dirty="0">
                <a:solidFill>
                  <a:srgbClr val="353535"/>
                </a:solidFill>
                <a:latin typeface="Segoe UI"/>
                <a:cs typeface="Arial" charset="0"/>
              </a:rPr>
              <a:t>Deliver</a:t>
            </a:r>
          </a:p>
        </p:txBody>
      </p:sp>
      <p:grpSp>
        <p:nvGrpSpPr>
          <p:cNvPr id="3" name="Group 2" descr="Media services functionality icons">
            <a:extLst>
              <a:ext uri="{FF2B5EF4-FFF2-40B4-BE49-F238E27FC236}">
                <a16:creationId xmlns:a16="http://schemas.microsoft.com/office/drawing/2014/main" id="{E6D59C9B-9B35-493C-97FE-1DEB3721BDB7}"/>
              </a:ext>
            </a:extLst>
          </p:cNvPr>
          <p:cNvGrpSpPr/>
          <p:nvPr/>
        </p:nvGrpSpPr>
        <p:grpSpPr>
          <a:xfrm>
            <a:off x="4864986" y="1287462"/>
            <a:ext cx="660469" cy="4222179"/>
            <a:chOff x="4864986" y="1287462"/>
            <a:chExt cx="660469" cy="4222179"/>
          </a:xfrm>
        </p:grpSpPr>
        <p:pic>
          <p:nvPicPr>
            <p:cNvPr id="6" name="Picture 5" descr="Cloud upload 512x512.png">
              <a:extLst>
                <a:ext uri="{FF2B5EF4-FFF2-40B4-BE49-F238E27FC236}">
                  <a16:creationId xmlns:a16="http://schemas.microsoft.com/office/drawing/2014/main" id="{A247AC40-CE43-4097-9A06-21C69B0D75EE}"/>
                </a:ext>
              </a:extLst>
            </p:cNvPr>
            <p:cNvPicPr>
              <a:picLocks noChangeAspect="1"/>
            </p:cNvPicPr>
            <p:nvPr/>
          </p:nvPicPr>
          <p:blipFill>
            <a:blip r:embed="rId3" cstate="print">
              <a:duotone>
                <a:prstClr val="black"/>
                <a:srgbClr val="00BCF2">
                  <a:tint val="45000"/>
                  <a:satMod val="400000"/>
                </a:srgbClr>
              </a:duotone>
              <a:extLst>
                <a:ext uri="{28A0092B-C50C-407E-A947-70E740481C1C}">
                  <a14:useLocalDpi xmlns:a14="http://schemas.microsoft.com/office/drawing/2010/main" val="0"/>
                </a:ext>
              </a:extLst>
            </a:blip>
            <a:srcRect/>
            <a:stretch>
              <a:fillRect/>
            </a:stretch>
          </p:blipFill>
          <p:spPr bwMode="auto">
            <a:xfrm>
              <a:off x="4864986" y="1287462"/>
              <a:ext cx="660469" cy="66046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 name="Picture 6">
              <a:extLst>
                <a:ext uri="{FF2B5EF4-FFF2-40B4-BE49-F238E27FC236}">
                  <a16:creationId xmlns:a16="http://schemas.microsoft.com/office/drawing/2014/main" id="{3397D749-A1DC-4268-ABCD-846C53C7996F}"/>
                </a:ext>
              </a:extLst>
            </p:cNvPr>
            <p:cNvPicPr>
              <a:picLocks noChangeAspect="1"/>
            </p:cNvPicPr>
            <p:nvPr/>
          </p:nvPicPr>
          <p:blipFill>
            <a:blip r:embed="rId4">
              <a:duotone>
                <a:prstClr val="black"/>
                <a:srgbClr val="00BCF2">
                  <a:tint val="45000"/>
                  <a:satMod val="400000"/>
                </a:srgbClr>
              </a:duotone>
              <a:extLst>
                <a:ext uri="{28A0092B-C50C-407E-A947-70E740481C1C}">
                  <a14:useLocalDpi xmlns:a14="http://schemas.microsoft.com/office/drawing/2010/main" val="0"/>
                </a:ext>
              </a:extLst>
            </a:blip>
            <a:stretch>
              <a:fillRect/>
            </a:stretch>
          </p:blipFill>
          <p:spPr>
            <a:xfrm>
              <a:off x="4927101" y="2228447"/>
              <a:ext cx="536238" cy="536238"/>
            </a:xfrm>
            <a:prstGeom prst="rect">
              <a:avLst/>
            </a:prstGeom>
          </p:spPr>
        </p:pic>
        <p:grpSp>
          <p:nvGrpSpPr>
            <p:cNvPr id="8" name="Group 7">
              <a:extLst>
                <a:ext uri="{FF2B5EF4-FFF2-40B4-BE49-F238E27FC236}">
                  <a16:creationId xmlns:a16="http://schemas.microsoft.com/office/drawing/2014/main" id="{E9C1A430-2A9F-4990-A26B-3C32D05E09E9}"/>
                </a:ext>
              </a:extLst>
            </p:cNvPr>
            <p:cNvGrpSpPr/>
            <p:nvPr/>
          </p:nvGrpSpPr>
          <p:grpSpPr>
            <a:xfrm>
              <a:off x="4867196" y="4017451"/>
              <a:ext cx="656048" cy="656048"/>
              <a:chOff x="1106074" y="2130481"/>
              <a:chExt cx="2569999" cy="2569999"/>
            </a:xfrm>
          </p:grpSpPr>
          <p:pic>
            <p:nvPicPr>
              <p:cNvPr id="9" name="Picture 8" descr="Shield 512x512.png">
                <a:extLst>
                  <a:ext uri="{FF2B5EF4-FFF2-40B4-BE49-F238E27FC236}">
                    <a16:creationId xmlns:a16="http://schemas.microsoft.com/office/drawing/2014/main" id="{76ECE47E-D7AA-4571-9AE9-B3AE45ADE3E0}"/>
                  </a:ext>
                </a:extLst>
              </p:cNvPr>
              <p:cNvPicPr>
                <a:picLocks noChangeAspect="1"/>
              </p:cNvPicPr>
              <p:nvPr/>
            </p:nvPicPr>
            <p:blipFill>
              <a:blip r:embed="rId5" cstate="print">
                <a:duotone>
                  <a:prstClr val="black"/>
                  <a:srgbClr val="00BCF2">
                    <a:tint val="45000"/>
                    <a:satMod val="400000"/>
                  </a:srgbClr>
                </a:duotone>
                <a:extLst>
                  <a:ext uri="{28A0092B-C50C-407E-A947-70E740481C1C}">
                    <a14:useLocalDpi xmlns:a14="http://schemas.microsoft.com/office/drawing/2010/main" val="0"/>
                  </a:ext>
                </a:extLst>
              </a:blip>
              <a:srcRect/>
              <a:stretch>
                <a:fillRect/>
              </a:stretch>
            </p:blipFill>
            <p:spPr bwMode="auto">
              <a:xfrm>
                <a:off x="1106074" y="2130481"/>
                <a:ext cx="2569999" cy="256999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0" name="Picture 9" descr="Key 512x512.png">
                <a:extLst>
                  <a:ext uri="{FF2B5EF4-FFF2-40B4-BE49-F238E27FC236}">
                    <a16:creationId xmlns:a16="http://schemas.microsoft.com/office/drawing/2014/main" id="{2E3C48DA-3947-456B-82FC-97B15746AC71}"/>
                  </a:ext>
                </a:extLst>
              </p:cNvPr>
              <p:cNvPicPr>
                <a:picLocks noChangeAspect="1"/>
              </p:cNvPicPr>
              <p:nvPr/>
            </p:nvPicPr>
            <p:blipFill>
              <a:blip r:embed="rId6" cstate="print">
                <a:duotone>
                  <a:prstClr val="black"/>
                  <a:srgbClr val="00BCF2">
                    <a:tint val="45000"/>
                    <a:satMod val="400000"/>
                  </a:srgbClr>
                </a:duotone>
                <a:extLst>
                  <a:ext uri="{28A0092B-C50C-407E-A947-70E740481C1C}">
                    <a14:useLocalDpi xmlns:a14="http://schemas.microsoft.com/office/drawing/2010/main" val="0"/>
                  </a:ext>
                </a:extLst>
              </a:blip>
              <a:srcRect/>
              <a:stretch>
                <a:fillRect/>
              </a:stretch>
            </p:blipFill>
            <p:spPr bwMode="auto">
              <a:xfrm>
                <a:off x="1773383" y="2788553"/>
                <a:ext cx="1237826" cy="12378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pic>
          <p:nvPicPr>
            <p:cNvPr id="11" name="Picture 10" descr="Movie 512x512.png">
              <a:extLst>
                <a:ext uri="{FF2B5EF4-FFF2-40B4-BE49-F238E27FC236}">
                  <a16:creationId xmlns:a16="http://schemas.microsoft.com/office/drawing/2014/main" id="{EF9EB4AC-9CC5-411C-A5F0-CDDC8FF63A85}"/>
                </a:ext>
              </a:extLst>
            </p:cNvPr>
            <p:cNvPicPr>
              <a:picLocks noChangeAspect="1"/>
            </p:cNvPicPr>
            <p:nvPr/>
          </p:nvPicPr>
          <p:blipFill>
            <a:blip r:embed="rId7" cstate="print">
              <a:duotone>
                <a:prstClr val="black"/>
                <a:srgbClr val="00BCF2">
                  <a:tint val="45000"/>
                  <a:satMod val="400000"/>
                </a:srgbClr>
              </a:duotone>
              <a:extLst>
                <a:ext uri="{28A0092B-C50C-407E-A947-70E740481C1C}">
                  <a14:useLocalDpi xmlns:a14="http://schemas.microsoft.com/office/drawing/2010/main" val="0"/>
                </a:ext>
              </a:extLst>
            </a:blip>
            <a:srcRect/>
            <a:stretch>
              <a:fillRect/>
            </a:stretch>
          </p:blipFill>
          <p:spPr bwMode="auto">
            <a:xfrm>
              <a:off x="4938052" y="4995304"/>
              <a:ext cx="514337" cy="5143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2" name="Picture 11" descr="3d 512x512.png">
              <a:extLst>
                <a:ext uri="{FF2B5EF4-FFF2-40B4-BE49-F238E27FC236}">
                  <a16:creationId xmlns:a16="http://schemas.microsoft.com/office/drawing/2014/main" id="{3A54D8CE-0F33-497E-BE64-0A901CCED862}"/>
                </a:ext>
              </a:extLst>
            </p:cNvPr>
            <p:cNvPicPr>
              <a:picLocks noChangeAspect="1"/>
            </p:cNvPicPr>
            <p:nvPr/>
          </p:nvPicPr>
          <p:blipFill>
            <a:blip r:embed="rId8" cstate="print">
              <a:duotone>
                <a:prstClr val="black"/>
                <a:srgbClr val="00BCF2">
                  <a:tint val="45000"/>
                  <a:satMod val="400000"/>
                </a:srgbClr>
              </a:duotone>
              <a:extLst>
                <a:ext uri="{28A0092B-C50C-407E-A947-70E740481C1C}">
                  <a14:useLocalDpi xmlns:a14="http://schemas.microsoft.com/office/drawing/2010/main" val="0"/>
                </a:ext>
              </a:extLst>
            </a:blip>
            <a:srcRect/>
            <a:stretch>
              <a:fillRect/>
            </a:stretch>
          </p:blipFill>
          <p:spPr bwMode="auto">
            <a:xfrm>
              <a:off x="4877455" y="3116797"/>
              <a:ext cx="635530" cy="63553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sp>
        <p:nvSpPr>
          <p:cNvPr id="13" name="TextBox 12">
            <a:extLst>
              <a:ext uri="{FF2B5EF4-FFF2-40B4-BE49-F238E27FC236}">
                <a16:creationId xmlns:a16="http://schemas.microsoft.com/office/drawing/2014/main" id="{F4076D2D-4A74-4DEF-9F0C-05744B8F02DD}"/>
              </a:ext>
            </a:extLst>
          </p:cNvPr>
          <p:cNvSpPr txBox="1"/>
          <p:nvPr/>
        </p:nvSpPr>
        <p:spPr>
          <a:xfrm>
            <a:off x="222422" y="6301946"/>
            <a:ext cx="955589" cy="369332"/>
          </a:xfrm>
          <a:prstGeom prst="rect">
            <a:avLst/>
          </a:prstGeom>
          <a:noFill/>
        </p:spPr>
        <p:txBody>
          <a:bodyPr wrap="square" rtlCol="0">
            <a:spAutoFit/>
          </a:bodyPr>
          <a:lstStyle/>
          <a:p>
            <a:r>
              <a:rPr lang="en-US" dirty="0"/>
              <a:t>10-9</a:t>
            </a:r>
          </a:p>
        </p:txBody>
      </p:sp>
    </p:spTree>
    <p:extLst>
      <p:ext uri="{BB962C8B-B14F-4D97-AF65-F5344CB8AC3E}">
        <p14:creationId xmlns:p14="http://schemas.microsoft.com/office/powerpoint/2010/main" val="297262405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name="dfcb9338-23f1-4dd6-8bd4-a5d2e0b34157">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1BB236-540A-402B-ABE0-F346D1D82FC3}"/>
              </a:ext>
            </a:extLst>
          </p:cNvPr>
          <p:cNvSpPr>
            <a:spLocks noGrp="1"/>
          </p:cNvSpPr>
          <p:nvPr>
            <p:ph type="title"/>
          </p:nvPr>
        </p:nvSpPr>
        <p:spPr/>
        <p:txBody>
          <a:bodyPr/>
          <a:lstStyle/>
          <a:p>
            <a:r>
              <a:rPr lang="en-US" dirty="0"/>
              <a:t>Live Streaming</a:t>
            </a:r>
          </a:p>
        </p:txBody>
      </p:sp>
      <p:pic>
        <p:nvPicPr>
          <p:cNvPr id="4" name="Picture 3" descr="Live streaming using Media Services">
            <a:extLst>
              <a:ext uri="{FF2B5EF4-FFF2-40B4-BE49-F238E27FC236}">
                <a16:creationId xmlns:a16="http://schemas.microsoft.com/office/drawing/2014/main" id="{C94B1E58-2765-4062-9B21-A9E153DCB1F8}"/>
              </a:ext>
            </a:extLst>
          </p:cNvPr>
          <p:cNvPicPr>
            <a:picLocks noChangeAspect="1"/>
          </p:cNvPicPr>
          <p:nvPr/>
        </p:nvPicPr>
        <p:blipFill rotWithShape="1">
          <a:blip r:embed="rId3"/>
          <a:srcRect l="940" t="2059" r="1" b="1676"/>
          <a:stretch/>
        </p:blipFill>
        <p:spPr>
          <a:xfrm>
            <a:off x="310242" y="1387929"/>
            <a:ext cx="8605157" cy="4098471"/>
          </a:xfrm>
          <a:prstGeom prst="rect">
            <a:avLst/>
          </a:prstGeom>
        </p:spPr>
      </p:pic>
      <p:sp>
        <p:nvSpPr>
          <p:cNvPr id="5" name="TextBox 4">
            <a:extLst>
              <a:ext uri="{FF2B5EF4-FFF2-40B4-BE49-F238E27FC236}">
                <a16:creationId xmlns:a16="http://schemas.microsoft.com/office/drawing/2014/main" id="{D1D438B3-E6AB-41F6-B81C-390A2D4D1720}"/>
              </a:ext>
            </a:extLst>
          </p:cNvPr>
          <p:cNvSpPr txBox="1"/>
          <p:nvPr/>
        </p:nvSpPr>
        <p:spPr>
          <a:xfrm>
            <a:off x="222422" y="6301946"/>
            <a:ext cx="955589" cy="369332"/>
          </a:xfrm>
          <a:prstGeom prst="rect">
            <a:avLst/>
          </a:prstGeom>
          <a:noFill/>
        </p:spPr>
        <p:txBody>
          <a:bodyPr wrap="square" rtlCol="0">
            <a:spAutoFit/>
          </a:bodyPr>
          <a:lstStyle/>
          <a:p>
            <a:r>
              <a:rPr lang="en-US" dirty="0"/>
              <a:t>10-9</a:t>
            </a:r>
          </a:p>
        </p:txBody>
      </p:sp>
    </p:spTree>
    <p:extLst>
      <p:ext uri="{BB962C8B-B14F-4D97-AF65-F5344CB8AC3E}">
        <p14:creationId xmlns:p14="http://schemas.microsoft.com/office/powerpoint/2010/main" val="38796970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name="bfb91269-f94e-41f5-8ce9-0e97562713d7">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D549E6-1C7B-4A1D-9021-1111F9AD4162}"/>
              </a:ext>
            </a:extLst>
          </p:cNvPr>
          <p:cNvSpPr>
            <a:spLocks noGrp="1"/>
          </p:cNvSpPr>
          <p:nvPr>
            <p:ph type="title"/>
          </p:nvPr>
        </p:nvSpPr>
        <p:spPr/>
        <p:txBody>
          <a:bodyPr/>
          <a:lstStyle/>
          <a:p>
            <a:r>
              <a:rPr lang="en-US" dirty="0">
                <a:latin typeface="Segoe UI Semilight" panose="020B0402040204020203" pitchFamily="34" charset="0"/>
                <a:cs typeface="Segoe UI Semilight" panose="020B0402040204020203" pitchFamily="34" charset="0"/>
              </a:rPr>
              <a:t>Video Format Conversion</a:t>
            </a:r>
          </a:p>
        </p:txBody>
      </p:sp>
      <p:grpSp>
        <p:nvGrpSpPr>
          <p:cNvPr id="3" name="Group 2" descr="Manual conversion of a video to multiple formats">
            <a:extLst>
              <a:ext uri="{FF2B5EF4-FFF2-40B4-BE49-F238E27FC236}">
                <a16:creationId xmlns:a16="http://schemas.microsoft.com/office/drawing/2014/main" id="{88E8E20C-0E60-4D7E-AC23-6884D1D1E5EE}"/>
              </a:ext>
            </a:extLst>
          </p:cNvPr>
          <p:cNvGrpSpPr/>
          <p:nvPr/>
        </p:nvGrpSpPr>
        <p:grpSpPr>
          <a:xfrm>
            <a:off x="1246304" y="1438018"/>
            <a:ext cx="6833954" cy="4118489"/>
            <a:chOff x="1246304" y="1438018"/>
            <a:chExt cx="6833954" cy="4118489"/>
          </a:xfrm>
        </p:grpSpPr>
        <p:sp>
          <p:nvSpPr>
            <p:cNvPr id="13" name="Rectangle 12">
              <a:extLst>
                <a:ext uri="{FF2B5EF4-FFF2-40B4-BE49-F238E27FC236}">
                  <a16:creationId xmlns:a16="http://schemas.microsoft.com/office/drawing/2014/main" id="{CB8D4A8B-E91B-4C45-9847-C5709704CA1A}"/>
                </a:ext>
              </a:extLst>
            </p:cNvPr>
            <p:cNvSpPr/>
            <p:nvPr/>
          </p:nvSpPr>
          <p:spPr bwMode="auto">
            <a:xfrm>
              <a:off x="5713295" y="1711301"/>
              <a:ext cx="2366963" cy="3407850"/>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Segoe UI" pitchFamily="34" charset="0"/>
                <a:cs typeface="Segoe UI Semilight" panose="020B0402040204020203" pitchFamily="34" charset="0"/>
              </a:endParaRPr>
            </a:p>
          </p:txBody>
        </p:sp>
        <p:pic>
          <p:nvPicPr>
            <p:cNvPr id="14" name="Graphic 13">
              <a:extLst>
                <a:ext uri="{FF2B5EF4-FFF2-40B4-BE49-F238E27FC236}">
                  <a16:creationId xmlns:a16="http://schemas.microsoft.com/office/drawing/2014/main" id="{46FF6BAE-4004-440F-A655-44AB0A88EA7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684712" y="3671351"/>
              <a:ext cx="476250" cy="476250"/>
            </a:xfrm>
            <a:prstGeom prst="rect">
              <a:avLst/>
            </a:prstGeom>
          </p:spPr>
        </p:pic>
        <p:pic>
          <p:nvPicPr>
            <p:cNvPr id="15" name="Graphic 14">
              <a:extLst>
                <a:ext uri="{FF2B5EF4-FFF2-40B4-BE49-F238E27FC236}">
                  <a16:creationId xmlns:a16="http://schemas.microsoft.com/office/drawing/2014/main" id="{F59FCD38-0A39-4D99-9206-EADD90924CC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337058" y="1438018"/>
              <a:ext cx="1447800" cy="1123950"/>
            </a:xfrm>
            <a:prstGeom prst="rect">
              <a:avLst/>
            </a:prstGeom>
          </p:spPr>
        </p:pic>
        <p:pic>
          <p:nvPicPr>
            <p:cNvPr id="16" name="Graphic 15">
              <a:extLst>
                <a:ext uri="{FF2B5EF4-FFF2-40B4-BE49-F238E27FC236}">
                  <a16:creationId xmlns:a16="http://schemas.microsoft.com/office/drawing/2014/main" id="{7F85B8CF-46D2-49AF-8960-475360AFA39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313104" y="2880776"/>
              <a:ext cx="2057400" cy="2057400"/>
            </a:xfrm>
            <a:prstGeom prst="rect">
              <a:avLst/>
            </a:prstGeom>
          </p:spPr>
        </p:pic>
        <p:pic>
          <p:nvPicPr>
            <p:cNvPr id="17" name="Picture 16">
              <a:extLst>
                <a:ext uri="{FF2B5EF4-FFF2-40B4-BE49-F238E27FC236}">
                  <a16:creationId xmlns:a16="http://schemas.microsoft.com/office/drawing/2014/main" id="{4C2A93D2-81E9-44D1-B59C-B7E0B1D276BD}"/>
                </a:ext>
              </a:extLst>
            </p:cNvPr>
            <p:cNvPicPr>
              <a:picLocks noChangeAspect="1"/>
            </p:cNvPicPr>
            <p:nvPr/>
          </p:nvPicPr>
          <p:blipFill>
            <a:blip r:embed="rId9"/>
            <a:stretch>
              <a:fillRect/>
            </a:stretch>
          </p:blipFill>
          <p:spPr>
            <a:xfrm>
              <a:off x="1374658" y="3504289"/>
              <a:ext cx="914400" cy="914400"/>
            </a:xfrm>
            <a:prstGeom prst="rect">
              <a:avLst/>
            </a:prstGeom>
          </p:spPr>
        </p:pic>
        <p:pic>
          <p:nvPicPr>
            <p:cNvPr id="18" name="Graphic 17">
              <a:extLst>
                <a:ext uri="{FF2B5EF4-FFF2-40B4-BE49-F238E27FC236}">
                  <a16:creationId xmlns:a16="http://schemas.microsoft.com/office/drawing/2014/main" id="{50A1C946-7BE1-4E22-9038-85455BE37E69}"/>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960197" y="2120129"/>
              <a:ext cx="2057400" cy="2057400"/>
            </a:xfrm>
            <a:prstGeom prst="rect">
              <a:avLst/>
            </a:prstGeom>
          </p:spPr>
        </p:pic>
        <p:pic>
          <p:nvPicPr>
            <p:cNvPr id="19" name="Graphic 18">
              <a:extLst>
                <a:ext uri="{FF2B5EF4-FFF2-40B4-BE49-F238E27FC236}">
                  <a16:creationId xmlns:a16="http://schemas.microsoft.com/office/drawing/2014/main" id="{19028840-CBC3-4F5B-9C72-33315049EC08}"/>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960197" y="3499107"/>
              <a:ext cx="2057400" cy="2057400"/>
            </a:xfrm>
            <a:prstGeom prst="rect">
              <a:avLst/>
            </a:prstGeom>
          </p:spPr>
        </p:pic>
        <p:pic>
          <p:nvPicPr>
            <p:cNvPr id="20" name="Graphic 19">
              <a:extLst>
                <a:ext uri="{FF2B5EF4-FFF2-40B4-BE49-F238E27FC236}">
                  <a16:creationId xmlns:a16="http://schemas.microsoft.com/office/drawing/2014/main" id="{5D422731-7A70-4C13-BE5F-097CAEE4C017}"/>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337058" y="2809618"/>
              <a:ext cx="2057400" cy="2057400"/>
            </a:xfrm>
            <a:prstGeom prst="rect">
              <a:avLst/>
            </a:prstGeom>
          </p:spPr>
        </p:pic>
        <p:pic>
          <p:nvPicPr>
            <p:cNvPr id="21" name="Graphic 20">
              <a:extLst>
                <a:ext uri="{FF2B5EF4-FFF2-40B4-BE49-F238E27FC236}">
                  <a16:creationId xmlns:a16="http://schemas.microsoft.com/office/drawing/2014/main" id="{CBF4EB69-0FDA-4864-8670-B2F9540BAD42}"/>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5813308" y="2314318"/>
              <a:ext cx="495300" cy="495300"/>
            </a:xfrm>
            <a:prstGeom prst="rect">
              <a:avLst/>
            </a:prstGeom>
          </p:spPr>
        </p:pic>
        <p:sp>
          <p:nvSpPr>
            <p:cNvPr id="22" name="TextBox 21">
              <a:extLst>
                <a:ext uri="{FF2B5EF4-FFF2-40B4-BE49-F238E27FC236}">
                  <a16:creationId xmlns:a16="http://schemas.microsoft.com/office/drawing/2014/main" id="{A991462C-62AF-4A97-9090-EC48D86EDCBB}"/>
                </a:ext>
              </a:extLst>
            </p:cNvPr>
            <p:cNvSpPr txBox="1"/>
            <p:nvPr/>
          </p:nvSpPr>
          <p:spPr>
            <a:xfrm>
              <a:off x="6308608" y="1766351"/>
              <a:ext cx="1708989" cy="960263"/>
            </a:xfrm>
            <a:prstGeom prst="rect">
              <a:avLst/>
            </a:prstGeom>
            <a:noFill/>
          </p:spPr>
          <p:txBody>
            <a:bodyPr wrap="square" lIns="182880" tIns="146304" rIns="182880" bIns="146304" rtlCol="0">
              <a:spAutoFit/>
            </a:bodyPr>
            <a:lstStyle/>
            <a:p>
              <a:pPr defTabSz="932742" fontAlgn="auto">
                <a:lnSpc>
                  <a:spcPct val="90000"/>
                </a:lnSpc>
                <a:spcBef>
                  <a:spcPts val="0"/>
                </a:spcBef>
                <a:spcAft>
                  <a:spcPts val="600"/>
                </a:spcAft>
              </a:pPr>
              <a:r>
                <a:rPr lang="en-US" sz="1600" b="0" dirty="0">
                  <a:gradFill>
                    <a:gsLst>
                      <a:gs pos="2917">
                        <a:srgbClr val="353535"/>
                      </a:gs>
                      <a:gs pos="30000">
                        <a:srgbClr val="353535"/>
                      </a:gs>
                    </a:gsLst>
                    <a:lin ang="5400000" scaled="0"/>
                  </a:gradFill>
                  <a:latin typeface="Segoe UI Semilight" panose="020B0402040204020203" pitchFamily="34" charset="0"/>
                  <a:cs typeface="Segoe UI Semilight" panose="020B0402040204020203" pitchFamily="34" charset="0"/>
                </a:rPr>
                <a:t>Media Services Output in Azure Storage</a:t>
              </a:r>
            </a:p>
          </p:txBody>
        </p:sp>
        <p:cxnSp>
          <p:nvCxnSpPr>
            <p:cNvPr id="23" name="Straight Arrow Connector 22">
              <a:extLst>
                <a:ext uri="{FF2B5EF4-FFF2-40B4-BE49-F238E27FC236}">
                  <a16:creationId xmlns:a16="http://schemas.microsoft.com/office/drawing/2014/main" id="{057A78E9-8057-47C0-AB81-8403F42695CD}"/>
                </a:ext>
              </a:extLst>
            </p:cNvPr>
            <p:cNvCxnSpPr>
              <a:stCxn id="16" idx="1"/>
            </p:cNvCxnSpPr>
            <p:nvPr/>
          </p:nvCxnSpPr>
          <p:spPr>
            <a:xfrm flipV="1">
              <a:off x="2313104" y="3899951"/>
              <a:ext cx="737954" cy="9525"/>
            </a:xfrm>
            <a:prstGeom prst="straightConnector1">
              <a:avLst/>
            </a:prstGeom>
            <a:noFill/>
            <a:ln w="9525" cap="flat" cmpd="sng" algn="ctr">
              <a:solidFill>
                <a:srgbClr val="D83B01"/>
              </a:solidFill>
              <a:prstDash val="solid"/>
              <a:headEnd type="none"/>
              <a:tailEnd type="triangle"/>
            </a:ln>
            <a:effectLst/>
          </p:spPr>
        </p:cxnSp>
        <p:cxnSp>
          <p:nvCxnSpPr>
            <p:cNvPr id="24" name="Straight Arrow Connector 23">
              <a:extLst>
                <a:ext uri="{FF2B5EF4-FFF2-40B4-BE49-F238E27FC236}">
                  <a16:creationId xmlns:a16="http://schemas.microsoft.com/office/drawing/2014/main" id="{3D76A7C4-880C-40EC-8B61-5FA6134D8A38}"/>
                </a:ext>
              </a:extLst>
            </p:cNvPr>
            <p:cNvCxnSpPr/>
            <p:nvPr/>
          </p:nvCxnSpPr>
          <p:spPr>
            <a:xfrm flipV="1">
              <a:off x="3736437" y="3890426"/>
              <a:ext cx="737954" cy="9525"/>
            </a:xfrm>
            <a:prstGeom prst="straightConnector1">
              <a:avLst/>
            </a:prstGeom>
            <a:noFill/>
            <a:ln w="9525" cap="flat" cmpd="sng" algn="ctr">
              <a:solidFill>
                <a:srgbClr val="D83B01"/>
              </a:solidFill>
              <a:prstDash val="solid"/>
              <a:headEnd type="none"/>
              <a:tailEnd type="triangle"/>
            </a:ln>
            <a:effectLst/>
          </p:spPr>
        </p:cxnSp>
        <p:cxnSp>
          <p:nvCxnSpPr>
            <p:cNvPr id="25" name="Straight Arrow Connector 24">
              <a:extLst>
                <a:ext uri="{FF2B5EF4-FFF2-40B4-BE49-F238E27FC236}">
                  <a16:creationId xmlns:a16="http://schemas.microsoft.com/office/drawing/2014/main" id="{430B9946-E1E2-4633-8B21-30581929665E}"/>
                </a:ext>
              </a:extLst>
            </p:cNvPr>
            <p:cNvCxnSpPr/>
            <p:nvPr/>
          </p:nvCxnSpPr>
          <p:spPr>
            <a:xfrm flipV="1">
              <a:off x="5222243" y="3880901"/>
              <a:ext cx="457200" cy="9525"/>
            </a:xfrm>
            <a:prstGeom prst="straightConnector1">
              <a:avLst/>
            </a:prstGeom>
            <a:noFill/>
            <a:ln w="9525" cap="flat" cmpd="sng" algn="ctr">
              <a:solidFill>
                <a:srgbClr val="D83B01"/>
              </a:solidFill>
              <a:prstDash val="solid"/>
              <a:headEnd type="none"/>
              <a:tailEnd type="triangle"/>
            </a:ln>
            <a:effectLst/>
          </p:spPr>
        </p:cxnSp>
        <p:sp>
          <p:nvSpPr>
            <p:cNvPr id="26" name="TextBox 25">
              <a:extLst>
                <a:ext uri="{FF2B5EF4-FFF2-40B4-BE49-F238E27FC236}">
                  <a16:creationId xmlns:a16="http://schemas.microsoft.com/office/drawing/2014/main" id="{A51E0300-B6EC-4BA9-8808-FF365ABDF8E1}"/>
                </a:ext>
              </a:extLst>
            </p:cNvPr>
            <p:cNvSpPr txBox="1"/>
            <p:nvPr/>
          </p:nvSpPr>
          <p:spPr>
            <a:xfrm>
              <a:off x="1246304" y="4477745"/>
              <a:ext cx="1167046" cy="627864"/>
            </a:xfrm>
            <a:prstGeom prst="rect">
              <a:avLst/>
            </a:prstGeom>
            <a:noFill/>
          </p:spPr>
          <p:txBody>
            <a:bodyPr wrap="square" lIns="91440" tIns="91440" rIns="91440" bIns="91440" rtlCol="0" anchor="ctr">
              <a:spAutoFit/>
            </a:bodyPr>
            <a:lstStyle/>
            <a:p>
              <a:pPr algn="ctr" defTabSz="932742" fontAlgn="auto">
                <a:lnSpc>
                  <a:spcPct val="90000"/>
                </a:lnSpc>
                <a:spcBef>
                  <a:spcPts val="0"/>
                </a:spcBef>
                <a:spcAft>
                  <a:spcPts val="600"/>
                </a:spcAft>
              </a:pPr>
              <a:r>
                <a:rPr lang="en-US" sz="1600" b="0" dirty="0">
                  <a:gradFill>
                    <a:gsLst>
                      <a:gs pos="2917">
                        <a:srgbClr val="353535"/>
                      </a:gs>
                      <a:gs pos="30000">
                        <a:srgbClr val="353535"/>
                      </a:gs>
                    </a:gsLst>
                    <a:lin ang="5400000" scaled="0"/>
                  </a:gradFill>
                  <a:latin typeface="Segoe UI Semilight" panose="020B0402040204020203" pitchFamily="34" charset="0"/>
                  <a:cs typeface="Segoe UI Semilight" panose="020B0402040204020203" pitchFamily="34" charset="0"/>
                </a:rPr>
                <a:t>Video Source</a:t>
              </a:r>
            </a:p>
          </p:txBody>
        </p:sp>
        <p:sp>
          <p:nvSpPr>
            <p:cNvPr id="27" name="TextBox 26">
              <a:extLst>
                <a:ext uri="{FF2B5EF4-FFF2-40B4-BE49-F238E27FC236}">
                  <a16:creationId xmlns:a16="http://schemas.microsoft.com/office/drawing/2014/main" id="{191BCC1B-B8BD-4B6E-B7E0-C95368C0014D}"/>
                </a:ext>
              </a:extLst>
            </p:cNvPr>
            <p:cNvSpPr txBox="1"/>
            <p:nvPr/>
          </p:nvSpPr>
          <p:spPr>
            <a:xfrm>
              <a:off x="2808404" y="4588544"/>
              <a:ext cx="1167046" cy="406265"/>
            </a:xfrm>
            <a:prstGeom prst="rect">
              <a:avLst/>
            </a:prstGeom>
            <a:noFill/>
          </p:spPr>
          <p:txBody>
            <a:bodyPr wrap="square" lIns="91440" tIns="91440" rIns="91440" bIns="91440" rtlCol="0" anchor="ctr">
              <a:spAutoFit/>
            </a:bodyPr>
            <a:lstStyle/>
            <a:p>
              <a:pPr algn="ctr" defTabSz="932742" fontAlgn="auto">
                <a:lnSpc>
                  <a:spcPct val="90000"/>
                </a:lnSpc>
                <a:spcBef>
                  <a:spcPts val="0"/>
                </a:spcBef>
                <a:spcAft>
                  <a:spcPts val="600"/>
                </a:spcAft>
              </a:pPr>
              <a:r>
                <a:rPr lang="en-US" sz="1600" b="0" dirty="0">
                  <a:gradFill>
                    <a:gsLst>
                      <a:gs pos="2917">
                        <a:srgbClr val="353535"/>
                      </a:gs>
                      <a:gs pos="30000">
                        <a:srgbClr val="353535"/>
                      </a:gs>
                    </a:gsLst>
                    <a:lin ang="5400000" scaled="0"/>
                  </a:gradFill>
                  <a:latin typeface="Segoe UI Semilight" panose="020B0402040204020203" pitchFamily="34" charset="0"/>
                  <a:cs typeface="Segoe UI Semilight" panose="020B0402040204020203" pitchFamily="34" charset="0"/>
                </a:rPr>
                <a:t>Raw Video</a:t>
              </a:r>
            </a:p>
          </p:txBody>
        </p:sp>
        <p:sp>
          <p:nvSpPr>
            <p:cNvPr id="28" name="TextBox 27">
              <a:extLst>
                <a:ext uri="{FF2B5EF4-FFF2-40B4-BE49-F238E27FC236}">
                  <a16:creationId xmlns:a16="http://schemas.microsoft.com/office/drawing/2014/main" id="{4957F981-E021-4901-B5B1-56CA33832D67}"/>
                </a:ext>
              </a:extLst>
            </p:cNvPr>
            <p:cNvSpPr txBox="1"/>
            <p:nvPr/>
          </p:nvSpPr>
          <p:spPr>
            <a:xfrm>
              <a:off x="4339314" y="4477745"/>
              <a:ext cx="1167046" cy="627864"/>
            </a:xfrm>
            <a:prstGeom prst="rect">
              <a:avLst/>
            </a:prstGeom>
            <a:noFill/>
          </p:spPr>
          <p:txBody>
            <a:bodyPr wrap="square" lIns="91440" tIns="91440" rIns="91440" bIns="91440" rtlCol="0" anchor="ctr">
              <a:spAutoFit/>
            </a:bodyPr>
            <a:lstStyle/>
            <a:p>
              <a:pPr algn="ctr" defTabSz="932742" fontAlgn="auto">
                <a:lnSpc>
                  <a:spcPct val="90000"/>
                </a:lnSpc>
                <a:spcBef>
                  <a:spcPts val="0"/>
                </a:spcBef>
                <a:spcAft>
                  <a:spcPts val="600"/>
                </a:spcAft>
              </a:pPr>
              <a:r>
                <a:rPr lang="en-US" sz="1600" b="0" dirty="0">
                  <a:gradFill>
                    <a:gsLst>
                      <a:gs pos="2917">
                        <a:srgbClr val="353535"/>
                      </a:gs>
                      <a:gs pos="30000">
                        <a:srgbClr val="353535"/>
                      </a:gs>
                    </a:gsLst>
                    <a:lin ang="5400000" scaled="0"/>
                  </a:gradFill>
                  <a:latin typeface="Segoe UI Semilight" panose="020B0402040204020203" pitchFamily="34" charset="0"/>
                  <a:cs typeface="Segoe UI Semilight" panose="020B0402040204020203" pitchFamily="34" charset="0"/>
                </a:rPr>
                <a:t>Media Services</a:t>
              </a:r>
            </a:p>
          </p:txBody>
        </p:sp>
      </p:grpSp>
      <p:sp>
        <p:nvSpPr>
          <p:cNvPr id="29" name="TextBox 28">
            <a:extLst>
              <a:ext uri="{FF2B5EF4-FFF2-40B4-BE49-F238E27FC236}">
                <a16:creationId xmlns:a16="http://schemas.microsoft.com/office/drawing/2014/main" id="{36E30603-CD2F-4AB3-96F5-06C50CB51E77}"/>
              </a:ext>
            </a:extLst>
          </p:cNvPr>
          <p:cNvSpPr txBox="1"/>
          <p:nvPr/>
        </p:nvSpPr>
        <p:spPr>
          <a:xfrm>
            <a:off x="222422" y="6301946"/>
            <a:ext cx="955589" cy="369332"/>
          </a:xfrm>
          <a:prstGeom prst="rect">
            <a:avLst/>
          </a:prstGeom>
          <a:noFill/>
        </p:spPr>
        <p:txBody>
          <a:bodyPr wrap="square" rtlCol="0">
            <a:spAutoFit/>
          </a:bodyPr>
          <a:lstStyle/>
          <a:p>
            <a:r>
              <a:rPr lang="en-US" dirty="0"/>
              <a:t>10-9</a:t>
            </a:r>
          </a:p>
        </p:txBody>
      </p:sp>
    </p:spTree>
    <p:extLst>
      <p:ext uri="{BB962C8B-B14F-4D97-AF65-F5344CB8AC3E}">
        <p14:creationId xmlns:p14="http://schemas.microsoft.com/office/powerpoint/2010/main" val="191549973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name="b24768ca-4e6a-497f-b692-4f21ad400ca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34D83-AD22-4B8F-98A4-926857DCA94C}"/>
              </a:ext>
            </a:extLst>
          </p:cNvPr>
          <p:cNvSpPr>
            <a:spLocks noGrp="1"/>
          </p:cNvSpPr>
          <p:nvPr>
            <p:ph type="title"/>
          </p:nvPr>
        </p:nvSpPr>
        <p:spPr/>
        <p:txBody>
          <a:bodyPr/>
          <a:lstStyle/>
          <a:p>
            <a:r>
              <a:rPr lang="en-US" dirty="0"/>
              <a:t>Dynamic Video Packaging</a:t>
            </a:r>
          </a:p>
        </p:txBody>
      </p:sp>
      <p:pic>
        <p:nvPicPr>
          <p:cNvPr id="9" name="Graphic 8">
            <a:extLst>
              <a:ext uri="{FF2B5EF4-FFF2-40B4-BE49-F238E27FC236}">
                <a16:creationId xmlns:a16="http://schemas.microsoft.com/office/drawing/2014/main" id="{8858CD37-70FA-4F17-A3DE-4AD2A5C0494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853190" y="4704500"/>
            <a:ext cx="2057400" cy="2057400"/>
          </a:xfrm>
          <a:prstGeom prst="rect">
            <a:avLst/>
          </a:prstGeom>
        </p:spPr>
      </p:pic>
      <p:grpSp>
        <p:nvGrpSpPr>
          <p:cNvPr id="3" name="Group 2" descr="Dynamic just-in-time conversion of a multi-bitrate video to client-friendly formats">
            <a:extLst>
              <a:ext uri="{FF2B5EF4-FFF2-40B4-BE49-F238E27FC236}">
                <a16:creationId xmlns:a16="http://schemas.microsoft.com/office/drawing/2014/main" id="{1EC31743-CDB7-4086-ADE0-AE90EDB04390}"/>
              </a:ext>
            </a:extLst>
          </p:cNvPr>
          <p:cNvGrpSpPr/>
          <p:nvPr/>
        </p:nvGrpSpPr>
        <p:grpSpPr>
          <a:xfrm>
            <a:off x="396081" y="1664773"/>
            <a:ext cx="8512875" cy="4642035"/>
            <a:chOff x="396081" y="1664773"/>
            <a:chExt cx="8512875" cy="4642035"/>
          </a:xfrm>
        </p:grpSpPr>
        <p:sp>
          <p:nvSpPr>
            <p:cNvPr id="4" name="Rectangle 3">
              <a:extLst>
                <a:ext uri="{FF2B5EF4-FFF2-40B4-BE49-F238E27FC236}">
                  <a16:creationId xmlns:a16="http://schemas.microsoft.com/office/drawing/2014/main" id="{920129D6-7154-425F-AB61-A54B99C47012}"/>
                </a:ext>
              </a:extLst>
            </p:cNvPr>
            <p:cNvSpPr/>
            <p:nvPr/>
          </p:nvSpPr>
          <p:spPr bwMode="auto">
            <a:xfrm>
              <a:off x="4863072" y="1938056"/>
              <a:ext cx="2366963" cy="3407850"/>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auto">
                <a:lnSpc>
                  <a:spcPct val="90000"/>
                </a:lnSpc>
                <a:spcBef>
                  <a:spcPts val="0"/>
                </a:spcBef>
                <a:spcAft>
                  <a:spcPts val="0"/>
                </a:spcAft>
                <a:defRPr/>
              </a:pPr>
              <a:endParaRPr lang="en-US" sz="2400" b="0"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5" name="Graphic 4">
              <a:extLst>
                <a:ext uri="{FF2B5EF4-FFF2-40B4-BE49-F238E27FC236}">
                  <a16:creationId xmlns:a16="http://schemas.microsoft.com/office/drawing/2014/main" id="{5B8C6564-27E3-45B8-A38D-F8BB26174DF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834489" y="3898106"/>
              <a:ext cx="476250" cy="476250"/>
            </a:xfrm>
            <a:prstGeom prst="rect">
              <a:avLst/>
            </a:prstGeom>
          </p:spPr>
        </p:pic>
        <p:pic>
          <p:nvPicPr>
            <p:cNvPr id="6" name="Graphic 5">
              <a:extLst>
                <a:ext uri="{FF2B5EF4-FFF2-40B4-BE49-F238E27FC236}">
                  <a16:creationId xmlns:a16="http://schemas.microsoft.com/office/drawing/2014/main" id="{AC27CDCC-9662-4E3F-8820-6C84EC49BC1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486835" y="1664773"/>
              <a:ext cx="1447800" cy="1123950"/>
            </a:xfrm>
            <a:prstGeom prst="rect">
              <a:avLst/>
            </a:prstGeom>
          </p:spPr>
        </p:pic>
        <p:pic>
          <p:nvPicPr>
            <p:cNvPr id="7" name="Picture 6">
              <a:extLst>
                <a:ext uri="{FF2B5EF4-FFF2-40B4-BE49-F238E27FC236}">
                  <a16:creationId xmlns:a16="http://schemas.microsoft.com/office/drawing/2014/main" id="{ACC1057A-3F8A-4734-A102-981DD61A6B49}"/>
                </a:ext>
              </a:extLst>
            </p:cNvPr>
            <p:cNvPicPr>
              <a:picLocks noChangeAspect="1"/>
            </p:cNvPicPr>
            <p:nvPr/>
          </p:nvPicPr>
          <p:blipFill>
            <a:blip r:embed="rId9"/>
            <a:stretch>
              <a:fillRect/>
            </a:stretch>
          </p:blipFill>
          <p:spPr>
            <a:xfrm>
              <a:off x="524435" y="3731044"/>
              <a:ext cx="914400" cy="914400"/>
            </a:xfrm>
            <a:prstGeom prst="rect">
              <a:avLst/>
            </a:prstGeom>
          </p:spPr>
        </p:pic>
        <p:pic>
          <p:nvPicPr>
            <p:cNvPr id="8" name="Graphic 7">
              <a:extLst>
                <a:ext uri="{FF2B5EF4-FFF2-40B4-BE49-F238E27FC236}">
                  <a16:creationId xmlns:a16="http://schemas.microsoft.com/office/drawing/2014/main" id="{180FA4C0-D27E-4C74-AA1B-F7ACE1C4B2CC}"/>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851556" y="3489090"/>
              <a:ext cx="2057400" cy="2057400"/>
            </a:xfrm>
            <a:prstGeom prst="rect">
              <a:avLst/>
            </a:prstGeom>
          </p:spPr>
        </p:pic>
        <p:pic>
          <p:nvPicPr>
            <p:cNvPr id="10" name="Graphic 9">
              <a:extLst>
                <a:ext uri="{FF2B5EF4-FFF2-40B4-BE49-F238E27FC236}">
                  <a16:creationId xmlns:a16="http://schemas.microsoft.com/office/drawing/2014/main" id="{D6643B32-BD9E-4B39-B28A-FAD889D61347}"/>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851556" y="2226748"/>
              <a:ext cx="2057400" cy="2057400"/>
            </a:xfrm>
            <a:prstGeom prst="rect">
              <a:avLst/>
            </a:prstGeom>
          </p:spPr>
        </p:pic>
        <p:sp>
          <p:nvSpPr>
            <p:cNvPr id="11" name="TextBox 10">
              <a:extLst>
                <a:ext uri="{FF2B5EF4-FFF2-40B4-BE49-F238E27FC236}">
                  <a16:creationId xmlns:a16="http://schemas.microsoft.com/office/drawing/2014/main" id="{85A14799-FC98-41DA-9F47-00F537D01679}"/>
                </a:ext>
              </a:extLst>
            </p:cNvPr>
            <p:cNvSpPr txBox="1"/>
            <p:nvPr/>
          </p:nvSpPr>
          <p:spPr>
            <a:xfrm>
              <a:off x="5458385" y="1993106"/>
              <a:ext cx="1708989" cy="960263"/>
            </a:xfrm>
            <a:prstGeom prst="rect">
              <a:avLst/>
            </a:prstGeom>
            <a:noFill/>
          </p:spPr>
          <p:txBody>
            <a:bodyPr wrap="square" lIns="182880" tIns="146304" rIns="182880" bIns="146304" rtlCol="0">
              <a:spAutoFit/>
            </a:bodyPr>
            <a:lstStyle/>
            <a:p>
              <a:pPr lvl="0" defTabSz="932742" fontAlgn="auto">
                <a:lnSpc>
                  <a:spcPct val="90000"/>
                </a:lnSpc>
                <a:spcBef>
                  <a:spcPts val="0"/>
                </a:spcBef>
                <a:spcAft>
                  <a:spcPts val="600"/>
                </a:spcAft>
              </a:pPr>
              <a:r>
                <a:rPr lang="en-US" sz="1600" b="0" dirty="0">
                  <a:gradFill>
                    <a:gsLst>
                      <a:gs pos="2917">
                        <a:srgbClr val="353535"/>
                      </a:gs>
                      <a:gs pos="30000">
                        <a:srgbClr val="353535"/>
                      </a:gs>
                    </a:gsLst>
                    <a:lin ang="5400000" scaled="0"/>
                  </a:gradFill>
                  <a:latin typeface="Segoe UI Semilight"/>
                </a:rPr>
                <a:t>Dynamic Packaging Server</a:t>
              </a:r>
            </a:p>
          </p:txBody>
        </p:sp>
        <p:cxnSp>
          <p:nvCxnSpPr>
            <p:cNvPr id="12" name="Straight Arrow Connector 11">
              <a:extLst>
                <a:ext uri="{FF2B5EF4-FFF2-40B4-BE49-F238E27FC236}">
                  <a16:creationId xmlns:a16="http://schemas.microsoft.com/office/drawing/2014/main" id="{3C0B3805-D5D4-42EA-811F-ADE3F0CF5853}"/>
                </a:ext>
              </a:extLst>
            </p:cNvPr>
            <p:cNvCxnSpPr/>
            <p:nvPr/>
          </p:nvCxnSpPr>
          <p:spPr>
            <a:xfrm flipV="1">
              <a:off x="1462881" y="4126706"/>
              <a:ext cx="737954" cy="9525"/>
            </a:xfrm>
            <a:prstGeom prst="straightConnector1">
              <a:avLst/>
            </a:prstGeom>
            <a:noFill/>
            <a:ln w="9525" cap="flat" cmpd="sng" algn="ctr">
              <a:solidFill>
                <a:srgbClr val="D83B01"/>
              </a:solidFill>
              <a:prstDash val="solid"/>
              <a:headEnd type="none"/>
              <a:tailEnd type="triangle"/>
            </a:ln>
            <a:effectLst/>
          </p:spPr>
        </p:cxnSp>
        <p:cxnSp>
          <p:nvCxnSpPr>
            <p:cNvPr id="13" name="Straight Arrow Connector 12">
              <a:extLst>
                <a:ext uri="{FF2B5EF4-FFF2-40B4-BE49-F238E27FC236}">
                  <a16:creationId xmlns:a16="http://schemas.microsoft.com/office/drawing/2014/main" id="{D520A2C2-5368-4B6B-BFFE-C24B65DAE159}"/>
                </a:ext>
              </a:extLst>
            </p:cNvPr>
            <p:cNvCxnSpPr/>
            <p:nvPr/>
          </p:nvCxnSpPr>
          <p:spPr>
            <a:xfrm flipV="1">
              <a:off x="2886214" y="4117181"/>
              <a:ext cx="737954" cy="9525"/>
            </a:xfrm>
            <a:prstGeom prst="straightConnector1">
              <a:avLst/>
            </a:prstGeom>
            <a:noFill/>
            <a:ln w="9525" cap="flat" cmpd="sng" algn="ctr">
              <a:solidFill>
                <a:srgbClr val="D83B01"/>
              </a:solidFill>
              <a:prstDash val="solid"/>
              <a:headEnd type="none"/>
              <a:tailEnd type="triangle"/>
            </a:ln>
            <a:effectLst/>
          </p:spPr>
        </p:cxnSp>
        <p:cxnSp>
          <p:nvCxnSpPr>
            <p:cNvPr id="14" name="Straight Arrow Connector 13">
              <a:extLst>
                <a:ext uri="{FF2B5EF4-FFF2-40B4-BE49-F238E27FC236}">
                  <a16:creationId xmlns:a16="http://schemas.microsoft.com/office/drawing/2014/main" id="{22345A73-88D7-427B-8488-C47BA4103FD7}"/>
                </a:ext>
              </a:extLst>
            </p:cNvPr>
            <p:cNvCxnSpPr>
              <a:cxnSpLocks/>
            </p:cNvCxnSpPr>
            <p:nvPr/>
          </p:nvCxnSpPr>
          <p:spPr>
            <a:xfrm flipV="1">
              <a:off x="4372020" y="3992935"/>
              <a:ext cx="1331890" cy="124247"/>
            </a:xfrm>
            <a:prstGeom prst="straightConnector1">
              <a:avLst/>
            </a:prstGeom>
            <a:noFill/>
            <a:ln w="9525" cap="flat" cmpd="sng" algn="ctr">
              <a:solidFill>
                <a:srgbClr val="D83B01"/>
              </a:solidFill>
              <a:prstDash val="solid"/>
              <a:headEnd type="none"/>
              <a:tailEnd type="triangle"/>
            </a:ln>
            <a:effectLst/>
          </p:spPr>
        </p:cxnSp>
        <p:sp>
          <p:nvSpPr>
            <p:cNvPr id="15" name="TextBox 14">
              <a:extLst>
                <a:ext uri="{FF2B5EF4-FFF2-40B4-BE49-F238E27FC236}">
                  <a16:creationId xmlns:a16="http://schemas.microsoft.com/office/drawing/2014/main" id="{515E491F-B91B-4271-A929-19D78C67E13A}"/>
                </a:ext>
              </a:extLst>
            </p:cNvPr>
            <p:cNvSpPr txBox="1"/>
            <p:nvPr/>
          </p:nvSpPr>
          <p:spPr>
            <a:xfrm>
              <a:off x="396081" y="4704500"/>
              <a:ext cx="1167046" cy="627864"/>
            </a:xfrm>
            <a:prstGeom prst="rect">
              <a:avLst/>
            </a:prstGeom>
            <a:noFill/>
          </p:spPr>
          <p:txBody>
            <a:bodyPr wrap="square" lIns="91440" tIns="91440" rIns="91440" bIns="91440" rtlCol="0" anchor="ctr">
              <a:spAutoFit/>
            </a:bodyPr>
            <a:lstStyle/>
            <a:p>
              <a:pPr lvl="0" algn="ctr" defTabSz="932742" fontAlgn="auto">
                <a:lnSpc>
                  <a:spcPct val="90000"/>
                </a:lnSpc>
                <a:spcBef>
                  <a:spcPts val="0"/>
                </a:spcBef>
                <a:spcAft>
                  <a:spcPts val="600"/>
                </a:spcAft>
              </a:pPr>
              <a:r>
                <a:rPr lang="en-US" sz="1600" b="0" dirty="0">
                  <a:gradFill>
                    <a:gsLst>
                      <a:gs pos="2917">
                        <a:srgbClr val="353535"/>
                      </a:gs>
                      <a:gs pos="30000">
                        <a:srgbClr val="353535"/>
                      </a:gs>
                    </a:gsLst>
                    <a:lin ang="5400000" scaled="0"/>
                  </a:gradFill>
                  <a:latin typeface="Segoe UI Semilight"/>
                </a:rPr>
                <a:t>Video Source</a:t>
              </a:r>
            </a:p>
          </p:txBody>
        </p:sp>
        <p:sp>
          <p:nvSpPr>
            <p:cNvPr id="16" name="TextBox 15">
              <a:extLst>
                <a:ext uri="{FF2B5EF4-FFF2-40B4-BE49-F238E27FC236}">
                  <a16:creationId xmlns:a16="http://schemas.microsoft.com/office/drawing/2014/main" id="{826A5FFA-A8F6-4302-9A8D-B4AE5CFF12C9}"/>
                </a:ext>
              </a:extLst>
            </p:cNvPr>
            <p:cNvSpPr txBox="1"/>
            <p:nvPr/>
          </p:nvSpPr>
          <p:spPr>
            <a:xfrm>
              <a:off x="3489091" y="4704500"/>
              <a:ext cx="1167046" cy="627864"/>
            </a:xfrm>
            <a:prstGeom prst="rect">
              <a:avLst/>
            </a:prstGeom>
            <a:noFill/>
          </p:spPr>
          <p:txBody>
            <a:bodyPr wrap="square" lIns="91440" tIns="91440" rIns="91440" bIns="91440" rtlCol="0" anchor="ctr">
              <a:spAutoFit/>
            </a:bodyPr>
            <a:lstStyle/>
            <a:p>
              <a:pPr lvl="0" algn="ctr" defTabSz="932742" fontAlgn="auto">
                <a:lnSpc>
                  <a:spcPct val="90000"/>
                </a:lnSpc>
                <a:spcBef>
                  <a:spcPts val="0"/>
                </a:spcBef>
                <a:spcAft>
                  <a:spcPts val="600"/>
                </a:spcAft>
              </a:pPr>
              <a:r>
                <a:rPr lang="en-US" sz="1600" b="0" dirty="0">
                  <a:gradFill>
                    <a:gsLst>
                      <a:gs pos="2917">
                        <a:srgbClr val="353535"/>
                      </a:gs>
                      <a:gs pos="30000">
                        <a:srgbClr val="353535"/>
                      </a:gs>
                    </a:gsLst>
                    <a:lin ang="5400000" scaled="0"/>
                  </a:gradFill>
                  <a:latin typeface="Segoe UI Semilight"/>
                </a:rPr>
                <a:t>Media Services</a:t>
              </a:r>
            </a:p>
          </p:txBody>
        </p:sp>
        <p:pic>
          <p:nvPicPr>
            <p:cNvPr id="17" name="Graphic 16">
              <a:extLst>
                <a:ext uri="{FF2B5EF4-FFF2-40B4-BE49-F238E27FC236}">
                  <a16:creationId xmlns:a16="http://schemas.microsoft.com/office/drawing/2014/main" id="{1603CD05-9F2B-49DD-B7E2-BE2AFDBECC70}"/>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462881" y="3107531"/>
              <a:ext cx="2057400" cy="2057400"/>
            </a:xfrm>
            <a:prstGeom prst="rect">
              <a:avLst/>
            </a:prstGeom>
          </p:spPr>
        </p:pic>
        <p:sp>
          <p:nvSpPr>
            <p:cNvPr id="18" name="TextBox 17">
              <a:extLst>
                <a:ext uri="{FF2B5EF4-FFF2-40B4-BE49-F238E27FC236}">
                  <a16:creationId xmlns:a16="http://schemas.microsoft.com/office/drawing/2014/main" id="{5335A8B9-B720-4FD5-9C03-72E4F5160B76}"/>
                </a:ext>
              </a:extLst>
            </p:cNvPr>
            <p:cNvSpPr txBox="1"/>
            <p:nvPr/>
          </p:nvSpPr>
          <p:spPr>
            <a:xfrm>
              <a:off x="1958181" y="4815299"/>
              <a:ext cx="1167046" cy="406265"/>
            </a:xfrm>
            <a:prstGeom prst="rect">
              <a:avLst/>
            </a:prstGeom>
            <a:noFill/>
          </p:spPr>
          <p:txBody>
            <a:bodyPr wrap="square" lIns="91440" tIns="91440" rIns="91440" bIns="91440" rtlCol="0" anchor="ctr">
              <a:spAutoFit/>
            </a:bodyPr>
            <a:lstStyle/>
            <a:p>
              <a:pPr lvl="0" algn="ctr" defTabSz="932742" fontAlgn="auto">
                <a:lnSpc>
                  <a:spcPct val="90000"/>
                </a:lnSpc>
                <a:spcBef>
                  <a:spcPts val="0"/>
                </a:spcBef>
                <a:spcAft>
                  <a:spcPts val="600"/>
                </a:spcAft>
              </a:pPr>
              <a:r>
                <a:rPr lang="en-US" sz="1600" b="0" dirty="0">
                  <a:gradFill>
                    <a:gsLst>
                      <a:gs pos="2917">
                        <a:srgbClr val="353535"/>
                      </a:gs>
                      <a:gs pos="30000">
                        <a:srgbClr val="353535"/>
                      </a:gs>
                    </a:gsLst>
                    <a:lin ang="5400000" scaled="0"/>
                  </a:gradFill>
                  <a:latin typeface="Segoe UI Semilight"/>
                </a:rPr>
                <a:t>Raw Video</a:t>
              </a:r>
            </a:p>
          </p:txBody>
        </p:sp>
        <p:pic>
          <p:nvPicPr>
            <p:cNvPr id="19" name="Graphic 18">
              <a:extLst>
                <a:ext uri="{FF2B5EF4-FFF2-40B4-BE49-F238E27FC236}">
                  <a16:creationId xmlns:a16="http://schemas.microsoft.com/office/drawing/2014/main" id="{09E78FAE-D02F-4028-8A9D-47C0B3E4BAD9}"/>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983839" y="2964235"/>
              <a:ext cx="2057400" cy="2057400"/>
            </a:xfrm>
            <a:prstGeom prst="rect">
              <a:avLst/>
            </a:prstGeom>
          </p:spPr>
        </p:pic>
        <p:sp>
          <p:nvSpPr>
            <p:cNvPr id="20" name="TextBox 19">
              <a:extLst>
                <a:ext uri="{FF2B5EF4-FFF2-40B4-BE49-F238E27FC236}">
                  <a16:creationId xmlns:a16="http://schemas.microsoft.com/office/drawing/2014/main" id="{370C731D-3141-47B1-9C3B-8D73893DB528}"/>
                </a:ext>
              </a:extLst>
            </p:cNvPr>
            <p:cNvSpPr txBox="1"/>
            <p:nvPr/>
          </p:nvSpPr>
          <p:spPr>
            <a:xfrm>
              <a:off x="5325887" y="4284148"/>
              <a:ext cx="1373304" cy="627864"/>
            </a:xfrm>
            <a:prstGeom prst="rect">
              <a:avLst/>
            </a:prstGeom>
            <a:noFill/>
          </p:spPr>
          <p:txBody>
            <a:bodyPr wrap="square" lIns="91440" tIns="91440" rIns="91440" bIns="91440" rtlCol="0" anchor="ctr">
              <a:spAutoFit/>
            </a:bodyPr>
            <a:lstStyle/>
            <a:p>
              <a:pPr lvl="0" algn="ctr" defTabSz="932742" fontAlgn="auto">
                <a:lnSpc>
                  <a:spcPct val="90000"/>
                </a:lnSpc>
                <a:spcBef>
                  <a:spcPts val="0"/>
                </a:spcBef>
                <a:spcAft>
                  <a:spcPts val="600"/>
                </a:spcAft>
              </a:pPr>
              <a:r>
                <a:rPr lang="en-US" sz="1600" b="0" dirty="0">
                  <a:gradFill>
                    <a:gsLst>
                      <a:gs pos="2917">
                        <a:srgbClr val="353535"/>
                      </a:gs>
                      <a:gs pos="30000">
                        <a:srgbClr val="353535"/>
                      </a:gs>
                    </a:gsLst>
                    <a:lin ang="5400000" scaled="0"/>
                  </a:gradFill>
                  <a:latin typeface="Segoe UI Semilight"/>
                </a:rPr>
                <a:t>Multi-Bitrate Video</a:t>
              </a:r>
            </a:p>
          </p:txBody>
        </p:sp>
        <p:pic>
          <p:nvPicPr>
            <p:cNvPr id="21" name="Picture 2" descr="http://upload.wikimedia.org/wikipedia/commons/6/6c/IOS.png">
              <a:extLst>
                <a:ext uri="{FF2B5EF4-FFF2-40B4-BE49-F238E27FC236}">
                  <a16:creationId xmlns:a16="http://schemas.microsoft.com/office/drawing/2014/main" id="{FF7D7355-4C10-4A0C-9639-6541DEA97E47}"/>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8481865" y="2825609"/>
              <a:ext cx="411621" cy="27056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descr="http://upload.wikimedia.org/wikipedia/commons/6/66/Android_robot.png">
              <a:extLst>
                <a:ext uri="{FF2B5EF4-FFF2-40B4-BE49-F238E27FC236}">
                  <a16:creationId xmlns:a16="http://schemas.microsoft.com/office/drawing/2014/main" id="{8065CDBF-1E70-458D-9EE5-5A4B2AF29FD5}"/>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flipH="1">
              <a:off x="8513488" y="3548073"/>
              <a:ext cx="348375" cy="414375"/>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6" descr="http://images.wikia.com/darksouls/images/9/91/Icon_xbox360.png">
              <a:extLst>
                <a:ext uri="{FF2B5EF4-FFF2-40B4-BE49-F238E27FC236}">
                  <a16:creationId xmlns:a16="http://schemas.microsoft.com/office/drawing/2014/main" id="{36F72B27-2066-44AA-BAD5-BCBB24BEC5A9}"/>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8503490" y="4414352"/>
              <a:ext cx="368370" cy="368370"/>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8" descr="http://upload.wikimedia.org/wikipedia/commons/c/c7/Windows_logo_-_2012.png">
              <a:extLst>
                <a:ext uri="{FF2B5EF4-FFF2-40B4-BE49-F238E27FC236}">
                  <a16:creationId xmlns:a16="http://schemas.microsoft.com/office/drawing/2014/main" id="{4950019D-6018-48BA-AB59-AAE93B840D52}"/>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8542062" y="5234626"/>
              <a:ext cx="291226" cy="319284"/>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descr="http://www.blogcdn.com/www.engadget.com/media/2011/04/chrome-logo-2011-04-27.jpg">
              <a:extLst>
                <a:ext uri="{FF2B5EF4-FFF2-40B4-BE49-F238E27FC236}">
                  <a16:creationId xmlns:a16="http://schemas.microsoft.com/office/drawing/2014/main" id="{40B68422-77FE-4AAD-87C9-FBC19DAA0A83}"/>
                </a:ext>
              </a:extLst>
            </p:cNvPr>
            <p:cNvPicPr>
              <a:picLocks noChangeAspect="1" noChangeArrowheads="1"/>
            </p:cNvPicPr>
            <p:nvPr/>
          </p:nvPicPr>
          <p:blipFill rotWithShape="1">
            <a:blip r:embed="rId22">
              <a:extLst>
                <a:ext uri="{28A0092B-C50C-407E-A947-70E740481C1C}">
                  <a14:useLocalDpi xmlns:a14="http://schemas.microsoft.com/office/drawing/2010/main" val="0"/>
                </a:ext>
              </a:extLst>
            </a:blip>
            <a:srcRect/>
            <a:stretch/>
          </p:blipFill>
          <p:spPr bwMode="auto">
            <a:xfrm>
              <a:off x="8514985" y="6005814"/>
              <a:ext cx="345381" cy="300994"/>
            </a:xfrm>
            <a:prstGeom prst="rect">
              <a:avLst/>
            </a:prstGeom>
            <a:noFill/>
            <a:extLst>
              <a:ext uri="{909E8E84-426E-40DD-AFC4-6F175D3DCCD1}">
                <a14:hiddenFill xmlns:a14="http://schemas.microsoft.com/office/drawing/2010/main">
                  <a:solidFill>
                    <a:srgbClr val="FFFFFF"/>
                  </a:solidFill>
                </a14:hiddenFill>
              </a:ext>
            </a:extLst>
          </p:spPr>
        </p:pic>
        <p:cxnSp>
          <p:nvCxnSpPr>
            <p:cNvPr id="26" name="Straight Arrow Connector 25">
              <a:extLst>
                <a:ext uri="{FF2B5EF4-FFF2-40B4-BE49-F238E27FC236}">
                  <a16:creationId xmlns:a16="http://schemas.microsoft.com/office/drawing/2014/main" id="{BD95D206-DB25-41B3-9216-B36F80F8321A}"/>
                </a:ext>
              </a:extLst>
            </p:cNvPr>
            <p:cNvCxnSpPr>
              <a:cxnSpLocks/>
            </p:cNvCxnSpPr>
            <p:nvPr/>
          </p:nvCxnSpPr>
          <p:spPr>
            <a:xfrm flipV="1">
              <a:off x="6346790" y="3248644"/>
              <a:ext cx="1259482" cy="744291"/>
            </a:xfrm>
            <a:prstGeom prst="straightConnector1">
              <a:avLst/>
            </a:prstGeom>
            <a:noFill/>
            <a:ln w="9525" cap="flat" cmpd="sng" algn="ctr">
              <a:solidFill>
                <a:srgbClr val="D83B01"/>
              </a:solidFill>
              <a:prstDash val="solid"/>
              <a:headEnd type="none"/>
              <a:tailEnd type="triangle"/>
            </a:ln>
            <a:effectLst/>
          </p:spPr>
        </p:cxnSp>
        <p:cxnSp>
          <p:nvCxnSpPr>
            <p:cNvPr id="27" name="Straight Arrow Connector 26">
              <a:extLst>
                <a:ext uri="{FF2B5EF4-FFF2-40B4-BE49-F238E27FC236}">
                  <a16:creationId xmlns:a16="http://schemas.microsoft.com/office/drawing/2014/main" id="{4D66E154-5C10-44B8-B652-438BA17BBE87}"/>
                </a:ext>
              </a:extLst>
            </p:cNvPr>
            <p:cNvCxnSpPr>
              <a:cxnSpLocks/>
            </p:cNvCxnSpPr>
            <p:nvPr/>
          </p:nvCxnSpPr>
          <p:spPr>
            <a:xfrm>
              <a:off x="6370574" y="3962448"/>
              <a:ext cx="1222998" cy="1770752"/>
            </a:xfrm>
            <a:prstGeom prst="straightConnector1">
              <a:avLst/>
            </a:prstGeom>
            <a:noFill/>
            <a:ln w="9525" cap="flat" cmpd="sng" algn="ctr">
              <a:solidFill>
                <a:srgbClr val="D83B01"/>
              </a:solidFill>
              <a:prstDash val="solid"/>
              <a:headEnd type="none"/>
              <a:tailEnd type="triangle"/>
            </a:ln>
            <a:effectLst/>
          </p:spPr>
        </p:cxnSp>
        <p:cxnSp>
          <p:nvCxnSpPr>
            <p:cNvPr id="28" name="Straight Arrow Connector 27">
              <a:extLst>
                <a:ext uri="{FF2B5EF4-FFF2-40B4-BE49-F238E27FC236}">
                  <a16:creationId xmlns:a16="http://schemas.microsoft.com/office/drawing/2014/main" id="{1F26A1CE-9FDC-43C3-AD18-F61156B03255}"/>
                </a:ext>
              </a:extLst>
            </p:cNvPr>
            <p:cNvCxnSpPr>
              <a:cxnSpLocks/>
            </p:cNvCxnSpPr>
            <p:nvPr/>
          </p:nvCxnSpPr>
          <p:spPr>
            <a:xfrm>
              <a:off x="6382466" y="3992935"/>
              <a:ext cx="1233646" cy="524855"/>
            </a:xfrm>
            <a:prstGeom prst="straightConnector1">
              <a:avLst/>
            </a:prstGeom>
            <a:noFill/>
            <a:ln w="9525" cap="flat" cmpd="sng" algn="ctr">
              <a:solidFill>
                <a:srgbClr val="D83B01"/>
              </a:solidFill>
              <a:prstDash val="solid"/>
              <a:headEnd type="none"/>
              <a:tailEnd type="triangle"/>
            </a:ln>
            <a:effectLst/>
          </p:spPr>
        </p:cxnSp>
        <p:sp>
          <p:nvSpPr>
            <p:cNvPr id="29" name="Oval 28">
              <a:extLst>
                <a:ext uri="{FF2B5EF4-FFF2-40B4-BE49-F238E27FC236}">
                  <a16:creationId xmlns:a16="http://schemas.microsoft.com/office/drawing/2014/main" id="{478EA03F-394C-4170-B05A-7BA17C75415B}"/>
                </a:ext>
              </a:extLst>
            </p:cNvPr>
            <p:cNvSpPr/>
            <p:nvPr/>
          </p:nvSpPr>
          <p:spPr bwMode="auto">
            <a:xfrm>
              <a:off x="6339762" y="3935111"/>
              <a:ext cx="118975" cy="118975"/>
            </a:xfrm>
            <a:prstGeom prst="ellipse">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auto">
                <a:lnSpc>
                  <a:spcPct val="90000"/>
                </a:lnSpc>
                <a:spcBef>
                  <a:spcPts val="0"/>
                </a:spcBef>
                <a:spcAft>
                  <a:spcPts val="0"/>
                </a:spcAft>
                <a:defRPr/>
              </a:pPr>
              <a:endParaRPr lang="en-US" sz="2400" b="0"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30" name="Graphic 29">
              <a:extLst>
                <a:ext uri="{FF2B5EF4-FFF2-40B4-BE49-F238E27FC236}">
                  <a16:creationId xmlns:a16="http://schemas.microsoft.com/office/drawing/2014/main" id="{A761FF39-1958-4D0B-98B3-17928C874D8F}"/>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4815447" y="2244676"/>
              <a:ext cx="790575" cy="790575"/>
            </a:xfrm>
            <a:prstGeom prst="rect">
              <a:avLst/>
            </a:prstGeom>
          </p:spPr>
        </p:pic>
      </p:grpSp>
      <p:sp>
        <p:nvSpPr>
          <p:cNvPr id="31" name="TextBox 30">
            <a:extLst>
              <a:ext uri="{FF2B5EF4-FFF2-40B4-BE49-F238E27FC236}">
                <a16:creationId xmlns:a16="http://schemas.microsoft.com/office/drawing/2014/main" id="{7488C369-16B1-4A3B-A537-15BDAF0A9C63}"/>
              </a:ext>
            </a:extLst>
          </p:cNvPr>
          <p:cNvSpPr txBox="1"/>
          <p:nvPr/>
        </p:nvSpPr>
        <p:spPr>
          <a:xfrm>
            <a:off x="222422" y="6301946"/>
            <a:ext cx="955589" cy="369332"/>
          </a:xfrm>
          <a:prstGeom prst="rect">
            <a:avLst/>
          </a:prstGeom>
          <a:noFill/>
        </p:spPr>
        <p:txBody>
          <a:bodyPr wrap="square" rtlCol="0">
            <a:spAutoFit/>
          </a:bodyPr>
          <a:lstStyle/>
          <a:p>
            <a:r>
              <a:rPr lang="en-US" dirty="0"/>
              <a:t>10-9</a:t>
            </a:r>
          </a:p>
        </p:txBody>
      </p:sp>
    </p:spTree>
    <p:extLst>
      <p:ext uri="{BB962C8B-B14F-4D97-AF65-F5344CB8AC3E}">
        <p14:creationId xmlns:p14="http://schemas.microsoft.com/office/powerpoint/2010/main" val="281896326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name="540d7a91-fb8f-480d-9e84-746d0aff707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FF5F0-94AA-4075-AE40-30E5348B2374}"/>
              </a:ext>
            </a:extLst>
          </p:cNvPr>
          <p:cNvSpPr>
            <a:spLocks noGrp="1"/>
          </p:cNvSpPr>
          <p:nvPr>
            <p:ph type="title"/>
          </p:nvPr>
        </p:nvSpPr>
        <p:spPr/>
        <p:txBody>
          <a:bodyPr/>
          <a:lstStyle/>
          <a:p>
            <a:r>
              <a:rPr lang="en-US" dirty="0"/>
              <a:t>Video Indexer</a:t>
            </a:r>
          </a:p>
        </p:txBody>
      </p:sp>
      <p:sp>
        <p:nvSpPr>
          <p:cNvPr id="4" name="Content Placeholder 2">
            <a:extLst>
              <a:ext uri="{FF2B5EF4-FFF2-40B4-BE49-F238E27FC236}">
                <a16:creationId xmlns:a16="http://schemas.microsoft.com/office/drawing/2014/main" id="{5A22D55B-F61E-4BD2-911D-A4FAD5E249E7}"/>
              </a:ext>
            </a:extLst>
          </p:cNvPr>
          <p:cNvSpPr txBox="1">
            <a:spLocks/>
          </p:cNvSpPr>
          <p:nvPr/>
        </p:nvSpPr>
        <p:spPr>
          <a:xfrm>
            <a:off x="458788" y="1021215"/>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lvl="0"/>
            <a:r>
              <a:rPr lang="en-US" b="0" kern="0" dirty="0">
                <a:solidFill>
                  <a:srgbClr val="000000"/>
                </a:solidFill>
              </a:rPr>
              <a:t>Natural Language Processing technology</a:t>
            </a:r>
          </a:p>
          <a:p>
            <a:pPr lvl="0"/>
            <a:r>
              <a:rPr lang="en-US" b="0" kern="0" dirty="0">
                <a:solidFill>
                  <a:srgbClr val="000000"/>
                </a:solidFill>
              </a:rPr>
              <a:t>Automatic Vocabulary adaption / Custom Metadata</a:t>
            </a:r>
          </a:p>
          <a:p>
            <a:pPr lvl="0"/>
            <a:r>
              <a:rPr lang="en-US" b="0" kern="0" dirty="0">
                <a:solidFill>
                  <a:srgbClr val="000000"/>
                </a:solidFill>
              </a:rPr>
              <a:t>Lattice based index for higher accuracy, store word alternatives</a:t>
            </a:r>
          </a:p>
          <a:p>
            <a:pPr lvl="0"/>
            <a:r>
              <a:rPr lang="en-US" b="0" kern="0" dirty="0">
                <a:solidFill>
                  <a:srgbClr val="000000"/>
                </a:solidFill>
              </a:rPr>
              <a:t>Possible tasks:</a:t>
            </a:r>
          </a:p>
          <a:p>
            <a:pPr lvl="1"/>
            <a:r>
              <a:rPr lang="en-US" b="0" kern="0" dirty="0">
                <a:solidFill>
                  <a:srgbClr val="000000"/>
                </a:solidFill>
              </a:rPr>
              <a:t>Catalog vast content libraries</a:t>
            </a:r>
          </a:p>
          <a:p>
            <a:pPr lvl="1"/>
            <a:r>
              <a:rPr lang="en-US" b="0" kern="0" dirty="0">
                <a:solidFill>
                  <a:srgbClr val="000000"/>
                </a:solidFill>
              </a:rPr>
              <a:t>Generate transcripts from multimedia</a:t>
            </a:r>
          </a:p>
          <a:p>
            <a:pPr lvl="1"/>
            <a:r>
              <a:rPr lang="en-US" b="0" kern="0" dirty="0">
                <a:solidFill>
                  <a:srgbClr val="000000"/>
                </a:solidFill>
              </a:rPr>
              <a:t>Keyword Search</a:t>
            </a:r>
          </a:p>
          <a:p>
            <a:pPr lvl="1"/>
            <a:r>
              <a:rPr lang="en-US" b="0" kern="0" dirty="0">
                <a:solidFill>
                  <a:srgbClr val="000000"/>
                </a:solidFill>
              </a:rPr>
              <a:t>Deep linking</a:t>
            </a:r>
          </a:p>
          <a:p>
            <a:pPr lvl="0"/>
            <a:endParaRPr lang="en-US" b="0" kern="0" dirty="0">
              <a:solidFill>
                <a:srgbClr val="000000"/>
              </a:solidFill>
            </a:endParaRPr>
          </a:p>
        </p:txBody>
      </p:sp>
      <p:sp>
        <p:nvSpPr>
          <p:cNvPr id="5" name="TextBox 4">
            <a:extLst>
              <a:ext uri="{FF2B5EF4-FFF2-40B4-BE49-F238E27FC236}">
                <a16:creationId xmlns:a16="http://schemas.microsoft.com/office/drawing/2014/main" id="{4E291D1B-CE51-44A3-A6D2-46EB9EDDAF39}"/>
              </a:ext>
            </a:extLst>
          </p:cNvPr>
          <p:cNvSpPr txBox="1"/>
          <p:nvPr/>
        </p:nvSpPr>
        <p:spPr>
          <a:xfrm>
            <a:off x="222422" y="6301946"/>
            <a:ext cx="955589" cy="369332"/>
          </a:xfrm>
          <a:prstGeom prst="rect">
            <a:avLst/>
          </a:prstGeom>
          <a:noFill/>
        </p:spPr>
        <p:txBody>
          <a:bodyPr wrap="square" rtlCol="0">
            <a:spAutoFit/>
          </a:bodyPr>
          <a:lstStyle/>
          <a:p>
            <a:r>
              <a:rPr lang="en-US" dirty="0"/>
              <a:t>10-9</a:t>
            </a:r>
          </a:p>
        </p:txBody>
      </p:sp>
    </p:spTree>
    <p:extLst>
      <p:ext uri="{BB962C8B-B14F-4D97-AF65-F5344CB8AC3E}">
        <p14:creationId xmlns:p14="http://schemas.microsoft.com/office/powerpoint/2010/main" val="143849677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name="89f2fef7-3ac3-455a-a82e-35c142f4d78f">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109A1E-CAA1-4A24-8C2C-E8C7E71EA374}"/>
              </a:ext>
            </a:extLst>
          </p:cNvPr>
          <p:cNvSpPr>
            <a:spLocks noGrp="1"/>
          </p:cNvSpPr>
          <p:nvPr>
            <p:ph type="title"/>
          </p:nvPr>
        </p:nvSpPr>
        <p:spPr/>
        <p:txBody>
          <a:bodyPr/>
          <a:lstStyle/>
          <a:p>
            <a:r>
              <a:rPr lang="en-US" dirty="0"/>
              <a:t>Computer Vision API</a:t>
            </a:r>
          </a:p>
        </p:txBody>
      </p:sp>
      <p:sp>
        <p:nvSpPr>
          <p:cNvPr id="4" name="Content Placeholder 2">
            <a:extLst>
              <a:ext uri="{FF2B5EF4-FFF2-40B4-BE49-F238E27FC236}">
                <a16:creationId xmlns:a16="http://schemas.microsoft.com/office/drawing/2014/main" id="{489273D0-7718-47B3-993D-89B80FCC4DFA}"/>
              </a:ext>
            </a:extLst>
          </p:cNvPr>
          <p:cNvSpPr txBox="1">
            <a:spLocks/>
          </p:cNvSpPr>
          <p:nvPr/>
        </p:nvSpPr>
        <p:spPr>
          <a:xfrm>
            <a:off x="458788" y="1021215"/>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lvl="0"/>
            <a:r>
              <a:rPr lang="en-US" b="0" kern="0" dirty="0">
                <a:solidFill>
                  <a:srgbClr val="000000"/>
                </a:solidFill>
              </a:rPr>
              <a:t>Algorithms for Processing Images:</a:t>
            </a:r>
          </a:p>
          <a:p>
            <a:pPr lvl="1"/>
            <a:r>
              <a:rPr lang="en-US" b="0" kern="0" dirty="0">
                <a:solidFill>
                  <a:srgbClr val="000000"/>
                </a:solidFill>
              </a:rPr>
              <a:t>Tag images based on content</a:t>
            </a:r>
          </a:p>
          <a:p>
            <a:pPr lvl="1"/>
            <a:r>
              <a:rPr lang="en-US" b="0" kern="0" dirty="0">
                <a:solidFill>
                  <a:srgbClr val="000000"/>
                </a:solidFill>
              </a:rPr>
              <a:t>Categorize images</a:t>
            </a:r>
          </a:p>
          <a:p>
            <a:pPr lvl="1"/>
            <a:r>
              <a:rPr lang="en-US" b="0" kern="0" dirty="0">
                <a:solidFill>
                  <a:srgbClr val="000000"/>
                </a:solidFill>
              </a:rPr>
              <a:t>Identify the type and quality of images</a:t>
            </a:r>
          </a:p>
          <a:p>
            <a:pPr lvl="1"/>
            <a:r>
              <a:rPr lang="en-US" b="0" kern="0" dirty="0">
                <a:solidFill>
                  <a:srgbClr val="000000"/>
                </a:solidFill>
              </a:rPr>
              <a:t>Detect human faces and return their coordinates</a:t>
            </a:r>
          </a:p>
          <a:p>
            <a:pPr lvl="1"/>
            <a:r>
              <a:rPr lang="en-US" b="0" kern="0" dirty="0">
                <a:solidFill>
                  <a:srgbClr val="000000"/>
                </a:solidFill>
              </a:rPr>
              <a:t>Recognize domain-specific content</a:t>
            </a:r>
          </a:p>
          <a:p>
            <a:pPr lvl="1"/>
            <a:r>
              <a:rPr lang="en-US" b="0" kern="0" dirty="0">
                <a:solidFill>
                  <a:srgbClr val="000000"/>
                </a:solidFill>
              </a:rPr>
              <a:t>Generate descriptions of the content</a:t>
            </a:r>
          </a:p>
          <a:p>
            <a:pPr lvl="1"/>
            <a:r>
              <a:rPr lang="en-US" b="0" kern="0" dirty="0">
                <a:solidFill>
                  <a:srgbClr val="000000"/>
                </a:solidFill>
              </a:rPr>
              <a:t>Use optical character recognition to identify printed text found in images</a:t>
            </a:r>
          </a:p>
          <a:p>
            <a:pPr lvl="0"/>
            <a:endParaRPr lang="en-US" b="0" kern="0" dirty="0">
              <a:solidFill>
                <a:srgbClr val="000000"/>
              </a:solidFill>
            </a:endParaRPr>
          </a:p>
        </p:txBody>
      </p:sp>
      <p:sp>
        <p:nvSpPr>
          <p:cNvPr id="5" name="TextBox 4">
            <a:extLst>
              <a:ext uri="{FF2B5EF4-FFF2-40B4-BE49-F238E27FC236}">
                <a16:creationId xmlns:a16="http://schemas.microsoft.com/office/drawing/2014/main" id="{7F229060-ED3A-4BCA-BB2D-02A4CFB40C2A}"/>
              </a:ext>
            </a:extLst>
          </p:cNvPr>
          <p:cNvSpPr txBox="1"/>
          <p:nvPr/>
        </p:nvSpPr>
        <p:spPr>
          <a:xfrm>
            <a:off x="222422" y="6301946"/>
            <a:ext cx="955589" cy="369332"/>
          </a:xfrm>
          <a:prstGeom prst="rect">
            <a:avLst/>
          </a:prstGeom>
          <a:noFill/>
        </p:spPr>
        <p:txBody>
          <a:bodyPr wrap="square" rtlCol="0">
            <a:spAutoFit/>
          </a:bodyPr>
          <a:lstStyle/>
          <a:p>
            <a:r>
              <a:rPr lang="en-US" dirty="0"/>
              <a:t>10-9</a:t>
            </a:r>
          </a:p>
        </p:txBody>
      </p:sp>
    </p:spTree>
    <p:extLst>
      <p:ext uri="{BB962C8B-B14F-4D97-AF65-F5344CB8AC3E}">
        <p14:creationId xmlns:p14="http://schemas.microsoft.com/office/powerpoint/2010/main" val="183366997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name="3900a36d-1fca-4d32-90db-46d31d48cd5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D0422D-5F4A-4A31-AE27-8532E887BE2B}"/>
              </a:ext>
            </a:extLst>
          </p:cNvPr>
          <p:cNvSpPr>
            <a:spLocks noGrp="1"/>
          </p:cNvSpPr>
          <p:nvPr>
            <p:ph type="title"/>
          </p:nvPr>
        </p:nvSpPr>
        <p:spPr/>
        <p:txBody>
          <a:bodyPr/>
          <a:lstStyle/>
          <a:p>
            <a:r>
              <a:rPr lang="en-US" dirty="0"/>
              <a:t>Computer Vision API</a:t>
            </a:r>
          </a:p>
        </p:txBody>
      </p:sp>
      <p:sp>
        <p:nvSpPr>
          <p:cNvPr id="4" name="Content Placeholder 2">
            <a:extLst>
              <a:ext uri="{FF2B5EF4-FFF2-40B4-BE49-F238E27FC236}">
                <a16:creationId xmlns:a16="http://schemas.microsoft.com/office/drawing/2014/main" id="{74F4AE06-E5C0-42DC-905D-A1387C45B427}"/>
              </a:ext>
            </a:extLst>
          </p:cNvPr>
          <p:cNvSpPr txBox="1">
            <a:spLocks/>
          </p:cNvSpPr>
          <p:nvPr/>
        </p:nvSpPr>
        <p:spPr>
          <a:xfrm>
            <a:off x="458788" y="1021215"/>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lvl="0"/>
            <a:r>
              <a:rPr lang="en-US" b="0" kern="0" dirty="0">
                <a:solidFill>
                  <a:srgbClr val="000000"/>
                </a:solidFill>
              </a:rPr>
              <a:t>Algorithms for Processing Images:</a:t>
            </a:r>
          </a:p>
          <a:p>
            <a:pPr lvl="1"/>
            <a:r>
              <a:rPr lang="en-US" b="0" kern="0" dirty="0">
                <a:solidFill>
                  <a:srgbClr val="000000"/>
                </a:solidFill>
              </a:rPr>
              <a:t>Recognize handwritten text</a:t>
            </a:r>
          </a:p>
          <a:p>
            <a:pPr lvl="1"/>
            <a:r>
              <a:rPr lang="en-US" b="0" kern="0" dirty="0">
                <a:solidFill>
                  <a:srgbClr val="000000"/>
                </a:solidFill>
              </a:rPr>
              <a:t>Distinguish color schemes</a:t>
            </a:r>
          </a:p>
          <a:p>
            <a:pPr lvl="1"/>
            <a:r>
              <a:rPr lang="en-US" b="0" kern="0" dirty="0">
                <a:solidFill>
                  <a:srgbClr val="000000"/>
                </a:solidFill>
              </a:rPr>
              <a:t>Flag adult content</a:t>
            </a:r>
          </a:p>
          <a:p>
            <a:pPr lvl="1"/>
            <a:r>
              <a:rPr lang="en-US" b="0" kern="0" dirty="0">
                <a:solidFill>
                  <a:srgbClr val="000000"/>
                </a:solidFill>
              </a:rPr>
              <a:t>Crop photos to be used as thumbnails</a:t>
            </a:r>
          </a:p>
          <a:p>
            <a:pPr lvl="0"/>
            <a:endParaRPr lang="en-US" b="0" kern="0" dirty="0">
              <a:solidFill>
                <a:srgbClr val="000000"/>
              </a:solidFill>
            </a:endParaRPr>
          </a:p>
        </p:txBody>
      </p:sp>
      <p:sp>
        <p:nvSpPr>
          <p:cNvPr id="5" name="TextBox 4">
            <a:extLst>
              <a:ext uri="{FF2B5EF4-FFF2-40B4-BE49-F238E27FC236}">
                <a16:creationId xmlns:a16="http://schemas.microsoft.com/office/drawing/2014/main" id="{CB66D882-4830-4FCC-891D-2FB0054174A9}"/>
              </a:ext>
            </a:extLst>
          </p:cNvPr>
          <p:cNvSpPr txBox="1"/>
          <p:nvPr/>
        </p:nvSpPr>
        <p:spPr>
          <a:xfrm>
            <a:off x="222422" y="6301946"/>
            <a:ext cx="955589" cy="369332"/>
          </a:xfrm>
          <a:prstGeom prst="rect">
            <a:avLst/>
          </a:prstGeom>
          <a:noFill/>
        </p:spPr>
        <p:txBody>
          <a:bodyPr wrap="square" rtlCol="0">
            <a:spAutoFit/>
          </a:bodyPr>
          <a:lstStyle/>
          <a:p>
            <a:r>
              <a:rPr lang="en-US" dirty="0"/>
              <a:t>10-9</a:t>
            </a:r>
          </a:p>
        </p:txBody>
      </p:sp>
    </p:spTree>
    <p:extLst>
      <p:ext uri="{BB962C8B-B14F-4D97-AF65-F5344CB8AC3E}">
        <p14:creationId xmlns:p14="http://schemas.microsoft.com/office/powerpoint/2010/main" val="204146496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name="264af7f2-34be-43cb-afdd-d65b7a022b0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2BFCDC-BCBF-47D3-BE83-AB5B6869E9AD}"/>
              </a:ext>
            </a:extLst>
          </p:cNvPr>
          <p:cNvSpPr>
            <a:spLocks noGrp="1"/>
          </p:cNvSpPr>
          <p:nvPr>
            <p:ph type="title"/>
          </p:nvPr>
        </p:nvSpPr>
        <p:spPr/>
        <p:txBody>
          <a:bodyPr/>
          <a:lstStyle/>
          <a:p>
            <a:r>
              <a:rPr lang="en-US" dirty="0"/>
              <a:t>Image Tagging</a:t>
            </a:r>
          </a:p>
        </p:txBody>
      </p:sp>
      <p:pic>
        <p:nvPicPr>
          <p:cNvPr id="4" name="Picture 2" descr="House and Yard">
            <a:extLst>
              <a:ext uri="{FF2B5EF4-FFF2-40B4-BE49-F238E27FC236}">
                <a16:creationId xmlns:a16="http://schemas.microsoft.com/office/drawing/2014/main" id="{6A4B7AAA-7FB0-42F8-92E7-E29E109E34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681" y="2582862"/>
            <a:ext cx="2857500" cy="1905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5E24D1A6-40AF-4E24-9AF7-28221ACDFF07}"/>
              </a:ext>
            </a:extLst>
          </p:cNvPr>
          <p:cNvSpPr txBox="1"/>
          <p:nvPr/>
        </p:nvSpPr>
        <p:spPr>
          <a:xfrm>
            <a:off x="3725863" y="979032"/>
            <a:ext cx="5600700" cy="5530745"/>
          </a:xfrm>
          <a:prstGeom prst="rect">
            <a:avLst/>
          </a:prstGeom>
          <a:noFill/>
        </p:spPr>
        <p:txBody>
          <a:bodyPr wrap="square" lIns="182880" tIns="146304" rIns="182880" bIns="146304" rtlCol="0" anchor="ctr">
            <a:spAutoFit/>
          </a:bodyPr>
          <a:lstStyle/>
          <a:p>
            <a:pPr lvl="0" defTabSz="457200" fontAlgn="auto">
              <a:lnSpc>
                <a:spcPct val="90000"/>
              </a:lnSpc>
              <a:spcBef>
                <a:spcPts val="0"/>
              </a:spcBef>
              <a:spcAft>
                <a:spcPts val="0"/>
              </a:spcAft>
            </a:pPr>
            <a:r>
              <a:rPr lang="en-US" sz="1400" b="0" dirty="0">
                <a:solidFill>
                  <a:srgbClr val="222222"/>
                </a:solidFill>
                <a:latin typeface="Consolas" panose="020B0609020204030204" pitchFamily="49" charset="0"/>
              </a:rPr>
              <a:t>'tags': [ </a:t>
            </a:r>
          </a:p>
          <a:p>
            <a:pPr lvl="0" defTabSz="457200" fontAlgn="auto">
              <a:lnSpc>
                <a:spcPct val="90000"/>
              </a:lnSpc>
              <a:spcBef>
                <a:spcPts val="0"/>
              </a:spcBef>
              <a:spcAft>
                <a:spcPts val="0"/>
              </a:spcAft>
            </a:pPr>
            <a:r>
              <a:rPr lang="en-US" sz="1400" b="0" dirty="0">
                <a:solidFill>
                  <a:srgbClr val="222222"/>
                </a:solidFill>
                <a:latin typeface="Consolas" panose="020B0609020204030204" pitchFamily="49" charset="0"/>
              </a:rPr>
              <a:t>	{ </a:t>
            </a:r>
          </a:p>
          <a:p>
            <a:pPr marL="932742" lvl="2" defTabSz="457200" fontAlgn="auto">
              <a:lnSpc>
                <a:spcPct val="90000"/>
              </a:lnSpc>
              <a:spcBef>
                <a:spcPts val="0"/>
              </a:spcBef>
              <a:spcAft>
                <a:spcPts val="0"/>
              </a:spcAft>
            </a:pPr>
            <a:r>
              <a:rPr lang="en-US" sz="1400" b="0" dirty="0">
                <a:solidFill>
                  <a:srgbClr val="B30000"/>
                </a:solidFill>
                <a:latin typeface="Consolas" panose="020B0609020204030204" pitchFamily="49" charset="0"/>
              </a:rPr>
              <a:t>"name"</a:t>
            </a:r>
            <a:r>
              <a:rPr lang="en-US" sz="1400" b="0" dirty="0">
                <a:solidFill>
                  <a:srgbClr val="222222"/>
                </a:solidFill>
                <a:latin typeface="Consolas" panose="020B0609020204030204" pitchFamily="49" charset="0"/>
              </a:rPr>
              <a:t>:</a:t>
            </a:r>
            <a:r>
              <a:rPr lang="en-US" sz="1400" b="0" dirty="0">
                <a:solidFill>
                  <a:srgbClr val="A31515"/>
                </a:solidFill>
                <a:latin typeface="Consolas" panose="020B0609020204030204" pitchFamily="49" charset="0"/>
              </a:rPr>
              <a:t>"grass"</a:t>
            </a:r>
            <a:r>
              <a:rPr lang="en-US" sz="1400" b="0" dirty="0">
                <a:solidFill>
                  <a:srgbClr val="222222"/>
                </a:solidFill>
                <a:latin typeface="Consolas" panose="020B0609020204030204" pitchFamily="49" charset="0"/>
              </a:rPr>
              <a:t>, </a:t>
            </a:r>
            <a:r>
              <a:rPr lang="en-US" sz="1400" b="0" dirty="0">
                <a:solidFill>
                  <a:srgbClr val="B30000"/>
                </a:solidFill>
                <a:latin typeface="Consolas" panose="020B0609020204030204" pitchFamily="49" charset="0"/>
              </a:rPr>
              <a:t>"confidence"</a:t>
            </a:r>
            <a:r>
              <a:rPr lang="en-US" sz="1400" b="0" dirty="0">
                <a:solidFill>
                  <a:srgbClr val="222222"/>
                </a:solidFill>
                <a:latin typeface="Consolas" panose="020B0609020204030204" pitchFamily="49" charset="0"/>
              </a:rPr>
              <a:t>:0.999999761581421 }, </a:t>
            </a:r>
          </a:p>
          <a:p>
            <a:pPr lvl="0" defTabSz="457200" fontAlgn="auto">
              <a:lnSpc>
                <a:spcPct val="90000"/>
              </a:lnSpc>
              <a:spcBef>
                <a:spcPts val="0"/>
              </a:spcBef>
              <a:spcAft>
                <a:spcPts val="0"/>
              </a:spcAft>
            </a:pPr>
            <a:r>
              <a:rPr lang="en-US" sz="1400" b="0" dirty="0">
                <a:solidFill>
                  <a:srgbClr val="222222"/>
                </a:solidFill>
                <a:latin typeface="Consolas" panose="020B0609020204030204" pitchFamily="49" charset="0"/>
              </a:rPr>
              <a:t>	{ </a:t>
            </a:r>
          </a:p>
          <a:p>
            <a:pPr marL="932742" lvl="2" defTabSz="457200" fontAlgn="auto">
              <a:lnSpc>
                <a:spcPct val="90000"/>
              </a:lnSpc>
              <a:spcBef>
                <a:spcPts val="0"/>
              </a:spcBef>
              <a:spcAft>
                <a:spcPts val="0"/>
              </a:spcAft>
            </a:pPr>
            <a:r>
              <a:rPr lang="en-US" sz="1400" b="0" dirty="0">
                <a:solidFill>
                  <a:srgbClr val="B30000"/>
                </a:solidFill>
                <a:latin typeface="Consolas" panose="020B0609020204030204" pitchFamily="49" charset="0"/>
              </a:rPr>
              <a:t>"name"</a:t>
            </a:r>
            <a:r>
              <a:rPr lang="en-US" sz="1400" b="0" dirty="0">
                <a:solidFill>
                  <a:srgbClr val="222222"/>
                </a:solidFill>
                <a:latin typeface="Consolas" panose="020B0609020204030204" pitchFamily="49" charset="0"/>
              </a:rPr>
              <a:t>:</a:t>
            </a:r>
            <a:r>
              <a:rPr lang="en-US" sz="1400" b="0" dirty="0">
                <a:solidFill>
                  <a:srgbClr val="A31515"/>
                </a:solidFill>
                <a:latin typeface="Consolas" panose="020B0609020204030204" pitchFamily="49" charset="0"/>
              </a:rPr>
              <a:t>"outdoor"</a:t>
            </a:r>
            <a:r>
              <a:rPr lang="en-US" sz="1400" b="0" dirty="0">
                <a:solidFill>
                  <a:srgbClr val="222222"/>
                </a:solidFill>
                <a:latin typeface="Consolas" panose="020B0609020204030204" pitchFamily="49" charset="0"/>
              </a:rPr>
              <a:t>, </a:t>
            </a:r>
            <a:r>
              <a:rPr lang="en-US" sz="1400" b="0" dirty="0">
                <a:solidFill>
                  <a:srgbClr val="B30000"/>
                </a:solidFill>
                <a:latin typeface="Consolas" panose="020B0609020204030204" pitchFamily="49" charset="0"/>
              </a:rPr>
              <a:t>"confidence"</a:t>
            </a:r>
            <a:r>
              <a:rPr lang="en-US" sz="1400" b="0" dirty="0">
                <a:solidFill>
                  <a:srgbClr val="222222"/>
                </a:solidFill>
                <a:latin typeface="Consolas" panose="020B0609020204030204" pitchFamily="49" charset="0"/>
              </a:rPr>
              <a:t>:0.999970674514771 }, </a:t>
            </a:r>
          </a:p>
          <a:p>
            <a:pPr lvl="0" defTabSz="457200" fontAlgn="auto">
              <a:lnSpc>
                <a:spcPct val="90000"/>
              </a:lnSpc>
              <a:spcBef>
                <a:spcPts val="0"/>
              </a:spcBef>
              <a:spcAft>
                <a:spcPts val="0"/>
              </a:spcAft>
            </a:pPr>
            <a:r>
              <a:rPr lang="en-US" sz="1400" b="0" dirty="0">
                <a:solidFill>
                  <a:srgbClr val="222222"/>
                </a:solidFill>
                <a:latin typeface="Consolas" panose="020B0609020204030204" pitchFamily="49" charset="0"/>
              </a:rPr>
              <a:t>	{ </a:t>
            </a:r>
          </a:p>
          <a:p>
            <a:pPr lvl="0" defTabSz="457200" fontAlgn="auto">
              <a:lnSpc>
                <a:spcPct val="90000"/>
              </a:lnSpc>
              <a:spcBef>
                <a:spcPts val="0"/>
              </a:spcBef>
              <a:spcAft>
                <a:spcPts val="0"/>
              </a:spcAft>
            </a:pPr>
            <a:r>
              <a:rPr lang="en-US" sz="1400" b="0" dirty="0">
                <a:solidFill>
                  <a:srgbClr val="B30000"/>
                </a:solidFill>
                <a:latin typeface="Consolas" panose="020B0609020204030204" pitchFamily="49" charset="0"/>
              </a:rPr>
              <a:t>		"name"</a:t>
            </a:r>
            <a:r>
              <a:rPr lang="en-US" sz="1400" b="0" dirty="0">
                <a:solidFill>
                  <a:srgbClr val="222222"/>
                </a:solidFill>
                <a:latin typeface="Consolas" panose="020B0609020204030204" pitchFamily="49" charset="0"/>
              </a:rPr>
              <a:t>:</a:t>
            </a:r>
            <a:r>
              <a:rPr lang="en-US" sz="1400" b="0" dirty="0">
                <a:solidFill>
                  <a:srgbClr val="A31515"/>
                </a:solidFill>
                <a:latin typeface="Consolas" panose="020B0609020204030204" pitchFamily="49" charset="0"/>
              </a:rPr>
              <a:t>"sky"</a:t>
            </a:r>
            <a:r>
              <a:rPr lang="en-US" sz="1400" b="0" dirty="0">
                <a:solidFill>
                  <a:srgbClr val="222222"/>
                </a:solidFill>
                <a:latin typeface="Consolas" panose="020B0609020204030204" pitchFamily="49" charset="0"/>
              </a:rPr>
              <a:t>, </a:t>
            </a:r>
          </a:p>
          <a:p>
            <a:pPr lvl="0" defTabSz="457200" fontAlgn="auto">
              <a:lnSpc>
                <a:spcPct val="90000"/>
              </a:lnSpc>
              <a:spcBef>
                <a:spcPts val="0"/>
              </a:spcBef>
              <a:spcAft>
                <a:spcPts val="0"/>
              </a:spcAft>
            </a:pPr>
            <a:r>
              <a:rPr lang="en-US" sz="1400" b="0" dirty="0">
                <a:solidFill>
                  <a:srgbClr val="222222"/>
                </a:solidFill>
                <a:latin typeface="Consolas" panose="020B0609020204030204" pitchFamily="49" charset="0"/>
              </a:rPr>
              <a:t>		</a:t>
            </a:r>
            <a:r>
              <a:rPr lang="en-US" sz="1400" b="0" dirty="0">
                <a:solidFill>
                  <a:srgbClr val="B30000"/>
                </a:solidFill>
                <a:latin typeface="Consolas" panose="020B0609020204030204" pitchFamily="49" charset="0"/>
              </a:rPr>
              <a:t>"confidence"</a:t>
            </a:r>
            <a:r>
              <a:rPr lang="en-US" sz="1400" b="0" dirty="0">
                <a:solidFill>
                  <a:srgbClr val="222222"/>
                </a:solidFill>
                <a:latin typeface="Consolas" panose="020B0609020204030204" pitchFamily="49" charset="0"/>
              </a:rPr>
              <a:t>:999289751052856 }, </a:t>
            </a:r>
          </a:p>
          <a:p>
            <a:pPr lvl="0" defTabSz="457200" fontAlgn="auto">
              <a:lnSpc>
                <a:spcPct val="90000"/>
              </a:lnSpc>
              <a:spcBef>
                <a:spcPts val="0"/>
              </a:spcBef>
              <a:spcAft>
                <a:spcPts val="0"/>
              </a:spcAft>
            </a:pPr>
            <a:r>
              <a:rPr lang="en-US" sz="1400" b="0" dirty="0">
                <a:solidFill>
                  <a:srgbClr val="222222"/>
                </a:solidFill>
                <a:latin typeface="Consolas" panose="020B0609020204030204" pitchFamily="49" charset="0"/>
              </a:rPr>
              <a:t>	{ </a:t>
            </a:r>
          </a:p>
          <a:p>
            <a:pPr marL="932742" lvl="2" defTabSz="457200" fontAlgn="auto">
              <a:lnSpc>
                <a:spcPct val="90000"/>
              </a:lnSpc>
              <a:spcBef>
                <a:spcPts val="0"/>
              </a:spcBef>
              <a:spcAft>
                <a:spcPts val="0"/>
              </a:spcAft>
            </a:pPr>
            <a:r>
              <a:rPr lang="en-US" sz="1400" b="0" dirty="0">
                <a:solidFill>
                  <a:srgbClr val="B30000"/>
                </a:solidFill>
                <a:latin typeface="Consolas" panose="020B0609020204030204" pitchFamily="49" charset="0"/>
              </a:rPr>
              <a:t>"name"</a:t>
            </a:r>
            <a:r>
              <a:rPr lang="en-US" sz="1400" b="0" dirty="0">
                <a:solidFill>
                  <a:srgbClr val="222222"/>
                </a:solidFill>
                <a:latin typeface="Consolas" panose="020B0609020204030204" pitchFamily="49" charset="0"/>
              </a:rPr>
              <a:t>:</a:t>
            </a:r>
            <a:r>
              <a:rPr lang="en-US" sz="1400" b="0" dirty="0">
                <a:solidFill>
                  <a:srgbClr val="A31515"/>
                </a:solidFill>
                <a:latin typeface="Consolas" panose="020B0609020204030204" pitchFamily="49" charset="0"/>
              </a:rPr>
              <a:t>"building"</a:t>
            </a:r>
            <a:r>
              <a:rPr lang="en-US" sz="1400" b="0" dirty="0">
                <a:solidFill>
                  <a:srgbClr val="222222"/>
                </a:solidFill>
                <a:latin typeface="Consolas" panose="020B0609020204030204" pitchFamily="49" charset="0"/>
              </a:rPr>
              <a:t>, </a:t>
            </a:r>
            <a:r>
              <a:rPr lang="en-US" sz="1400" b="0" dirty="0">
                <a:solidFill>
                  <a:srgbClr val="B30000"/>
                </a:solidFill>
                <a:latin typeface="Consolas" panose="020B0609020204030204" pitchFamily="49" charset="0"/>
              </a:rPr>
              <a:t>"confidence"</a:t>
            </a:r>
            <a:r>
              <a:rPr lang="en-US" sz="1400" b="0" dirty="0">
                <a:solidFill>
                  <a:srgbClr val="222222"/>
                </a:solidFill>
                <a:latin typeface="Consolas" panose="020B0609020204030204" pitchFamily="49" charset="0"/>
              </a:rPr>
              <a:t>:0.996463239192963 }, </a:t>
            </a:r>
          </a:p>
          <a:p>
            <a:pPr lvl="0" defTabSz="457200" fontAlgn="auto">
              <a:lnSpc>
                <a:spcPct val="90000"/>
              </a:lnSpc>
              <a:spcBef>
                <a:spcPts val="0"/>
              </a:spcBef>
              <a:spcAft>
                <a:spcPts val="0"/>
              </a:spcAft>
            </a:pPr>
            <a:r>
              <a:rPr lang="en-US" sz="1400" b="0" dirty="0">
                <a:solidFill>
                  <a:srgbClr val="222222"/>
                </a:solidFill>
                <a:latin typeface="Consolas" panose="020B0609020204030204" pitchFamily="49" charset="0"/>
              </a:rPr>
              <a:t>	{ </a:t>
            </a:r>
          </a:p>
          <a:p>
            <a:pPr marL="932742" lvl="2" defTabSz="457200" fontAlgn="auto">
              <a:lnSpc>
                <a:spcPct val="90000"/>
              </a:lnSpc>
              <a:spcBef>
                <a:spcPts val="0"/>
              </a:spcBef>
              <a:spcAft>
                <a:spcPts val="0"/>
              </a:spcAft>
            </a:pPr>
            <a:r>
              <a:rPr lang="en-US" sz="1400" b="0" dirty="0">
                <a:solidFill>
                  <a:srgbClr val="B30000"/>
                </a:solidFill>
                <a:latin typeface="Consolas" panose="020B0609020204030204" pitchFamily="49" charset="0"/>
              </a:rPr>
              <a:t>"name"</a:t>
            </a:r>
            <a:r>
              <a:rPr lang="en-US" sz="1400" b="0" dirty="0">
                <a:solidFill>
                  <a:srgbClr val="222222"/>
                </a:solidFill>
                <a:latin typeface="Consolas" panose="020B0609020204030204" pitchFamily="49" charset="0"/>
              </a:rPr>
              <a:t>:</a:t>
            </a:r>
            <a:r>
              <a:rPr lang="en-US" sz="1400" b="0" dirty="0">
                <a:solidFill>
                  <a:srgbClr val="A31515"/>
                </a:solidFill>
                <a:latin typeface="Consolas" panose="020B0609020204030204" pitchFamily="49" charset="0"/>
              </a:rPr>
              <a:t>"house"</a:t>
            </a:r>
            <a:r>
              <a:rPr lang="en-US" sz="1400" b="0" dirty="0">
                <a:solidFill>
                  <a:srgbClr val="222222"/>
                </a:solidFill>
                <a:latin typeface="Consolas" panose="020B0609020204030204" pitchFamily="49" charset="0"/>
              </a:rPr>
              <a:t>, </a:t>
            </a:r>
            <a:r>
              <a:rPr lang="en-US" sz="1400" b="0" dirty="0">
                <a:solidFill>
                  <a:srgbClr val="B30000"/>
                </a:solidFill>
                <a:latin typeface="Consolas" panose="020B0609020204030204" pitchFamily="49" charset="0"/>
              </a:rPr>
              <a:t>"confidence"</a:t>
            </a:r>
            <a:r>
              <a:rPr lang="en-US" sz="1400" b="0" dirty="0">
                <a:solidFill>
                  <a:srgbClr val="222222"/>
                </a:solidFill>
                <a:latin typeface="Consolas" panose="020B0609020204030204" pitchFamily="49" charset="0"/>
              </a:rPr>
              <a:t>:0.992798030376434 }, </a:t>
            </a:r>
          </a:p>
          <a:p>
            <a:pPr lvl="0" defTabSz="457200" fontAlgn="auto">
              <a:lnSpc>
                <a:spcPct val="90000"/>
              </a:lnSpc>
              <a:spcBef>
                <a:spcPts val="0"/>
              </a:spcBef>
              <a:spcAft>
                <a:spcPts val="0"/>
              </a:spcAft>
            </a:pPr>
            <a:r>
              <a:rPr lang="en-US" sz="1400" b="0" dirty="0">
                <a:solidFill>
                  <a:srgbClr val="222222"/>
                </a:solidFill>
                <a:latin typeface="Consolas" panose="020B0609020204030204" pitchFamily="49" charset="0"/>
              </a:rPr>
              <a:t>	{ </a:t>
            </a:r>
          </a:p>
          <a:p>
            <a:pPr lvl="0" defTabSz="457200" fontAlgn="auto">
              <a:lnSpc>
                <a:spcPct val="90000"/>
              </a:lnSpc>
              <a:spcBef>
                <a:spcPts val="0"/>
              </a:spcBef>
              <a:spcAft>
                <a:spcPts val="0"/>
              </a:spcAft>
            </a:pPr>
            <a:r>
              <a:rPr lang="en-US" sz="1400" b="0" dirty="0">
                <a:solidFill>
                  <a:srgbClr val="B30000"/>
                </a:solidFill>
                <a:latin typeface="Consolas" panose="020B0609020204030204" pitchFamily="49" charset="0"/>
              </a:rPr>
              <a:t>		"name"</a:t>
            </a:r>
            <a:r>
              <a:rPr lang="en-US" sz="1400" b="0" dirty="0">
                <a:solidFill>
                  <a:srgbClr val="222222"/>
                </a:solidFill>
                <a:latin typeface="Consolas" panose="020B0609020204030204" pitchFamily="49" charset="0"/>
              </a:rPr>
              <a:t>:</a:t>
            </a:r>
            <a:r>
              <a:rPr lang="en-US" sz="1400" b="0" dirty="0">
                <a:solidFill>
                  <a:srgbClr val="A31515"/>
                </a:solidFill>
                <a:latin typeface="Consolas" panose="020B0609020204030204" pitchFamily="49" charset="0"/>
              </a:rPr>
              <a:t>"lawn"</a:t>
            </a:r>
            <a:r>
              <a:rPr lang="en-US" sz="1400" b="0" dirty="0">
                <a:solidFill>
                  <a:srgbClr val="222222"/>
                </a:solidFill>
                <a:latin typeface="Consolas" panose="020B0609020204030204" pitchFamily="49" charset="0"/>
              </a:rPr>
              <a:t>,</a:t>
            </a:r>
          </a:p>
          <a:p>
            <a:pPr lvl="0" defTabSz="457200" fontAlgn="auto">
              <a:lnSpc>
                <a:spcPct val="90000"/>
              </a:lnSpc>
              <a:spcBef>
                <a:spcPts val="0"/>
              </a:spcBef>
              <a:spcAft>
                <a:spcPts val="0"/>
              </a:spcAft>
            </a:pPr>
            <a:r>
              <a:rPr lang="en-US" sz="1400" b="0" dirty="0">
                <a:solidFill>
                  <a:srgbClr val="222222"/>
                </a:solidFill>
                <a:latin typeface="Consolas" panose="020B0609020204030204" pitchFamily="49" charset="0"/>
              </a:rPr>
              <a:t>		</a:t>
            </a:r>
            <a:r>
              <a:rPr lang="en-US" sz="1400" b="0" dirty="0">
                <a:solidFill>
                  <a:srgbClr val="B30000"/>
                </a:solidFill>
                <a:latin typeface="Consolas" panose="020B0609020204030204" pitchFamily="49" charset="0"/>
              </a:rPr>
              <a:t>"confidence"</a:t>
            </a:r>
            <a:r>
              <a:rPr lang="en-US" sz="1400" b="0" dirty="0">
                <a:solidFill>
                  <a:srgbClr val="222222"/>
                </a:solidFill>
                <a:latin typeface="Consolas" panose="020B0609020204030204" pitchFamily="49" charset="0"/>
              </a:rPr>
              <a:t>:0.822680294513702 }, </a:t>
            </a:r>
          </a:p>
          <a:p>
            <a:pPr lvl="0" defTabSz="457200" fontAlgn="auto">
              <a:lnSpc>
                <a:spcPct val="90000"/>
              </a:lnSpc>
              <a:spcBef>
                <a:spcPts val="0"/>
              </a:spcBef>
              <a:spcAft>
                <a:spcPts val="0"/>
              </a:spcAft>
            </a:pPr>
            <a:r>
              <a:rPr lang="en-US" sz="1400" b="0" dirty="0">
                <a:solidFill>
                  <a:srgbClr val="222222"/>
                </a:solidFill>
                <a:latin typeface="Consolas" panose="020B0609020204030204" pitchFamily="49" charset="0"/>
              </a:rPr>
              <a:t>	{ </a:t>
            </a:r>
          </a:p>
          <a:p>
            <a:pPr marL="932742" lvl="2" defTabSz="457200" fontAlgn="auto">
              <a:lnSpc>
                <a:spcPct val="90000"/>
              </a:lnSpc>
              <a:spcBef>
                <a:spcPts val="0"/>
              </a:spcBef>
              <a:spcAft>
                <a:spcPts val="0"/>
              </a:spcAft>
            </a:pPr>
            <a:r>
              <a:rPr lang="en-US" sz="1400" b="0" dirty="0">
                <a:solidFill>
                  <a:srgbClr val="B30000"/>
                </a:solidFill>
                <a:latin typeface="Consolas" panose="020B0609020204030204" pitchFamily="49" charset="0"/>
              </a:rPr>
              <a:t>"name"</a:t>
            </a:r>
            <a:r>
              <a:rPr lang="en-US" sz="1400" b="0" dirty="0">
                <a:solidFill>
                  <a:srgbClr val="222222"/>
                </a:solidFill>
                <a:latin typeface="Consolas" panose="020B0609020204030204" pitchFamily="49" charset="0"/>
              </a:rPr>
              <a:t>:</a:t>
            </a:r>
            <a:r>
              <a:rPr lang="en-US" sz="1400" b="0" dirty="0">
                <a:solidFill>
                  <a:srgbClr val="A31515"/>
                </a:solidFill>
                <a:latin typeface="Consolas" panose="020B0609020204030204" pitchFamily="49" charset="0"/>
              </a:rPr>
              <a:t>"green"</a:t>
            </a:r>
            <a:r>
              <a:rPr lang="en-US" sz="1400" b="0" dirty="0">
                <a:solidFill>
                  <a:srgbClr val="222222"/>
                </a:solidFill>
                <a:latin typeface="Consolas" panose="020B0609020204030204" pitchFamily="49" charset="0"/>
              </a:rPr>
              <a:t>, </a:t>
            </a:r>
            <a:r>
              <a:rPr lang="en-US" sz="1400" b="0" dirty="0">
                <a:solidFill>
                  <a:srgbClr val="B30000"/>
                </a:solidFill>
                <a:latin typeface="Consolas" panose="020B0609020204030204" pitchFamily="49" charset="0"/>
              </a:rPr>
              <a:t>"confidence"</a:t>
            </a:r>
            <a:r>
              <a:rPr lang="en-US" sz="1400" b="0" dirty="0">
                <a:solidFill>
                  <a:srgbClr val="222222"/>
                </a:solidFill>
                <a:latin typeface="Consolas" panose="020B0609020204030204" pitchFamily="49" charset="0"/>
              </a:rPr>
              <a:t>:0.641222536563873 }, </a:t>
            </a:r>
          </a:p>
          <a:p>
            <a:pPr lvl="0" defTabSz="457200" fontAlgn="auto">
              <a:lnSpc>
                <a:spcPct val="90000"/>
              </a:lnSpc>
              <a:spcBef>
                <a:spcPts val="0"/>
              </a:spcBef>
              <a:spcAft>
                <a:spcPts val="0"/>
              </a:spcAft>
            </a:pPr>
            <a:r>
              <a:rPr lang="en-US" sz="1400" b="0" dirty="0">
                <a:solidFill>
                  <a:srgbClr val="222222"/>
                </a:solidFill>
                <a:latin typeface="Consolas" panose="020B0609020204030204" pitchFamily="49" charset="0"/>
              </a:rPr>
              <a:t>	{ </a:t>
            </a:r>
          </a:p>
          <a:p>
            <a:pPr lvl="0" defTabSz="457200" fontAlgn="auto">
              <a:lnSpc>
                <a:spcPct val="90000"/>
              </a:lnSpc>
              <a:spcBef>
                <a:spcPts val="0"/>
              </a:spcBef>
              <a:spcAft>
                <a:spcPts val="0"/>
              </a:spcAft>
            </a:pPr>
            <a:r>
              <a:rPr lang="en-US" sz="1400" b="0" dirty="0">
                <a:solidFill>
                  <a:srgbClr val="222222"/>
                </a:solidFill>
                <a:latin typeface="Consolas" panose="020B0609020204030204" pitchFamily="49" charset="0"/>
              </a:rPr>
              <a:t>		</a:t>
            </a:r>
            <a:r>
              <a:rPr lang="en-US" sz="1400" b="0" dirty="0">
                <a:solidFill>
                  <a:srgbClr val="B30000"/>
                </a:solidFill>
                <a:latin typeface="Consolas" panose="020B0609020204030204" pitchFamily="49" charset="0"/>
              </a:rPr>
              <a:t>"name"</a:t>
            </a:r>
            <a:r>
              <a:rPr lang="en-US" sz="1400" b="0" dirty="0">
                <a:solidFill>
                  <a:srgbClr val="222222"/>
                </a:solidFill>
                <a:latin typeface="Consolas" panose="020B0609020204030204" pitchFamily="49" charset="0"/>
              </a:rPr>
              <a:t>:</a:t>
            </a:r>
            <a:r>
              <a:rPr lang="en-US" sz="1400" b="0" dirty="0">
                <a:solidFill>
                  <a:srgbClr val="A31515"/>
                </a:solidFill>
                <a:latin typeface="Consolas" panose="020B0609020204030204" pitchFamily="49" charset="0"/>
              </a:rPr>
              <a:t>"residential"</a:t>
            </a:r>
            <a:r>
              <a:rPr lang="en-US" sz="1400" b="0" dirty="0">
                <a:solidFill>
                  <a:srgbClr val="222222"/>
                </a:solidFill>
                <a:latin typeface="Consolas" panose="020B0609020204030204" pitchFamily="49" charset="0"/>
              </a:rPr>
              <a:t>, </a:t>
            </a:r>
          </a:p>
          <a:p>
            <a:pPr lvl="0" defTabSz="457200" fontAlgn="auto">
              <a:lnSpc>
                <a:spcPct val="90000"/>
              </a:lnSpc>
              <a:spcBef>
                <a:spcPts val="0"/>
              </a:spcBef>
              <a:spcAft>
                <a:spcPts val="0"/>
              </a:spcAft>
            </a:pPr>
            <a:r>
              <a:rPr lang="en-US" sz="1400" b="0" dirty="0">
                <a:solidFill>
                  <a:srgbClr val="B30000"/>
                </a:solidFill>
                <a:latin typeface="Consolas" panose="020B0609020204030204" pitchFamily="49" charset="0"/>
              </a:rPr>
              <a:t>		"confidence"</a:t>
            </a:r>
            <a:r>
              <a:rPr lang="en-US" sz="1400" b="0" dirty="0">
                <a:solidFill>
                  <a:srgbClr val="222222"/>
                </a:solidFill>
                <a:latin typeface="Consolas" panose="020B0609020204030204" pitchFamily="49" charset="0"/>
              </a:rPr>
              <a:t>:0.314032256603241 </a:t>
            </a:r>
          </a:p>
          <a:p>
            <a:pPr lvl="0" defTabSz="457200" fontAlgn="auto">
              <a:lnSpc>
                <a:spcPct val="90000"/>
              </a:lnSpc>
              <a:spcBef>
                <a:spcPts val="0"/>
              </a:spcBef>
              <a:spcAft>
                <a:spcPts val="0"/>
              </a:spcAft>
            </a:pPr>
            <a:r>
              <a:rPr lang="en-US" sz="1400" b="0" dirty="0">
                <a:solidFill>
                  <a:srgbClr val="222222"/>
                </a:solidFill>
                <a:latin typeface="Consolas" panose="020B0609020204030204" pitchFamily="49" charset="0"/>
              </a:rPr>
              <a:t>	}, </a:t>
            </a:r>
          </a:p>
          <a:p>
            <a:pPr lvl="0" defTabSz="457200" fontAlgn="auto">
              <a:lnSpc>
                <a:spcPct val="90000"/>
              </a:lnSpc>
              <a:spcBef>
                <a:spcPts val="0"/>
              </a:spcBef>
              <a:spcAft>
                <a:spcPts val="0"/>
              </a:spcAft>
            </a:pPr>
            <a:r>
              <a:rPr lang="en-US" sz="1400" b="0" dirty="0">
                <a:solidFill>
                  <a:srgbClr val="222222"/>
                </a:solidFill>
                <a:latin typeface="Consolas" panose="020B0609020204030204" pitchFamily="49" charset="0"/>
              </a:rPr>
              <a:t>]</a:t>
            </a:r>
          </a:p>
        </p:txBody>
      </p:sp>
      <p:sp>
        <p:nvSpPr>
          <p:cNvPr id="6" name="TextBox 5">
            <a:extLst>
              <a:ext uri="{FF2B5EF4-FFF2-40B4-BE49-F238E27FC236}">
                <a16:creationId xmlns:a16="http://schemas.microsoft.com/office/drawing/2014/main" id="{0575CE20-411F-4842-92F2-6DBD1A769CB5}"/>
              </a:ext>
            </a:extLst>
          </p:cNvPr>
          <p:cNvSpPr txBox="1"/>
          <p:nvPr/>
        </p:nvSpPr>
        <p:spPr>
          <a:xfrm>
            <a:off x="222422" y="6301946"/>
            <a:ext cx="955589" cy="369332"/>
          </a:xfrm>
          <a:prstGeom prst="rect">
            <a:avLst/>
          </a:prstGeom>
          <a:noFill/>
        </p:spPr>
        <p:txBody>
          <a:bodyPr wrap="square" rtlCol="0">
            <a:spAutoFit/>
          </a:bodyPr>
          <a:lstStyle/>
          <a:p>
            <a:r>
              <a:rPr lang="en-US" dirty="0"/>
              <a:t>10-10</a:t>
            </a:r>
          </a:p>
        </p:txBody>
      </p:sp>
    </p:spTree>
    <p:extLst>
      <p:ext uri="{BB962C8B-B14F-4D97-AF65-F5344CB8AC3E}">
        <p14:creationId xmlns:p14="http://schemas.microsoft.com/office/powerpoint/2010/main" val="17463109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c2ad0506-e7dc-498b-b895-f39288ad59a7">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40500-7F91-4B58-8673-6C954744B459}"/>
              </a:ext>
            </a:extLst>
          </p:cNvPr>
          <p:cNvSpPr>
            <a:spLocks noGrp="1"/>
          </p:cNvSpPr>
          <p:nvPr>
            <p:ph type="title"/>
          </p:nvPr>
        </p:nvSpPr>
        <p:spPr/>
        <p:txBody>
          <a:bodyPr/>
          <a:lstStyle/>
          <a:p>
            <a:r>
              <a:rPr lang="en-US" dirty="0"/>
              <a:t>Cognitive Services</a:t>
            </a:r>
          </a:p>
        </p:txBody>
      </p:sp>
      <p:grpSp>
        <p:nvGrpSpPr>
          <p:cNvPr id="3" name="Group 2" descr="Azure Cognitive Services platform">
            <a:extLst>
              <a:ext uri="{FF2B5EF4-FFF2-40B4-BE49-F238E27FC236}">
                <a16:creationId xmlns:a16="http://schemas.microsoft.com/office/drawing/2014/main" id="{76D5C79A-48A0-4E18-ADD5-DBE85A13C76D}"/>
              </a:ext>
            </a:extLst>
          </p:cNvPr>
          <p:cNvGrpSpPr/>
          <p:nvPr/>
        </p:nvGrpSpPr>
        <p:grpSpPr>
          <a:xfrm>
            <a:off x="0" y="1053435"/>
            <a:ext cx="9235281" cy="4944420"/>
            <a:chOff x="0" y="1053435"/>
            <a:chExt cx="9235281" cy="4944420"/>
          </a:xfrm>
        </p:grpSpPr>
        <p:cxnSp>
          <p:nvCxnSpPr>
            <p:cNvPr id="4" name="Straight Connector 3">
              <a:extLst>
                <a:ext uri="{FF2B5EF4-FFF2-40B4-BE49-F238E27FC236}">
                  <a16:creationId xmlns:a16="http://schemas.microsoft.com/office/drawing/2014/main" id="{23002D79-AF6F-476E-997F-BEAE57B287F7}"/>
                </a:ext>
              </a:extLst>
            </p:cNvPr>
            <p:cNvCxnSpPr/>
            <p:nvPr/>
          </p:nvCxnSpPr>
          <p:spPr>
            <a:xfrm>
              <a:off x="0" y="1205835"/>
              <a:ext cx="914400" cy="0"/>
            </a:xfrm>
            <a:prstGeom prst="line">
              <a:avLst/>
            </a:prstGeom>
            <a:noFill/>
            <a:ln w="9525" cap="flat" cmpd="sng" algn="ctr">
              <a:solidFill>
                <a:srgbClr val="14AFC4"/>
              </a:solidFill>
              <a:prstDash val="solid"/>
              <a:headEnd type="none"/>
              <a:tailEnd type="none"/>
            </a:ln>
            <a:effectLst/>
          </p:spPr>
        </p:cxnSp>
        <p:cxnSp>
          <p:nvCxnSpPr>
            <p:cNvPr id="5" name="Straight Connector 4">
              <a:extLst>
                <a:ext uri="{FF2B5EF4-FFF2-40B4-BE49-F238E27FC236}">
                  <a16:creationId xmlns:a16="http://schemas.microsoft.com/office/drawing/2014/main" id="{BE91027B-ED58-4072-A583-28C610EDB1FF}"/>
                </a:ext>
              </a:extLst>
            </p:cNvPr>
            <p:cNvCxnSpPr/>
            <p:nvPr/>
          </p:nvCxnSpPr>
          <p:spPr>
            <a:xfrm>
              <a:off x="1472968" y="1205835"/>
              <a:ext cx="914400" cy="0"/>
            </a:xfrm>
            <a:prstGeom prst="line">
              <a:avLst/>
            </a:prstGeom>
            <a:noFill/>
            <a:ln w="9525" cap="flat" cmpd="sng" algn="ctr">
              <a:solidFill>
                <a:srgbClr val="14AFC4"/>
              </a:solidFill>
              <a:prstDash val="solid"/>
              <a:headEnd type="none"/>
              <a:tailEnd type="none"/>
            </a:ln>
            <a:effectLst/>
          </p:spPr>
        </p:cxnSp>
        <p:sp>
          <p:nvSpPr>
            <p:cNvPr id="6" name="TextBox 5">
              <a:extLst>
                <a:ext uri="{FF2B5EF4-FFF2-40B4-BE49-F238E27FC236}">
                  <a16:creationId xmlns:a16="http://schemas.microsoft.com/office/drawing/2014/main" id="{D7D2E4B2-A59E-4934-B8F7-F400086D06F8}"/>
                </a:ext>
              </a:extLst>
            </p:cNvPr>
            <p:cNvSpPr txBox="1"/>
            <p:nvPr/>
          </p:nvSpPr>
          <p:spPr>
            <a:xfrm>
              <a:off x="1013346" y="1108886"/>
              <a:ext cx="360676" cy="193899"/>
            </a:xfrm>
            <a:prstGeom prst="rect">
              <a:avLst/>
            </a:prstGeom>
            <a:noFill/>
          </p:spPr>
          <p:txBody>
            <a:bodyPr wrap="none" lIns="0" tIns="0" rIns="0" bIns="0" rtlCol="0" anchor="ctr">
              <a:spAutoFit/>
            </a:bodyPr>
            <a:lstStyle/>
            <a:p>
              <a:pPr lvl="0" algn="ctr" defTabSz="932742" fontAlgn="auto">
                <a:lnSpc>
                  <a:spcPct val="90000"/>
                </a:lnSpc>
                <a:spcBef>
                  <a:spcPts val="0"/>
                </a:spcBef>
                <a:spcAft>
                  <a:spcPts val="600"/>
                </a:spcAft>
              </a:pPr>
              <a:r>
                <a:rPr lang="en-US" sz="1400" b="0" dirty="0">
                  <a:gradFill>
                    <a:gsLst>
                      <a:gs pos="2917">
                        <a:srgbClr val="353535"/>
                      </a:gs>
                      <a:gs pos="30000">
                        <a:srgbClr val="353535"/>
                      </a:gs>
                    </a:gsLst>
                    <a:lin ang="5400000" scaled="0"/>
                  </a:gradFill>
                  <a:latin typeface="Segoe UI Semilight"/>
                </a:rPr>
                <a:t>Data</a:t>
              </a:r>
            </a:p>
          </p:txBody>
        </p:sp>
        <p:sp>
          <p:nvSpPr>
            <p:cNvPr id="7" name="TextBox 6">
              <a:extLst>
                <a:ext uri="{FF2B5EF4-FFF2-40B4-BE49-F238E27FC236}">
                  <a16:creationId xmlns:a16="http://schemas.microsoft.com/office/drawing/2014/main" id="{580BD423-4641-4F41-9222-49133FF68CE0}"/>
                </a:ext>
              </a:extLst>
            </p:cNvPr>
            <p:cNvSpPr txBox="1"/>
            <p:nvPr/>
          </p:nvSpPr>
          <p:spPr>
            <a:xfrm>
              <a:off x="3903406" y="1108886"/>
              <a:ext cx="883447" cy="193899"/>
            </a:xfrm>
            <a:prstGeom prst="rect">
              <a:avLst/>
            </a:prstGeom>
            <a:noFill/>
          </p:spPr>
          <p:txBody>
            <a:bodyPr wrap="none" lIns="0" tIns="0" rIns="0" bIns="0" rtlCol="0" anchor="ctr">
              <a:spAutoFit/>
            </a:bodyPr>
            <a:lstStyle/>
            <a:p>
              <a:pPr algn="ctr" defTabSz="932742" fontAlgn="auto">
                <a:lnSpc>
                  <a:spcPct val="90000"/>
                </a:lnSpc>
                <a:spcBef>
                  <a:spcPts val="0"/>
                </a:spcBef>
                <a:spcAft>
                  <a:spcPts val="600"/>
                </a:spcAft>
              </a:pPr>
              <a:r>
                <a:rPr lang="en-US" sz="1400" b="0" dirty="0">
                  <a:gradFill>
                    <a:gsLst>
                      <a:gs pos="2917">
                        <a:srgbClr val="353535"/>
                      </a:gs>
                      <a:gs pos="30000">
                        <a:srgbClr val="353535"/>
                      </a:gs>
                    </a:gsLst>
                    <a:lin ang="5400000" scaled="0"/>
                  </a:gradFill>
                  <a:latin typeface="Segoe UI Semilight"/>
                  <a:cs typeface="+mn-cs"/>
                </a:rPr>
                <a:t>Intelligence</a:t>
              </a:r>
            </a:p>
          </p:txBody>
        </p:sp>
        <p:sp>
          <p:nvSpPr>
            <p:cNvPr id="8" name="TextBox 7">
              <a:extLst>
                <a:ext uri="{FF2B5EF4-FFF2-40B4-BE49-F238E27FC236}">
                  <a16:creationId xmlns:a16="http://schemas.microsoft.com/office/drawing/2014/main" id="{8D853FE1-EDA5-42D6-856F-A4A41D2BAB5C}"/>
                </a:ext>
              </a:extLst>
            </p:cNvPr>
            <p:cNvSpPr txBox="1"/>
            <p:nvPr/>
          </p:nvSpPr>
          <p:spPr>
            <a:xfrm>
              <a:off x="7316237" y="1108886"/>
              <a:ext cx="905696" cy="193899"/>
            </a:xfrm>
            <a:prstGeom prst="rect">
              <a:avLst/>
            </a:prstGeom>
            <a:noFill/>
          </p:spPr>
          <p:txBody>
            <a:bodyPr wrap="none" lIns="0" tIns="0" rIns="0" bIns="0" rtlCol="0" anchor="ctr">
              <a:spAutoFit/>
            </a:bodyPr>
            <a:lstStyle/>
            <a:p>
              <a:pPr lvl="0" algn="ctr" defTabSz="932742" fontAlgn="auto">
                <a:lnSpc>
                  <a:spcPct val="90000"/>
                </a:lnSpc>
                <a:spcBef>
                  <a:spcPts val="0"/>
                </a:spcBef>
                <a:spcAft>
                  <a:spcPts val="600"/>
                </a:spcAft>
              </a:pPr>
              <a:r>
                <a:rPr lang="en-US" sz="1400" b="0" dirty="0">
                  <a:gradFill>
                    <a:gsLst>
                      <a:gs pos="2917">
                        <a:srgbClr val="353535"/>
                      </a:gs>
                      <a:gs pos="30000">
                        <a:srgbClr val="353535"/>
                      </a:gs>
                    </a:gsLst>
                    <a:lin ang="5400000" scaled="0"/>
                  </a:gradFill>
                  <a:latin typeface="Segoe UI Semilight"/>
                </a:rPr>
                <a:t>Experiences</a:t>
              </a:r>
            </a:p>
          </p:txBody>
        </p:sp>
        <p:grpSp>
          <p:nvGrpSpPr>
            <p:cNvPr id="9" name="Group 8">
              <a:extLst>
                <a:ext uri="{FF2B5EF4-FFF2-40B4-BE49-F238E27FC236}">
                  <a16:creationId xmlns:a16="http://schemas.microsoft.com/office/drawing/2014/main" id="{5E5B637D-AFAC-40E1-BFA4-7BB99945C6B2}"/>
                </a:ext>
              </a:extLst>
            </p:cNvPr>
            <p:cNvGrpSpPr/>
            <p:nvPr/>
          </p:nvGrpSpPr>
          <p:grpSpPr>
            <a:xfrm>
              <a:off x="2486314" y="1053435"/>
              <a:ext cx="304800" cy="304800"/>
              <a:chOff x="411360" y="2744394"/>
              <a:chExt cx="304800" cy="304800"/>
            </a:xfrm>
          </p:grpSpPr>
          <p:sp>
            <p:nvSpPr>
              <p:cNvPr id="10" name="Oval 9">
                <a:extLst>
                  <a:ext uri="{FF2B5EF4-FFF2-40B4-BE49-F238E27FC236}">
                    <a16:creationId xmlns:a16="http://schemas.microsoft.com/office/drawing/2014/main" id="{BA5CA2AD-A7F0-48EE-B733-C8D012D8745E}"/>
                  </a:ext>
                </a:extLst>
              </p:cNvPr>
              <p:cNvSpPr/>
              <p:nvPr/>
            </p:nvSpPr>
            <p:spPr bwMode="auto">
              <a:xfrm>
                <a:off x="411360" y="2744394"/>
                <a:ext cx="304800" cy="304800"/>
              </a:xfrm>
              <a:prstGeom prst="ellipse">
                <a:avLst/>
              </a:prstGeom>
              <a:noFill/>
              <a:ln w="9525" cap="flat" cmpd="sng" algn="ctr">
                <a:solidFill>
                  <a:srgbClr val="737373"/>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auto">
                  <a:lnSpc>
                    <a:spcPct val="90000"/>
                  </a:lnSpc>
                  <a:spcBef>
                    <a:spcPts val="0"/>
                  </a:spcBef>
                  <a:spcAft>
                    <a:spcPts val="0"/>
                  </a:spcAft>
                  <a:defRPr/>
                </a:pPr>
                <a:endParaRPr lang="en-US" sz="2400" b="0"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11" name="Straight Arrow Connector 10">
                <a:extLst>
                  <a:ext uri="{FF2B5EF4-FFF2-40B4-BE49-F238E27FC236}">
                    <a16:creationId xmlns:a16="http://schemas.microsoft.com/office/drawing/2014/main" id="{9EA45A81-1694-4F77-A7CC-1D86E461013C}"/>
                  </a:ext>
                </a:extLst>
              </p:cNvPr>
              <p:cNvCxnSpPr/>
              <p:nvPr/>
            </p:nvCxnSpPr>
            <p:spPr>
              <a:xfrm>
                <a:off x="472281" y="2896794"/>
                <a:ext cx="182959" cy="0"/>
              </a:xfrm>
              <a:prstGeom prst="straightConnector1">
                <a:avLst/>
              </a:prstGeom>
              <a:noFill/>
              <a:ln w="25400" cap="flat" cmpd="sng" algn="ctr">
                <a:solidFill>
                  <a:srgbClr val="737373"/>
                </a:solidFill>
                <a:prstDash val="solid"/>
                <a:headEnd type="none" w="med" len="med"/>
                <a:tailEnd type="arrow" w="med" len="med"/>
              </a:ln>
              <a:effectLst/>
            </p:spPr>
          </p:cxnSp>
        </p:grpSp>
        <p:grpSp>
          <p:nvGrpSpPr>
            <p:cNvPr id="12" name="Group 11">
              <a:extLst>
                <a:ext uri="{FF2B5EF4-FFF2-40B4-BE49-F238E27FC236}">
                  <a16:creationId xmlns:a16="http://schemas.microsoft.com/office/drawing/2014/main" id="{48670864-3361-4AB5-A0A9-FA8BE04D72CA}"/>
                </a:ext>
              </a:extLst>
            </p:cNvPr>
            <p:cNvGrpSpPr/>
            <p:nvPr/>
          </p:nvGrpSpPr>
          <p:grpSpPr>
            <a:xfrm>
              <a:off x="5899145" y="1053435"/>
              <a:ext cx="304800" cy="304800"/>
              <a:chOff x="411360" y="2744394"/>
              <a:chExt cx="304800" cy="304800"/>
            </a:xfrm>
          </p:grpSpPr>
          <p:sp>
            <p:nvSpPr>
              <p:cNvPr id="13" name="Oval 12">
                <a:extLst>
                  <a:ext uri="{FF2B5EF4-FFF2-40B4-BE49-F238E27FC236}">
                    <a16:creationId xmlns:a16="http://schemas.microsoft.com/office/drawing/2014/main" id="{9F074591-B244-4944-B43A-EA1D519E84C7}"/>
                  </a:ext>
                </a:extLst>
              </p:cNvPr>
              <p:cNvSpPr/>
              <p:nvPr/>
            </p:nvSpPr>
            <p:spPr bwMode="auto">
              <a:xfrm>
                <a:off x="411360" y="2744394"/>
                <a:ext cx="304800" cy="304800"/>
              </a:xfrm>
              <a:prstGeom prst="ellipse">
                <a:avLst/>
              </a:prstGeom>
              <a:noFill/>
              <a:ln w="9525" cap="flat" cmpd="sng" algn="ctr">
                <a:solidFill>
                  <a:srgbClr val="737373"/>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auto">
                  <a:lnSpc>
                    <a:spcPct val="90000"/>
                  </a:lnSpc>
                  <a:spcBef>
                    <a:spcPts val="0"/>
                  </a:spcBef>
                  <a:spcAft>
                    <a:spcPts val="0"/>
                  </a:spcAft>
                  <a:defRPr/>
                </a:pPr>
                <a:endParaRPr lang="en-US" sz="2400" b="0"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14" name="Straight Arrow Connector 13">
                <a:extLst>
                  <a:ext uri="{FF2B5EF4-FFF2-40B4-BE49-F238E27FC236}">
                    <a16:creationId xmlns:a16="http://schemas.microsoft.com/office/drawing/2014/main" id="{D73E9B79-719D-4E63-B797-486DD4A6566F}"/>
                  </a:ext>
                </a:extLst>
              </p:cNvPr>
              <p:cNvCxnSpPr/>
              <p:nvPr/>
            </p:nvCxnSpPr>
            <p:spPr>
              <a:xfrm>
                <a:off x="472281" y="2896794"/>
                <a:ext cx="182959" cy="0"/>
              </a:xfrm>
              <a:prstGeom prst="straightConnector1">
                <a:avLst/>
              </a:prstGeom>
              <a:noFill/>
              <a:ln w="25400" cap="flat" cmpd="sng" algn="ctr">
                <a:solidFill>
                  <a:srgbClr val="737373"/>
                </a:solidFill>
                <a:prstDash val="solid"/>
                <a:headEnd type="none" w="med" len="med"/>
                <a:tailEnd type="arrow" w="med" len="med"/>
              </a:ln>
              <a:effectLst/>
            </p:spPr>
          </p:cxnSp>
        </p:grpSp>
        <p:cxnSp>
          <p:nvCxnSpPr>
            <p:cNvPr id="15" name="Straight Connector 14">
              <a:extLst>
                <a:ext uri="{FF2B5EF4-FFF2-40B4-BE49-F238E27FC236}">
                  <a16:creationId xmlns:a16="http://schemas.microsoft.com/office/drawing/2014/main" id="{D3A5A1AE-8BF8-40CE-BEA2-DF7FFB28918F}"/>
                </a:ext>
              </a:extLst>
            </p:cNvPr>
            <p:cNvCxnSpPr/>
            <p:nvPr/>
          </p:nvCxnSpPr>
          <p:spPr>
            <a:xfrm>
              <a:off x="2890060" y="1205835"/>
              <a:ext cx="914400" cy="0"/>
            </a:xfrm>
            <a:prstGeom prst="line">
              <a:avLst/>
            </a:prstGeom>
            <a:noFill/>
            <a:ln w="9525" cap="flat" cmpd="sng" algn="ctr">
              <a:solidFill>
                <a:srgbClr val="14AFC4"/>
              </a:solidFill>
              <a:prstDash val="solid"/>
              <a:headEnd type="none"/>
              <a:tailEnd type="none"/>
            </a:ln>
            <a:effectLst/>
          </p:spPr>
        </p:cxnSp>
        <p:cxnSp>
          <p:nvCxnSpPr>
            <p:cNvPr id="16" name="Straight Connector 15">
              <a:extLst>
                <a:ext uri="{FF2B5EF4-FFF2-40B4-BE49-F238E27FC236}">
                  <a16:creationId xmlns:a16="http://schemas.microsoft.com/office/drawing/2014/main" id="{9C2D8114-D4B5-4EAF-BEA0-70DE6E8AE642}"/>
                </a:ext>
              </a:extLst>
            </p:cNvPr>
            <p:cNvCxnSpPr/>
            <p:nvPr/>
          </p:nvCxnSpPr>
          <p:spPr>
            <a:xfrm>
              <a:off x="4885799" y="1205835"/>
              <a:ext cx="914400" cy="0"/>
            </a:xfrm>
            <a:prstGeom prst="line">
              <a:avLst/>
            </a:prstGeom>
            <a:noFill/>
            <a:ln w="9525" cap="flat" cmpd="sng" algn="ctr">
              <a:solidFill>
                <a:srgbClr val="14AFC4"/>
              </a:solidFill>
              <a:prstDash val="solid"/>
              <a:headEnd type="none"/>
              <a:tailEnd type="none"/>
            </a:ln>
            <a:effectLst/>
          </p:spPr>
        </p:cxnSp>
        <p:cxnSp>
          <p:nvCxnSpPr>
            <p:cNvPr id="17" name="Straight Connector 16">
              <a:extLst>
                <a:ext uri="{FF2B5EF4-FFF2-40B4-BE49-F238E27FC236}">
                  <a16:creationId xmlns:a16="http://schemas.microsoft.com/office/drawing/2014/main" id="{7F165D57-9DA7-4D82-95DB-D9EA52829826}"/>
                </a:ext>
              </a:extLst>
            </p:cNvPr>
            <p:cNvCxnSpPr/>
            <p:nvPr/>
          </p:nvCxnSpPr>
          <p:spPr>
            <a:xfrm>
              <a:off x="6302891" y="1205835"/>
              <a:ext cx="914400" cy="0"/>
            </a:xfrm>
            <a:prstGeom prst="line">
              <a:avLst/>
            </a:prstGeom>
            <a:noFill/>
            <a:ln w="9525" cap="flat" cmpd="sng" algn="ctr">
              <a:solidFill>
                <a:srgbClr val="14AFC4"/>
              </a:solidFill>
              <a:prstDash val="solid"/>
              <a:headEnd type="none"/>
              <a:tailEnd type="none"/>
            </a:ln>
            <a:effectLst/>
          </p:spPr>
        </p:cxnSp>
        <p:cxnSp>
          <p:nvCxnSpPr>
            <p:cNvPr id="18" name="Straight Connector 17">
              <a:extLst>
                <a:ext uri="{FF2B5EF4-FFF2-40B4-BE49-F238E27FC236}">
                  <a16:creationId xmlns:a16="http://schemas.microsoft.com/office/drawing/2014/main" id="{C4E1C531-EF2D-442D-84B3-67BB8DCA38E1}"/>
                </a:ext>
              </a:extLst>
            </p:cNvPr>
            <p:cNvCxnSpPr/>
            <p:nvPr/>
          </p:nvCxnSpPr>
          <p:spPr>
            <a:xfrm>
              <a:off x="8320881" y="1205835"/>
              <a:ext cx="914400" cy="0"/>
            </a:xfrm>
            <a:prstGeom prst="line">
              <a:avLst/>
            </a:prstGeom>
            <a:noFill/>
            <a:ln w="9525" cap="flat" cmpd="sng" algn="ctr">
              <a:solidFill>
                <a:srgbClr val="14AFC4"/>
              </a:solidFill>
              <a:prstDash val="solid"/>
              <a:headEnd type="none" w="med" len="med"/>
              <a:tailEnd type="arrow" w="med" len="med"/>
            </a:ln>
            <a:effectLst/>
          </p:spPr>
        </p:cxnSp>
        <p:sp>
          <p:nvSpPr>
            <p:cNvPr id="19" name="Oval 18">
              <a:extLst>
                <a:ext uri="{FF2B5EF4-FFF2-40B4-BE49-F238E27FC236}">
                  <a16:creationId xmlns:a16="http://schemas.microsoft.com/office/drawing/2014/main" id="{1590B61F-612B-455D-805D-A4F8CC5F34D5}"/>
                </a:ext>
              </a:extLst>
            </p:cNvPr>
            <p:cNvSpPr/>
            <p:nvPr/>
          </p:nvSpPr>
          <p:spPr bwMode="auto">
            <a:xfrm>
              <a:off x="2867601" y="2416455"/>
              <a:ext cx="3581400" cy="3581400"/>
            </a:xfrm>
            <a:prstGeom prst="ellipse">
              <a:avLst/>
            </a:prstGeom>
            <a:noFill/>
            <a:ln w="9525" cap="flat" cmpd="sng" algn="ctr">
              <a:solidFill>
                <a:srgbClr val="14AFC4"/>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auto">
                <a:lnSpc>
                  <a:spcPct val="90000"/>
                </a:lnSpc>
                <a:spcBef>
                  <a:spcPts val="0"/>
                </a:spcBef>
                <a:spcAft>
                  <a:spcPts val="0"/>
                </a:spcAft>
                <a:defRPr/>
              </a:pPr>
              <a:endParaRPr lang="en-US" sz="2400" b="0"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 name="TextBox 19">
              <a:extLst>
                <a:ext uri="{FF2B5EF4-FFF2-40B4-BE49-F238E27FC236}">
                  <a16:creationId xmlns:a16="http://schemas.microsoft.com/office/drawing/2014/main" id="{763D9CCF-6C76-4DA1-ADC7-A5782A183944}"/>
                </a:ext>
              </a:extLst>
            </p:cNvPr>
            <p:cNvSpPr txBox="1"/>
            <p:nvPr/>
          </p:nvSpPr>
          <p:spPr>
            <a:xfrm>
              <a:off x="2428604" y="2416455"/>
              <a:ext cx="985462" cy="221599"/>
            </a:xfrm>
            <a:prstGeom prst="rect">
              <a:avLst/>
            </a:prstGeom>
            <a:noFill/>
          </p:spPr>
          <p:txBody>
            <a:bodyPr wrap="none" lIns="0" tIns="0" rIns="0" bIns="0" rtlCol="0" anchor="ctr">
              <a:spAutoFit/>
            </a:bodyPr>
            <a:lstStyle/>
            <a:p>
              <a:pPr lvl="0" algn="r" defTabSz="932742" fontAlgn="auto">
                <a:lnSpc>
                  <a:spcPct val="90000"/>
                </a:lnSpc>
                <a:spcBef>
                  <a:spcPts val="0"/>
                </a:spcBef>
                <a:spcAft>
                  <a:spcPts val="600"/>
                </a:spcAft>
              </a:pPr>
              <a:r>
                <a:rPr lang="en-US" sz="1600" b="0" dirty="0">
                  <a:gradFill>
                    <a:gsLst>
                      <a:gs pos="2917">
                        <a:srgbClr val="353535"/>
                      </a:gs>
                      <a:gs pos="30000">
                        <a:srgbClr val="353535"/>
                      </a:gs>
                    </a:gsLst>
                    <a:lin ang="5400000" scaled="0"/>
                  </a:gradFill>
                  <a:latin typeface="Segoe UI Semilight"/>
                </a:rPr>
                <a:t>AI Platform</a:t>
              </a:r>
            </a:p>
          </p:txBody>
        </p:sp>
        <p:sp>
          <p:nvSpPr>
            <p:cNvPr id="21" name="TextBox 20">
              <a:extLst>
                <a:ext uri="{FF2B5EF4-FFF2-40B4-BE49-F238E27FC236}">
                  <a16:creationId xmlns:a16="http://schemas.microsoft.com/office/drawing/2014/main" id="{BEE89E3A-BABB-4F19-AF0C-520EC5D1F694}"/>
                </a:ext>
              </a:extLst>
            </p:cNvPr>
            <p:cNvSpPr txBox="1"/>
            <p:nvPr/>
          </p:nvSpPr>
          <p:spPr>
            <a:xfrm>
              <a:off x="2368908" y="5776255"/>
              <a:ext cx="1045158" cy="221599"/>
            </a:xfrm>
            <a:prstGeom prst="rect">
              <a:avLst/>
            </a:prstGeom>
            <a:noFill/>
          </p:spPr>
          <p:txBody>
            <a:bodyPr wrap="none" lIns="0" tIns="0" rIns="0" bIns="0" rtlCol="0" anchor="ctr">
              <a:spAutoFit/>
            </a:bodyPr>
            <a:lstStyle/>
            <a:p>
              <a:pPr lvl="0" algn="r" defTabSz="932742" fontAlgn="auto">
                <a:lnSpc>
                  <a:spcPct val="90000"/>
                </a:lnSpc>
                <a:spcBef>
                  <a:spcPts val="0"/>
                </a:spcBef>
                <a:spcAft>
                  <a:spcPts val="600"/>
                </a:spcAft>
              </a:pPr>
              <a:r>
                <a:rPr lang="en-US" sz="1600" b="0" dirty="0">
                  <a:gradFill>
                    <a:gsLst>
                      <a:gs pos="2917">
                        <a:srgbClr val="353535"/>
                      </a:gs>
                      <a:gs pos="30000">
                        <a:srgbClr val="353535"/>
                      </a:gs>
                    </a:gsLst>
                    <a:lin ang="5400000" scaled="0"/>
                  </a:gradFill>
                  <a:latin typeface="Segoe UI Semilight"/>
                </a:rPr>
                <a:t>AI Solutions</a:t>
              </a:r>
            </a:p>
          </p:txBody>
        </p:sp>
        <p:sp>
          <p:nvSpPr>
            <p:cNvPr id="22" name="TextBox 21">
              <a:extLst>
                <a:ext uri="{FF2B5EF4-FFF2-40B4-BE49-F238E27FC236}">
                  <a16:creationId xmlns:a16="http://schemas.microsoft.com/office/drawing/2014/main" id="{3F27ABF8-9176-40C6-96A2-8E1159B1EE6C}"/>
                </a:ext>
              </a:extLst>
            </p:cNvPr>
            <p:cNvSpPr txBox="1"/>
            <p:nvPr/>
          </p:nvSpPr>
          <p:spPr>
            <a:xfrm>
              <a:off x="5912497" y="5776254"/>
              <a:ext cx="1828800" cy="221599"/>
            </a:xfrm>
            <a:prstGeom prst="rect">
              <a:avLst/>
            </a:prstGeom>
            <a:noFill/>
          </p:spPr>
          <p:txBody>
            <a:bodyPr wrap="none" lIns="0" tIns="0" rIns="0" bIns="0" rtlCol="0" anchor="ctr">
              <a:spAutoFit/>
            </a:bodyPr>
            <a:lstStyle/>
            <a:p>
              <a:pPr defTabSz="932742" fontAlgn="auto">
                <a:lnSpc>
                  <a:spcPct val="90000"/>
                </a:lnSpc>
                <a:spcBef>
                  <a:spcPts val="0"/>
                </a:spcBef>
                <a:spcAft>
                  <a:spcPts val="600"/>
                </a:spcAft>
              </a:pPr>
              <a:r>
                <a:rPr lang="en-US" sz="1600" b="0" dirty="0">
                  <a:gradFill>
                    <a:gsLst>
                      <a:gs pos="2917">
                        <a:srgbClr val="353535"/>
                      </a:gs>
                      <a:gs pos="30000">
                        <a:srgbClr val="353535"/>
                      </a:gs>
                    </a:gsLst>
                    <a:lin ang="5400000" scaled="0"/>
                  </a:gradFill>
                  <a:latin typeface="Segoe UI Semilight"/>
                  <a:cs typeface="+mn-cs"/>
                </a:rPr>
                <a:t>Applications</a:t>
              </a:r>
            </a:p>
          </p:txBody>
        </p:sp>
        <p:sp>
          <p:nvSpPr>
            <p:cNvPr id="23" name="TextBox 22">
              <a:extLst>
                <a:ext uri="{FF2B5EF4-FFF2-40B4-BE49-F238E27FC236}">
                  <a16:creationId xmlns:a16="http://schemas.microsoft.com/office/drawing/2014/main" id="{9B1969A6-F5A8-4765-8B1C-909820710A9E}"/>
                </a:ext>
              </a:extLst>
            </p:cNvPr>
            <p:cNvSpPr txBox="1"/>
            <p:nvPr/>
          </p:nvSpPr>
          <p:spPr>
            <a:xfrm>
              <a:off x="5912497" y="2416455"/>
              <a:ext cx="1828800" cy="221599"/>
            </a:xfrm>
            <a:prstGeom prst="rect">
              <a:avLst/>
            </a:prstGeom>
            <a:noFill/>
          </p:spPr>
          <p:txBody>
            <a:bodyPr wrap="none" lIns="0" tIns="0" rIns="0" bIns="0" rtlCol="0" anchor="ctr">
              <a:spAutoFit/>
            </a:bodyPr>
            <a:lstStyle/>
            <a:p>
              <a:pPr defTabSz="932742" fontAlgn="auto">
                <a:lnSpc>
                  <a:spcPct val="90000"/>
                </a:lnSpc>
                <a:spcBef>
                  <a:spcPts val="0"/>
                </a:spcBef>
                <a:spcAft>
                  <a:spcPts val="600"/>
                </a:spcAft>
              </a:pPr>
              <a:r>
                <a:rPr lang="en-US" sz="1600" b="0" dirty="0">
                  <a:gradFill>
                    <a:gsLst>
                      <a:gs pos="2917">
                        <a:srgbClr val="353535"/>
                      </a:gs>
                      <a:gs pos="30000">
                        <a:srgbClr val="353535"/>
                      </a:gs>
                    </a:gsLst>
                    <a:lin ang="5400000" scaled="0"/>
                  </a:gradFill>
                  <a:latin typeface="Segoe UI Semilight"/>
                  <a:cs typeface="+mn-cs"/>
                </a:rPr>
                <a:t>Intelligent Agents</a:t>
              </a:r>
            </a:p>
          </p:txBody>
        </p:sp>
        <p:sp>
          <p:nvSpPr>
            <p:cNvPr id="24" name="Oval 23">
              <a:extLst>
                <a:ext uri="{FF2B5EF4-FFF2-40B4-BE49-F238E27FC236}">
                  <a16:creationId xmlns:a16="http://schemas.microsoft.com/office/drawing/2014/main" id="{608CE0C5-EC19-42E6-8A35-A1E5FDA605A1}"/>
                </a:ext>
              </a:extLst>
            </p:cNvPr>
            <p:cNvSpPr/>
            <p:nvPr/>
          </p:nvSpPr>
          <p:spPr bwMode="auto">
            <a:xfrm>
              <a:off x="3414066" y="2670457"/>
              <a:ext cx="274320" cy="274320"/>
            </a:xfrm>
            <a:prstGeom prst="ellipse">
              <a:avLst/>
            </a:prstGeom>
            <a:solidFill>
              <a:srgbClr val="FFFFFF"/>
            </a:solidFill>
            <a:ln w="9525" cap="flat" cmpd="sng" algn="ctr">
              <a:solidFill>
                <a:srgbClr val="14AFC4"/>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5" name="Oval 24">
              <a:extLst>
                <a:ext uri="{FF2B5EF4-FFF2-40B4-BE49-F238E27FC236}">
                  <a16:creationId xmlns:a16="http://schemas.microsoft.com/office/drawing/2014/main" id="{0D83F51C-049B-4BD5-A897-E8B94884C35E}"/>
                </a:ext>
              </a:extLst>
            </p:cNvPr>
            <p:cNvSpPr/>
            <p:nvPr/>
          </p:nvSpPr>
          <p:spPr bwMode="auto">
            <a:xfrm>
              <a:off x="5638177" y="2670457"/>
              <a:ext cx="274320" cy="274320"/>
            </a:xfrm>
            <a:prstGeom prst="ellipse">
              <a:avLst/>
            </a:prstGeom>
            <a:solidFill>
              <a:srgbClr val="FFFFFF"/>
            </a:solidFill>
            <a:ln w="9525" cap="flat" cmpd="sng" algn="ctr">
              <a:solidFill>
                <a:srgbClr val="14AFC4"/>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auto">
                <a:lnSpc>
                  <a:spcPct val="90000"/>
                </a:lnSpc>
                <a:spcBef>
                  <a:spcPts val="0"/>
                </a:spcBef>
                <a:spcAft>
                  <a:spcPts val="0"/>
                </a:spcAft>
                <a:defRPr/>
              </a:pPr>
              <a:endParaRPr lang="en-US" sz="2400" b="0"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 name="Oval 25">
              <a:extLst>
                <a:ext uri="{FF2B5EF4-FFF2-40B4-BE49-F238E27FC236}">
                  <a16:creationId xmlns:a16="http://schemas.microsoft.com/office/drawing/2014/main" id="{026D1FC2-D421-4DEF-A770-A71BB0D3673C}"/>
                </a:ext>
              </a:extLst>
            </p:cNvPr>
            <p:cNvSpPr/>
            <p:nvPr/>
          </p:nvSpPr>
          <p:spPr bwMode="auto">
            <a:xfrm>
              <a:off x="3414066" y="5501935"/>
              <a:ext cx="274320" cy="274320"/>
            </a:xfrm>
            <a:prstGeom prst="ellipse">
              <a:avLst/>
            </a:prstGeom>
            <a:solidFill>
              <a:srgbClr val="FFFFFF"/>
            </a:solidFill>
            <a:ln w="9525" cap="flat" cmpd="sng" algn="ctr">
              <a:solidFill>
                <a:srgbClr val="14AFC4"/>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auto">
                <a:lnSpc>
                  <a:spcPct val="90000"/>
                </a:lnSpc>
                <a:spcBef>
                  <a:spcPts val="0"/>
                </a:spcBef>
                <a:spcAft>
                  <a:spcPts val="0"/>
                </a:spcAft>
                <a:defRPr/>
              </a:pPr>
              <a:endParaRPr lang="en-US" sz="2400" b="0"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7" name="Oval 26">
              <a:extLst>
                <a:ext uri="{FF2B5EF4-FFF2-40B4-BE49-F238E27FC236}">
                  <a16:creationId xmlns:a16="http://schemas.microsoft.com/office/drawing/2014/main" id="{F59D90F2-E028-4AC9-BDE9-C3ECAE578210}"/>
                </a:ext>
              </a:extLst>
            </p:cNvPr>
            <p:cNvSpPr/>
            <p:nvPr/>
          </p:nvSpPr>
          <p:spPr bwMode="auto">
            <a:xfrm>
              <a:off x="5638177" y="5501935"/>
              <a:ext cx="274320" cy="274320"/>
            </a:xfrm>
            <a:prstGeom prst="ellipse">
              <a:avLst/>
            </a:prstGeom>
            <a:solidFill>
              <a:srgbClr val="FFFFFF"/>
            </a:solidFill>
            <a:ln w="9525" cap="flat" cmpd="sng" algn="ctr">
              <a:solidFill>
                <a:srgbClr val="14AFC4"/>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auto">
                <a:lnSpc>
                  <a:spcPct val="90000"/>
                </a:lnSpc>
                <a:spcBef>
                  <a:spcPts val="0"/>
                </a:spcBef>
                <a:spcAft>
                  <a:spcPts val="0"/>
                </a:spcAft>
                <a:defRPr/>
              </a:pPr>
              <a:endParaRPr lang="en-US" sz="2400" b="0"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28" name="TextBox 27">
            <a:extLst>
              <a:ext uri="{FF2B5EF4-FFF2-40B4-BE49-F238E27FC236}">
                <a16:creationId xmlns:a16="http://schemas.microsoft.com/office/drawing/2014/main" id="{BC5AA995-C2E7-4079-9373-501175F9C313}"/>
              </a:ext>
            </a:extLst>
          </p:cNvPr>
          <p:cNvSpPr txBox="1"/>
          <p:nvPr/>
        </p:nvSpPr>
        <p:spPr>
          <a:xfrm>
            <a:off x="222422" y="6301946"/>
            <a:ext cx="955589" cy="369332"/>
          </a:xfrm>
          <a:prstGeom prst="rect">
            <a:avLst/>
          </a:prstGeom>
          <a:noFill/>
        </p:spPr>
        <p:txBody>
          <a:bodyPr wrap="square" rtlCol="0">
            <a:spAutoFit/>
          </a:bodyPr>
          <a:lstStyle/>
          <a:p>
            <a:r>
              <a:rPr lang="en-US" dirty="0"/>
              <a:t>10-2</a:t>
            </a:r>
          </a:p>
        </p:txBody>
      </p:sp>
    </p:spTree>
    <p:extLst>
      <p:ext uri="{BB962C8B-B14F-4D97-AF65-F5344CB8AC3E}">
        <p14:creationId xmlns:p14="http://schemas.microsoft.com/office/powerpoint/2010/main" val="132857279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name="2674ad33-e308-4972-9da6-713ed6d80dc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863E9-8D38-4591-BAC1-9FBD204144F2}"/>
              </a:ext>
            </a:extLst>
          </p:cNvPr>
          <p:cNvSpPr>
            <a:spLocks noGrp="1"/>
          </p:cNvSpPr>
          <p:nvPr>
            <p:ph type="title"/>
          </p:nvPr>
        </p:nvSpPr>
        <p:spPr/>
        <p:txBody>
          <a:bodyPr/>
          <a:lstStyle/>
          <a:p>
            <a:r>
              <a:rPr lang="en-US" dirty="0"/>
              <a:t>Description Generation</a:t>
            </a:r>
          </a:p>
        </p:txBody>
      </p:sp>
      <p:pic>
        <p:nvPicPr>
          <p:cNvPr id="4" name="Picture 6" descr="Black &amp; White Buildings">
            <a:extLst>
              <a:ext uri="{FF2B5EF4-FFF2-40B4-BE49-F238E27FC236}">
                <a16:creationId xmlns:a16="http://schemas.microsoft.com/office/drawing/2014/main" id="{A7D9D08D-C386-4526-90C8-EFC381BE34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681" y="1744662"/>
            <a:ext cx="2857500" cy="358682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20095F37-6917-4E4D-AAC2-6A19E646282E}"/>
              </a:ext>
            </a:extLst>
          </p:cNvPr>
          <p:cNvSpPr txBox="1"/>
          <p:nvPr/>
        </p:nvSpPr>
        <p:spPr>
          <a:xfrm>
            <a:off x="3725863" y="882092"/>
            <a:ext cx="5600700" cy="5724644"/>
          </a:xfrm>
          <a:prstGeom prst="rect">
            <a:avLst/>
          </a:prstGeom>
          <a:noFill/>
        </p:spPr>
        <p:txBody>
          <a:bodyPr wrap="square" lIns="182880" tIns="146304" rIns="182880" bIns="146304" rtlCol="0" anchor="ctr">
            <a:spAutoFit/>
          </a:bodyPr>
          <a:lstStyle/>
          <a:p>
            <a:pPr lvl="0" defTabSz="457200" fontAlgn="auto">
              <a:lnSpc>
                <a:spcPct val="90000"/>
              </a:lnSpc>
              <a:spcBef>
                <a:spcPts val="0"/>
              </a:spcBef>
              <a:spcAft>
                <a:spcPts val="0"/>
              </a:spcAft>
            </a:pPr>
            <a:r>
              <a:rPr lang="en-US" sz="1400" b="0" dirty="0">
                <a:solidFill>
                  <a:srgbClr val="222222"/>
                </a:solidFill>
                <a:latin typeface="Consolas" panose="020B0609020204030204" pitchFamily="49" charset="0"/>
              </a:rPr>
              <a:t>"description": { </a:t>
            </a:r>
          </a:p>
          <a:p>
            <a:pPr lvl="0" defTabSz="457200" fontAlgn="auto">
              <a:lnSpc>
                <a:spcPct val="90000"/>
              </a:lnSpc>
              <a:spcBef>
                <a:spcPts val="0"/>
              </a:spcBef>
              <a:spcAft>
                <a:spcPts val="0"/>
              </a:spcAft>
            </a:pPr>
            <a:r>
              <a:rPr lang="en-US" sz="1400" b="0" dirty="0">
                <a:solidFill>
                  <a:srgbClr val="222222"/>
                </a:solidFill>
                <a:latin typeface="Consolas" panose="020B0609020204030204" pitchFamily="49" charset="0"/>
              </a:rPr>
              <a:t>	</a:t>
            </a:r>
            <a:r>
              <a:rPr lang="en-US" sz="1400" b="0" dirty="0">
                <a:solidFill>
                  <a:srgbClr val="B30000"/>
                </a:solidFill>
                <a:latin typeface="Consolas" panose="020B0609020204030204" pitchFamily="49" charset="0"/>
              </a:rPr>
              <a:t>"captions"</a:t>
            </a:r>
            <a:r>
              <a:rPr lang="en-US" sz="1400" b="0" dirty="0">
                <a:solidFill>
                  <a:srgbClr val="222222"/>
                </a:solidFill>
                <a:latin typeface="Consolas" panose="020B0609020204030204" pitchFamily="49" charset="0"/>
              </a:rPr>
              <a:t>: [ </a:t>
            </a:r>
          </a:p>
          <a:p>
            <a:pPr lvl="0" defTabSz="457200" fontAlgn="auto">
              <a:lnSpc>
                <a:spcPct val="90000"/>
              </a:lnSpc>
              <a:spcBef>
                <a:spcPts val="0"/>
              </a:spcBef>
              <a:spcAft>
                <a:spcPts val="0"/>
              </a:spcAft>
            </a:pPr>
            <a:r>
              <a:rPr lang="en-US" sz="1400" b="0" dirty="0">
                <a:solidFill>
                  <a:srgbClr val="222222"/>
                </a:solidFill>
                <a:latin typeface="Consolas" panose="020B0609020204030204" pitchFamily="49" charset="0"/>
              </a:rPr>
              <a:t>		{ </a:t>
            </a:r>
          </a:p>
          <a:p>
            <a:pPr lvl="0" defTabSz="457200" fontAlgn="auto">
              <a:lnSpc>
                <a:spcPct val="90000"/>
              </a:lnSpc>
              <a:spcBef>
                <a:spcPts val="0"/>
              </a:spcBef>
              <a:spcAft>
                <a:spcPts val="0"/>
              </a:spcAft>
            </a:pPr>
            <a:r>
              <a:rPr lang="en-US" sz="1400" b="0" dirty="0">
                <a:solidFill>
                  <a:srgbClr val="222222"/>
                </a:solidFill>
                <a:latin typeface="Consolas" panose="020B0609020204030204" pitchFamily="49" charset="0"/>
              </a:rPr>
              <a:t>			</a:t>
            </a:r>
            <a:r>
              <a:rPr lang="en-US" sz="1400" b="0" dirty="0">
                <a:solidFill>
                  <a:srgbClr val="B30000"/>
                </a:solidFill>
                <a:latin typeface="Consolas" panose="020B0609020204030204" pitchFamily="49" charset="0"/>
              </a:rPr>
              <a:t>"type"</a:t>
            </a:r>
            <a:r>
              <a:rPr lang="en-US" sz="1400" b="0" dirty="0">
                <a:solidFill>
                  <a:srgbClr val="353535"/>
                </a:solidFill>
                <a:latin typeface="Consolas" panose="020B0609020204030204" pitchFamily="49" charset="0"/>
              </a:rPr>
              <a:t>:</a:t>
            </a:r>
            <a:r>
              <a:rPr lang="en-US" sz="1400" b="0" dirty="0">
                <a:solidFill>
                  <a:srgbClr val="B30000"/>
                </a:solidFill>
                <a:latin typeface="Consolas" panose="020B0609020204030204" pitchFamily="49" charset="0"/>
              </a:rPr>
              <a:t>"</a:t>
            </a:r>
            <a:r>
              <a:rPr lang="en-US" sz="1400" b="0" dirty="0">
                <a:solidFill>
                  <a:srgbClr val="A31515"/>
                </a:solidFill>
                <a:latin typeface="Consolas" panose="020B0609020204030204" pitchFamily="49" charset="0"/>
              </a:rPr>
              <a:t>phrase</a:t>
            </a:r>
            <a:r>
              <a:rPr lang="en-US" sz="1400" b="0" dirty="0">
                <a:solidFill>
                  <a:srgbClr val="B30000"/>
                </a:solidFill>
                <a:latin typeface="Consolas" panose="020B0609020204030204" pitchFamily="49" charset="0"/>
              </a:rPr>
              <a:t>"</a:t>
            </a:r>
            <a:r>
              <a:rPr lang="en-US" sz="1400" b="0" dirty="0">
                <a:solidFill>
                  <a:srgbClr val="222222"/>
                </a:solidFill>
                <a:latin typeface="Consolas" panose="020B0609020204030204" pitchFamily="49" charset="0"/>
              </a:rPr>
              <a:t>, </a:t>
            </a:r>
          </a:p>
          <a:p>
            <a:pPr lvl="0" defTabSz="457200" fontAlgn="auto">
              <a:lnSpc>
                <a:spcPct val="90000"/>
              </a:lnSpc>
              <a:spcBef>
                <a:spcPts val="0"/>
              </a:spcBef>
              <a:spcAft>
                <a:spcPts val="0"/>
              </a:spcAft>
            </a:pPr>
            <a:r>
              <a:rPr lang="en-US" sz="1400" b="0" dirty="0">
                <a:solidFill>
                  <a:srgbClr val="222222"/>
                </a:solidFill>
                <a:latin typeface="Consolas" panose="020B0609020204030204" pitchFamily="49" charset="0"/>
              </a:rPr>
              <a:t>			</a:t>
            </a:r>
            <a:r>
              <a:rPr lang="en-US" sz="1400" b="0" dirty="0">
                <a:solidFill>
                  <a:srgbClr val="B30000"/>
                </a:solidFill>
                <a:latin typeface="Consolas" panose="020B0609020204030204" pitchFamily="49" charset="0"/>
              </a:rPr>
              <a:t>"text"</a:t>
            </a:r>
            <a:r>
              <a:rPr lang="en-US" sz="1400" b="0" dirty="0">
                <a:solidFill>
                  <a:srgbClr val="222222"/>
                </a:solidFill>
                <a:latin typeface="Consolas" panose="020B0609020204030204" pitchFamily="49" charset="0"/>
              </a:rPr>
              <a:t>:</a:t>
            </a:r>
            <a:r>
              <a:rPr lang="en-US" sz="1400" b="0" dirty="0">
                <a:solidFill>
                  <a:srgbClr val="B30000"/>
                </a:solidFill>
                <a:latin typeface="Consolas" panose="020B0609020204030204" pitchFamily="49" charset="0"/>
              </a:rPr>
              <a:t>"a black and white photo of 					a large city"</a:t>
            </a:r>
            <a:r>
              <a:rPr lang="en-US" sz="1400" b="0" dirty="0">
                <a:solidFill>
                  <a:srgbClr val="222222"/>
                </a:solidFill>
                <a:latin typeface="Consolas" panose="020B0609020204030204" pitchFamily="49" charset="0"/>
              </a:rPr>
              <a:t>, </a:t>
            </a:r>
          </a:p>
          <a:p>
            <a:pPr lvl="0" defTabSz="457200" fontAlgn="auto">
              <a:lnSpc>
                <a:spcPct val="90000"/>
              </a:lnSpc>
              <a:spcBef>
                <a:spcPts val="0"/>
              </a:spcBef>
              <a:spcAft>
                <a:spcPts val="0"/>
              </a:spcAft>
            </a:pPr>
            <a:r>
              <a:rPr lang="en-US" sz="1400" b="0" dirty="0">
                <a:solidFill>
                  <a:srgbClr val="222222"/>
                </a:solidFill>
                <a:latin typeface="Consolas" panose="020B0609020204030204" pitchFamily="49" charset="0"/>
              </a:rPr>
              <a:t>			</a:t>
            </a:r>
            <a:r>
              <a:rPr lang="en-US" sz="1400" b="0" dirty="0">
                <a:solidFill>
                  <a:srgbClr val="B30000"/>
                </a:solidFill>
                <a:latin typeface="Consolas" panose="020B0609020204030204" pitchFamily="49" charset="0"/>
              </a:rPr>
              <a:t>"confidence"</a:t>
            </a:r>
            <a:r>
              <a:rPr lang="en-US" sz="1400" b="0" dirty="0">
                <a:solidFill>
                  <a:srgbClr val="222222"/>
                </a:solidFill>
                <a:latin typeface="Consolas" panose="020B0609020204030204" pitchFamily="49" charset="0"/>
              </a:rPr>
              <a:t>:0.607638706850331 				},</a:t>
            </a:r>
          </a:p>
          <a:p>
            <a:pPr lvl="0" defTabSz="457200" fontAlgn="auto">
              <a:lnSpc>
                <a:spcPct val="90000"/>
              </a:lnSpc>
              <a:spcBef>
                <a:spcPts val="0"/>
              </a:spcBef>
              <a:spcAft>
                <a:spcPts val="0"/>
              </a:spcAft>
            </a:pPr>
            <a:r>
              <a:rPr lang="en-US" sz="1400" b="0" dirty="0">
                <a:solidFill>
                  <a:srgbClr val="222222"/>
                </a:solidFill>
                <a:latin typeface="Consolas" panose="020B0609020204030204" pitchFamily="49" charset="0"/>
              </a:rPr>
              <a:t>		{ </a:t>
            </a:r>
          </a:p>
          <a:p>
            <a:pPr lvl="0" defTabSz="457200" fontAlgn="auto">
              <a:lnSpc>
                <a:spcPct val="90000"/>
              </a:lnSpc>
              <a:spcBef>
                <a:spcPts val="0"/>
              </a:spcBef>
              <a:spcAft>
                <a:spcPts val="0"/>
              </a:spcAft>
            </a:pPr>
            <a:r>
              <a:rPr lang="en-US" sz="1400" b="0" dirty="0">
                <a:solidFill>
                  <a:srgbClr val="222222"/>
                </a:solidFill>
                <a:latin typeface="Consolas" panose="020B0609020204030204" pitchFamily="49" charset="0"/>
              </a:rPr>
              <a:t>			</a:t>
            </a:r>
            <a:r>
              <a:rPr lang="en-US" sz="1400" b="0" dirty="0">
                <a:solidFill>
                  <a:srgbClr val="B30000"/>
                </a:solidFill>
                <a:latin typeface="Consolas" panose="020B0609020204030204" pitchFamily="49" charset="0"/>
              </a:rPr>
              <a:t>"type"</a:t>
            </a:r>
            <a:r>
              <a:rPr lang="en-US" sz="1400" b="0" dirty="0">
                <a:solidFill>
                  <a:srgbClr val="222222"/>
                </a:solidFill>
                <a:latin typeface="Consolas" panose="020B0609020204030204" pitchFamily="49" charset="0"/>
              </a:rPr>
              <a:t>:</a:t>
            </a:r>
            <a:r>
              <a:rPr lang="en-US" sz="1400" b="0" dirty="0">
                <a:solidFill>
                  <a:srgbClr val="B30000"/>
                </a:solidFill>
                <a:latin typeface="Consolas" panose="020B0609020204030204" pitchFamily="49" charset="0"/>
              </a:rPr>
              <a:t>"</a:t>
            </a:r>
            <a:r>
              <a:rPr lang="en-US" sz="1400" b="0" dirty="0">
                <a:solidFill>
                  <a:srgbClr val="A31515"/>
                </a:solidFill>
                <a:latin typeface="Consolas" panose="020B0609020204030204" pitchFamily="49" charset="0"/>
              </a:rPr>
              <a:t>phrase</a:t>
            </a:r>
            <a:r>
              <a:rPr lang="en-US" sz="1400" b="0" dirty="0">
                <a:solidFill>
                  <a:srgbClr val="B30000"/>
                </a:solidFill>
                <a:latin typeface="Consolas" panose="020B0609020204030204" pitchFamily="49" charset="0"/>
              </a:rPr>
              <a:t>"</a:t>
            </a:r>
            <a:r>
              <a:rPr lang="en-US" sz="1400" b="0" dirty="0">
                <a:solidFill>
                  <a:srgbClr val="222222"/>
                </a:solidFill>
                <a:latin typeface="Consolas" panose="020B0609020204030204" pitchFamily="49" charset="0"/>
              </a:rPr>
              <a:t>, </a:t>
            </a:r>
          </a:p>
          <a:p>
            <a:pPr lvl="0" defTabSz="457200" fontAlgn="auto">
              <a:lnSpc>
                <a:spcPct val="90000"/>
              </a:lnSpc>
              <a:spcBef>
                <a:spcPts val="0"/>
              </a:spcBef>
              <a:spcAft>
                <a:spcPts val="0"/>
              </a:spcAft>
            </a:pPr>
            <a:r>
              <a:rPr lang="en-US" sz="1400" b="0" dirty="0">
                <a:solidFill>
                  <a:srgbClr val="222222"/>
                </a:solidFill>
                <a:latin typeface="Consolas" panose="020B0609020204030204" pitchFamily="49" charset="0"/>
              </a:rPr>
              <a:t>			</a:t>
            </a:r>
            <a:r>
              <a:rPr lang="en-US" sz="1400" b="0" dirty="0">
                <a:solidFill>
                  <a:srgbClr val="B30000"/>
                </a:solidFill>
                <a:latin typeface="Consolas" panose="020B0609020204030204" pitchFamily="49" charset="0"/>
              </a:rPr>
              <a:t>"text"</a:t>
            </a:r>
            <a:r>
              <a:rPr lang="en-US" sz="1400" b="0" dirty="0">
                <a:solidFill>
                  <a:srgbClr val="222222"/>
                </a:solidFill>
                <a:latin typeface="Consolas" panose="020B0609020204030204" pitchFamily="49" charset="0"/>
              </a:rPr>
              <a:t>:</a:t>
            </a:r>
            <a:r>
              <a:rPr lang="en-US" sz="1400" b="0" dirty="0">
                <a:solidFill>
                  <a:srgbClr val="B30000"/>
                </a:solidFill>
                <a:latin typeface="Consolas" panose="020B0609020204030204" pitchFamily="49" charset="0"/>
              </a:rPr>
              <a:t>"a photo of a large city"</a:t>
            </a:r>
            <a:r>
              <a:rPr lang="en-US" sz="1400" b="0" dirty="0">
                <a:solidFill>
                  <a:srgbClr val="222222"/>
                </a:solidFill>
                <a:latin typeface="Consolas" panose="020B0609020204030204" pitchFamily="49" charset="0"/>
              </a:rPr>
              <a:t>, </a:t>
            </a:r>
          </a:p>
          <a:p>
            <a:pPr lvl="0" defTabSz="457200" fontAlgn="auto">
              <a:lnSpc>
                <a:spcPct val="90000"/>
              </a:lnSpc>
              <a:spcBef>
                <a:spcPts val="0"/>
              </a:spcBef>
              <a:spcAft>
                <a:spcPts val="0"/>
              </a:spcAft>
            </a:pPr>
            <a:r>
              <a:rPr lang="en-US" sz="1400" b="0" dirty="0">
                <a:solidFill>
                  <a:srgbClr val="222222"/>
                </a:solidFill>
                <a:latin typeface="Consolas" panose="020B0609020204030204" pitchFamily="49" charset="0"/>
              </a:rPr>
              <a:t>			</a:t>
            </a:r>
            <a:r>
              <a:rPr lang="en-US" sz="1400" b="0" dirty="0">
                <a:solidFill>
                  <a:srgbClr val="B30000"/>
                </a:solidFill>
                <a:latin typeface="Consolas" panose="020B0609020204030204" pitchFamily="49" charset="0"/>
              </a:rPr>
              <a:t>"confidence"</a:t>
            </a:r>
            <a:r>
              <a:rPr lang="en-US" sz="1400" b="0" dirty="0">
                <a:solidFill>
                  <a:srgbClr val="222222"/>
                </a:solidFill>
                <a:latin typeface="Consolas" panose="020B0609020204030204" pitchFamily="49" charset="0"/>
              </a:rPr>
              <a:t>:0.577256764264197 </a:t>
            </a:r>
          </a:p>
          <a:p>
            <a:pPr lvl="0" defTabSz="457200" fontAlgn="auto">
              <a:lnSpc>
                <a:spcPct val="90000"/>
              </a:lnSpc>
              <a:spcBef>
                <a:spcPts val="0"/>
              </a:spcBef>
              <a:spcAft>
                <a:spcPts val="0"/>
              </a:spcAft>
            </a:pPr>
            <a:r>
              <a:rPr lang="en-US" sz="1400" b="0" dirty="0">
                <a:solidFill>
                  <a:srgbClr val="222222"/>
                </a:solidFill>
                <a:latin typeface="Consolas" panose="020B0609020204030204" pitchFamily="49" charset="0"/>
              </a:rPr>
              <a:t>		}, </a:t>
            </a:r>
          </a:p>
          <a:p>
            <a:pPr lvl="0" defTabSz="457200" fontAlgn="auto">
              <a:lnSpc>
                <a:spcPct val="90000"/>
              </a:lnSpc>
              <a:spcBef>
                <a:spcPts val="0"/>
              </a:spcBef>
              <a:spcAft>
                <a:spcPts val="0"/>
              </a:spcAft>
            </a:pPr>
            <a:r>
              <a:rPr lang="en-US" sz="1400" b="0" dirty="0">
                <a:solidFill>
                  <a:srgbClr val="222222"/>
                </a:solidFill>
                <a:latin typeface="Consolas" panose="020B0609020204030204" pitchFamily="49" charset="0"/>
              </a:rPr>
              <a:t>		{ </a:t>
            </a:r>
          </a:p>
          <a:p>
            <a:pPr lvl="0" defTabSz="457200" fontAlgn="auto">
              <a:lnSpc>
                <a:spcPct val="90000"/>
              </a:lnSpc>
              <a:spcBef>
                <a:spcPts val="0"/>
              </a:spcBef>
              <a:spcAft>
                <a:spcPts val="0"/>
              </a:spcAft>
            </a:pPr>
            <a:r>
              <a:rPr lang="en-US" sz="1400" b="0" dirty="0">
                <a:solidFill>
                  <a:srgbClr val="222222"/>
                </a:solidFill>
                <a:latin typeface="Consolas" panose="020B0609020204030204" pitchFamily="49" charset="0"/>
              </a:rPr>
              <a:t>			</a:t>
            </a:r>
            <a:r>
              <a:rPr lang="en-US" sz="1400" b="0" dirty="0">
                <a:solidFill>
                  <a:srgbClr val="B30000"/>
                </a:solidFill>
                <a:latin typeface="Consolas" panose="020B0609020204030204" pitchFamily="49" charset="0"/>
              </a:rPr>
              <a:t>"type"</a:t>
            </a:r>
            <a:r>
              <a:rPr lang="en-US" sz="1400" b="0" dirty="0">
                <a:solidFill>
                  <a:srgbClr val="222222"/>
                </a:solidFill>
                <a:latin typeface="Consolas" panose="020B0609020204030204" pitchFamily="49" charset="0"/>
              </a:rPr>
              <a:t>:</a:t>
            </a:r>
            <a:r>
              <a:rPr lang="en-US" sz="1400" b="0" dirty="0">
                <a:solidFill>
                  <a:srgbClr val="B30000"/>
                </a:solidFill>
                <a:latin typeface="Consolas" panose="020B0609020204030204" pitchFamily="49" charset="0"/>
              </a:rPr>
              <a:t>"</a:t>
            </a:r>
            <a:r>
              <a:rPr lang="en-US" sz="1400" b="0" dirty="0">
                <a:solidFill>
                  <a:srgbClr val="A31515"/>
                </a:solidFill>
                <a:latin typeface="Consolas" panose="020B0609020204030204" pitchFamily="49" charset="0"/>
              </a:rPr>
              <a:t>phrase</a:t>
            </a:r>
            <a:r>
              <a:rPr lang="en-US" sz="1400" b="0" dirty="0">
                <a:solidFill>
                  <a:srgbClr val="B30000"/>
                </a:solidFill>
                <a:latin typeface="Consolas" panose="020B0609020204030204" pitchFamily="49" charset="0"/>
              </a:rPr>
              <a:t>"</a:t>
            </a:r>
            <a:r>
              <a:rPr lang="en-US" sz="1400" b="0" dirty="0">
                <a:solidFill>
                  <a:srgbClr val="222222"/>
                </a:solidFill>
                <a:latin typeface="Consolas" panose="020B0609020204030204" pitchFamily="49" charset="0"/>
              </a:rPr>
              <a:t>, </a:t>
            </a:r>
          </a:p>
          <a:p>
            <a:pPr lvl="0" defTabSz="457200" fontAlgn="auto">
              <a:lnSpc>
                <a:spcPct val="90000"/>
              </a:lnSpc>
              <a:spcBef>
                <a:spcPts val="0"/>
              </a:spcBef>
              <a:spcAft>
                <a:spcPts val="0"/>
              </a:spcAft>
            </a:pPr>
            <a:r>
              <a:rPr lang="en-US" sz="1400" b="0" dirty="0">
                <a:solidFill>
                  <a:srgbClr val="222222"/>
                </a:solidFill>
                <a:latin typeface="Consolas" panose="020B0609020204030204" pitchFamily="49" charset="0"/>
              </a:rPr>
              <a:t>			</a:t>
            </a:r>
            <a:r>
              <a:rPr lang="en-US" sz="1400" b="0" dirty="0">
                <a:solidFill>
                  <a:srgbClr val="B30000"/>
                </a:solidFill>
                <a:latin typeface="Consolas" panose="020B0609020204030204" pitchFamily="49" charset="0"/>
              </a:rPr>
              <a:t>"text"</a:t>
            </a:r>
            <a:r>
              <a:rPr lang="en-US" sz="1400" b="0" dirty="0">
                <a:solidFill>
                  <a:srgbClr val="222222"/>
                </a:solidFill>
                <a:latin typeface="Consolas" panose="020B0609020204030204" pitchFamily="49" charset="0"/>
              </a:rPr>
              <a:t>:"</a:t>
            </a:r>
            <a:r>
              <a:rPr lang="en-US" sz="1400" b="0" dirty="0">
                <a:solidFill>
                  <a:srgbClr val="B30000"/>
                </a:solidFill>
                <a:latin typeface="Consolas" panose="020B0609020204030204" pitchFamily="49" charset="0"/>
              </a:rPr>
              <a:t>a black and white photo of 					a city"</a:t>
            </a:r>
            <a:r>
              <a:rPr lang="en-US" sz="1400" b="0" dirty="0">
                <a:solidFill>
                  <a:srgbClr val="222222"/>
                </a:solidFill>
                <a:latin typeface="Consolas" panose="020B0609020204030204" pitchFamily="49" charset="0"/>
              </a:rPr>
              <a:t>,</a:t>
            </a:r>
            <a:r>
              <a:rPr lang="en-US" sz="1400" b="0" dirty="0">
                <a:solidFill>
                  <a:srgbClr val="B30000"/>
                </a:solidFill>
                <a:latin typeface="Consolas" panose="020B0609020204030204" pitchFamily="49" charset="0"/>
              </a:rPr>
              <a:t> </a:t>
            </a:r>
          </a:p>
          <a:p>
            <a:pPr lvl="0" defTabSz="457200" fontAlgn="auto">
              <a:lnSpc>
                <a:spcPct val="90000"/>
              </a:lnSpc>
              <a:spcBef>
                <a:spcPts val="0"/>
              </a:spcBef>
              <a:spcAft>
                <a:spcPts val="0"/>
              </a:spcAft>
            </a:pPr>
            <a:r>
              <a:rPr lang="en-US" sz="1400" b="0" dirty="0">
                <a:solidFill>
                  <a:srgbClr val="222222"/>
                </a:solidFill>
                <a:latin typeface="Consolas" panose="020B0609020204030204" pitchFamily="49" charset="0"/>
              </a:rPr>
              <a:t>			</a:t>
            </a:r>
            <a:r>
              <a:rPr lang="en-US" sz="1400" b="0" dirty="0">
                <a:solidFill>
                  <a:srgbClr val="B30000"/>
                </a:solidFill>
                <a:latin typeface="Consolas" panose="020B0609020204030204" pitchFamily="49" charset="0"/>
              </a:rPr>
              <a:t>"confidence"</a:t>
            </a:r>
            <a:r>
              <a:rPr lang="en-US" sz="1400" b="0" dirty="0">
                <a:solidFill>
                  <a:srgbClr val="222222"/>
                </a:solidFill>
                <a:latin typeface="Consolas" panose="020B0609020204030204" pitchFamily="49" charset="0"/>
              </a:rPr>
              <a:t>:0.538493271791207 </a:t>
            </a:r>
          </a:p>
          <a:p>
            <a:pPr lvl="0" defTabSz="457200" fontAlgn="auto">
              <a:lnSpc>
                <a:spcPct val="90000"/>
              </a:lnSpc>
              <a:spcBef>
                <a:spcPts val="0"/>
              </a:spcBef>
              <a:spcAft>
                <a:spcPts val="0"/>
              </a:spcAft>
            </a:pPr>
            <a:r>
              <a:rPr lang="en-US" sz="1400" b="0" dirty="0">
                <a:solidFill>
                  <a:srgbClr val="222222"/>
                </a:solidFill>
                <a:latin typeface="Consolas" panose="020B0609020204030204" pitchFamily="49" charset="0"/>
              </a:rPr>
              <a:t>		} </a:t>
            </a:r>
          </a:p>
          <a:p>
            <a:pPr lvl="0" defTabSz="457200" fontAlgn="auto">
              <a:lnSpc>
                <a:spcPct val="90000"/>
              </a:lnSpc>
              <a:spcBef>
                <a:spcPts val="0"/>
              </a:spcBef>
              <a:spcAft>
                <a:spcPts val="0"/>
              </a:spcAft>
            </a:pPr>
            <a:r>
              <a:rPr lang="en-US" sz="1400" b="0" dirty="0">
                <a:solidFill>
                  <a:srgbClr val="222222"/>
                </a:solidFill>
                <a:latin typeface="Consolas" panose="020B0609020204030204" pitchFamily="49" charset="0"/>
              </a:rPr>
              <a:t>	],</a:t>
            </a:r>
          </a:p>
          <a:p>
            <a:pPr lvl="0" defTabSz="457200" fontAlgn="auto">
              <a:lnSpc>
                <a:spcPct val="90000"/>
              </a:lnSpc>
              <a:spcBef>
                <a:spcPts val="0"/>
              </a:spcBef>
              <a:spcAft>
                <a:spcPts val="0"/>
              </a:spcAft>
            </a:pPr>
            <a:r>
              <a:rPr lang="en-US" sz="1400" b="0" dirty="0">
                <a:solidFill>
                  <a:srgbClr val="222222"/>
                </a:solidFill>
                <a:latin typeface="Consolas" panose="020B0609020204030204" pitchFamily="49" charset="0"/>
              </a:rPr>
              <a:t>	</a:t>
            </a:r>
            <a:r>
              <a:rPr lang="en-US" sz="1400" b="0" dirty="0">
                <a:solidFill>
                  <a:srgbClr val="A31515"/>
                </a:solidFill>
                <a:latin typeface="Consolas" panose="020B0609020204030204" pitchFamily="49" charset="0"/>
              </a:rPr>
              <a:t>"tags"</a:t>
            </a:r>
            <a:r>
              <a:rPr lang="en-US" sz="1400" b="0" dirty="0">
                <a:solidFill>
                  <a:srgbClr val="222222"/>
                </a:solidFill>
                <a:latin typeface="Consolas" panose="020B0609020204030204" pitchFamily="49" charset="0"/>
              </a:rPr>
              <a:t>: { </a:t>
            </a:r>
          </a:p>
          <a:p>
            <a:pPr lvl="0" defTabSz="457200" fontAlgn="auto">
              <a:lnSpc>
                <a:spcPct val="90000"/>
              </a:lnSpc>
              <a:spcBef>
                <a:spcPts val="0"/>
              </a:spcBef>
              <a:spcAft>
                <a:spcPts val="0"/>
              </a:spcAft>
            </a:pPr>
            <a:r>
              <a:rPr lang="en-US" sz="1400" b="0" dirty="0">
                <a:solidFill>
                  <a:srgbClr val="222222"/>
                </a:solidFill>
                <a:latin typeface="Consolas" panose="020B0609020204030204" pitchFamily="49" charset="0"/>
              </a:rPr>
              <a:t>		</a:t>
            </a:r>
            <a:r>
              <a:rPr lang="en-US" sz="1400" b="0" dirty="0">
                <a:solidFill>
                  <a:srgbClr val="B30000"/>
                </a:solidFill>
                <a:latin typeface="Consolas" panose="020B0609020204030204" pitchFamily="49" charset="0"/>
              </a:rPr>
              <a:t>"outdoor"</a:t>
            </a:r>
            <a:r>
              <a:rPr lang="en-US" sz="1400" b="0" dirty="0">
                <a:solidFill>
                  <a:srgbClr val="222222"/>
                </a:solidFill>
                <a:latin typeface="Consolas" panose="020B0609020204030204" pitchFamily="49" charset="0"/>
              </a:rPr>
              <a:t>, </a:t>
            </a:r>
          </a:p>
          <a:p>
            <a:pPr marL="932742" lvl="2" defTabSz="457200" fontAlgn="auto">
              <a:lnSpc>
                <a:spcPct val="90000"/>
              </a:lnSpc>
              <a:spcBef>
                <a:spcPts val="0"/>
              </a:spcBef>
              <a:spcAft>
                <a:spcPts val="0"/>
              </a:spcAft>
            </a:pPr>
            <a:r>
              <a:rPr lang="en-US" sz="1400" b="0" dirty="0">
                <a:solidFill>
                  <a:srgbClr val="B30000"/>
                </a:solidFill>
                <a:latin typeface="Consolas" panose="020B0609020204030204" pitchFamily="49" charset="0"/>
              </a:rPr>
              <a:t>"city"</a:t>
            </a:r>
            <a:r>
              <a:rPr lang="en-US" sz="1400" b="0" dirty="0">
                <a:solidFill>
                  <a:srgbClr val="222222"/>
                </a:solidFill>
                <a:latin typeface="Consolas" panose="020B0609020204030204" pitchFamily="49" charset="0"/>
              </a:rPr>
              <a:t>, </a:t>
            </a:r>
          </a:p>
          <a:p>
            <a:pPr marL="932742" lvl="2" defTabSz="457200" fontAlgn="auto">
              <a:lnSpc>
                <a:spcPct val="90000"/>
              </a:lnSpc>
              <a:spcBef>
                <a:spcPts val="0"/>
              </a:spcBef>
              <a:spcAft>
                <a:spcPts val="0"/>
              </a:spcAft>
            </a:pPr>
            <a:r>
              <a:rPr lang="en-US" sz="1400" b="0" dirty="0">
                <a:solidFill>
                  <a:srgbClr val="B30000"/>
                </a:solidFill>
                <a:latin typeface="Consolas" panose="020B0609020204030204" pitchFamily="49" charset="0"/>
              </a:rPr>
              <a:t>"building"</a:t>
            </a:r>
            <a:r>
              <a:rPr lang="en-US" sz="1400" b="0" dirty="0">
                <a:solidFill>
                  <a:srgbClr val="222222"/>
                </a:solidFill>
                <a:latin typeface="Consolas" panose="020B0609020204030204" pitchFamily="49" charset="0"/>
              </a:rPr>
              <a:t>, </a:t>
            </a:r>
          </a:p>
          <a:p>
            <a:pPr marL="932742" lvl="2" defTabSz="457200" fontAlgn="auto">
              <a:lnSpc>
                <a:spcPct val="90000"/>
              </a:lnSpc>
              <a:spcBef>
                <a:spcPts val="0"/>
              </a:spcBef>
              <a:spcAft>
                <a:spcPts val="0"/>
              </a:spcAft>
            </a:pPr>
            <a:r>
              <a:rPr lang="en-US" sz="1400" b="0" dirty="0">
                <a:solidFill>
                  <a:srgbClr val="B30000"/>
                </a:solidFill>
                <a:latin typeface="Consolas" panose="020B0609020204030204" pitchFamily="49" charset="0"/>
              </a:rPr>
              <a:t>"photo"</a:t>
            </a:r>
            <a:r>
              <a:rPr lang="en-US" sz="1400" b="0" dirty="0">
                <a:solidFill>
                  <a:srgbClr val="222222"/>
                </a:solidFill>
                <a:latin typeface="Consolas" panose="020B0609020204030204" pitchFamily="49" charset="0"/>
              </a:rPr>
              <a:t>, </a:t>
            </a:r>
          </a:p>
          <a:p>
            <a:pPr marL="932742" lvl="2" defTabSz="457200" fontAlgn="auto">
              <a:lnSpc>
                <a:spcPct val="90000"/>
              </a:lnSpc>
              <a:spcBef>
                <a:spcPts val="0"/>
              </a:spcBef>
              <a:spcAft>
                <a:spcPts val="0"/>
              </a:spcAft>
            </a:pPr>
            <a:r>
              <a:rPr lang="en-US" sz="1400" b="0" dirty="0">
                <a:solidFill>
                  <a:srgbClr val="B30000"/>
                </a:solidFill>
                <a:latin typeface="Consolas" panose="020B0609020204030204" pitchFamily="49" charset="0"/>
              </a:rPr>
              <a:t>"large"</a:t>
            </a:r>
            <a:endParaRPr lang="en-US" sz="1400" b="0" dirty="0">
              <a:solidFill>
                <a:srgbClr val="222222"/>
              </a:solidFill>
              <a:latin typeface="Consolas" panose="020B0609020204030204" pitchFamily="49" charset="0"/>
            </a:endParaRPr>
          </a:p>
          <a:p>
            <a:pPr lvl="0" defTabSz="457200" fontAlgn="auto">
              <a:lnSpc>
                <a:spcPct val="90000"/>
              </a:lnSpc>
              <a:spcBef>
                <a:spcPts val="0"/>
              </a:spcBef>
              <a:spcAft>
                <a:spcPts val="0"/>
              </a:spcAft>
            </a:pPr>
            <a:r>
              <a:rPr lang="en-US" sz="1400" b="0" dirty="0">
                <a:solidFill>
                  <a:srgbClr val="222222"/>
                </a:solidFill>
                <a:latin typeface="Consolas" panose="020B0609020204030204" pitchFamily="49" charset="0"/>
              </a:rPr>
              <a:t>	}</a:t>
            </a:r>
          </a:p>
          <a:p>
            <a:pPr lvl="0" defTabSz="457200" fontAlgn="auto">
              <a:lnSpc>
                <a:spcPct val="90000"/>
              </a:lnSpc>
              <a:spcBef>
                <a:spcPts val="0"/>
              </a:spcBef>
              <a:spcAft>
                <a:spcPts val="0"/>
              </a:spcAft>
            </a:pPr>
            <a:r>
              <a:rPr lang="en-US" sz="1400" b="0" dirty="0">
                <a:solidFill>
                  <a:srgbClr val="222222"/>
                </a:solidFill>
                <a:latin typeface="Consolas" panose="020B0609020204030204" pitchFamily="49" charset="0"/>
              </a:rPr>
              <a:t>}</a:t>
            </a:r>
          </a:p>
        </p:txBody>
      </p:sp>
      <p:sp>
        <p:nvSpPr>
          <p:cNvPr id="6" name="TextBox 5">
            <a:extLst>
              <a:ext uri="{FF2B5EF4-FFF2-40B4-BE49-F238E27FC236}">
                <a16:creationId xmlns:a16="http://schemas.microsoft.com/office/drawing/2014/main" id="{FB1CE5B8-9AB2-4EDA-8207-4150C39B0190}"/>
              </a:ext>
            </a:extLst>
          </p:cNvPr>
          <p:cNvSpPr txBox="1"/>
          <p:nvPr/>
        </p:nvSpPr>
        <p:spPr>
          <a:xfrm>
            <a:off x="222422" y="6301946"/>
            <a:ext cx="955589" cy="369332"/>
          </a:xfrm>
          <a:prstGeom prst="rect">
            <a:avLst/>
          </a:prstGeom>
          <a:noFill/>
        </p:spPr>
        <p:txBody>
          <a:bodyPr wrap="square" rtlCol="0">
            <a:spAutoFit/>
          </a:bodyPr>
          <a:lstStyle/>
          <a:p>
            <a:r>
              <a:rPr lang="en-US" dirty="0"/>
              <a:t>10-10</a:t>
            </a:r>
          </a:p>
        </p:txBody>
      </p:sp>
    </p:spTree>
    <p:extLst>
      <p:ext uri="{BB962C8B-B14F-4D97-AF65-F5344CB8AC3E}">
        <p14:creationId xmlns:p14="http://schemas.microsoft.com/office/powerpoint/2010/main" val="120447564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name="2af786d4-3ee1-4e58-821b-1ee9998b1999">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015BC-4927-43F8-8B66-BB2912397678}"/>
              </a:ext>
            </a:extLst>
          </p:cNvPr>
          <p:cNvSpPr>
            <a:spLocks noGrp="1"/>
          </p:cNvSpPr>
          <p:nvPr>
            <p:ph type="title"/>
          </p:nvPr>
        </p:nvSpPr>
        <p:spPr/>
        <p:txBody>
          <a:bodyPr/>
          <a:lstStyle/>
          <a:p>
            <a:r>
              <a:rPr lang="en-US" dirty="0"/>
              <a:t>Color Schemes</a:t>
            </a:r>
          </a:p>
        </p:txBody>
      </p:sp>
      <p:graphicFrame>
        <p:nvGraphicFramePr>
          <p:cNvPr id="4" name="Table 3">
            <a:extLst>
              <a:ext uri="{FF2B5EF4-FFF2-40B4-BE49-F238E27FC236}">
                <a16:creationId xmlns:a16="http://schemas.microsoft.com/office/drawing/2014/main" id="{76569EEB-CC38-4043-80A6-9588650B0B0F}"/>
              </a:ext>
            </a:extLst>
          </p:cNvPr>
          <p:cNvGraphicFramePr>
            <a:graphicFrameLocks noGrp="1"/>
          </p:cNvGraphicFramePr>
          <p:nvPr>
            <p:extLst>
              <p:ext uri="{D42A27DB-BD31-4B8C-83A1-F6EECF244321}">
                <p14:modId xmlns:p14="http://schemas.microsoft.com/office/powerpoint/2010/main" val="1268877635"/>
              </p:ext>
            </p:extLst>
          </p:nvPr>
        </p:nvGraphicFramePr>
        <p:xfrm>
          <a:off x="853281" y="906462"/>
          <a:ext cx="7543800" cy="5504688"/>
        </p:xfrm>
        <a:graphic>
          <a:graphicData uri="http://schemas.openxmlformats.org/drawingml/2006/table">
            <a:tbl>
              <a:tblPr firstRow="1"/>
              <a:tblGrid>
                <a:gridCol w="2286000">
                  <a:extLst>
                    <a:ext uri="{9D8B030D-6E8A-4147-A177-3AD203B41FA5}">
                      <a16:colId xmlns:a16="http://schemas.microsoft.com/office/drawing/2014/main" val="1832977421"/>
                    </a:ext>
                  </a:extLst>
                </a:gridCol>
                <a:gridCol w="1752600">
                  <a:extLst>
                    <a:ext uri="{9D8B030D-6E8A-4147-A177-3AD203B41FA5}">
                      <a16:colId xmlns:a16="http://schemas.microsoft.com/office/drawing/2014/main" val="2768716802"/>
                    </a:ext>
                  </a:extLst>
                </a:gridCol>
                <a:gridCol w="1752600">
                  <a:extLst>
                    <a:ext uri="{9D8B030D-6E8A-4147-A177-3AD203B41FA5}">
                      <a16:colId xmlns:a16="http://schemas.microsoft.com/office/drawing/2014/main" val="4252435425"/>
                    </a:ext>
                  </a:extLst>
                </a:gridCol>
                <a:gridCol w="1752600">
                  <a:extLst>
                    <a:ext uri="{9D8B030D-6E8A-4147-A177-3AD203B41FA5}">
                      <a16:colId xmlns:a16="http://schemas.microsoft.com/office/drawing/2014/main" val="3548575713"/>
                    </a:ext>
                  </a:extLst>
                </a:gridCol>
              </a:tblGrid>
              <a:tr h="438912">
                <a:tc>
                  <a:txBody>
                    <a:bodyPr/>
                    <a:lstStyle>
                      <a:lvl1pPr marL="0" algn="l" defTabSz="914400" rtl="0" eaLnBrk="1" latinLnBrk="0" hangingPunct="1">
                        <a:defRPr sz="1800" b="1" kern="1200">
                          <a:solidFill>
                            <a:schemeClr val="bg1"/>
                          </a:solidFill>
                          <a:latin typeface="Segoe UI Semilight"/>
                        </a:defRPr>
                      </a:lvl1pPr>
                      <a:lvl2pPr marL="457200" algn="l" defTabSz="914400" rtl="0" eaLnBrk="1" latinLnBrk="0" hangingPunct="1">
                        <a:defRPr sz="1800" b="1" kern="1200">
                          <a:solidFill>
                            <a:schemeClr val="bg1"/>
                          </a:solidFill>
                          <a:latin typeface="Segoe UI Semilight"/>
                        </a:defRPr>
                      </a:lvl2pPr>
                      <a:lvl3pPr marL="914400" algn="l" defTabSz="914400" rtl="0" eaLnBrk="1" latinLnBrk="0" hangingPunct="1">
                        <a:defRPr sz="1800" b="1" kern="1200">
                          <a:solidFill>
                            <a:schemeClr val="bg1"/>
                          </a:solidFill>
                          <a:latin typeface="Segoe UI Semilight"/>
                        </a:defRPr>
                      </a:lvl3pPr>
                      <a:lvl4pPr marL="1371600" algn="l" defTabSz="914400" rtl="0" eaLnBrk="1" latinLnBrk="0" hangingPunct="1">
                        <a:defRPr sz="1800" b="1" kern="1200">
                          <a:solidFill>
                            <a:schemeClr val="bg1"/>
                          </a:solidFill>
                          <a:latin typeface="Segoe UI Semilight"/>
                        </a:defRPr>
                      </a:lvl4pPr>
                      <a:lvl5pPr marL="1828800" algn="l" defTabSz="914400" rtl="0" eaLnBrk="1" latinLnBrk="0" hangingPunct="1">
                        <a:defRPr sz="1800" b="1" kern="1200">
                          <a:solidFill>
                            <a:schemeClr val="bg1"/>
                          </a:solidFill>
                          <a:latin typeface="Segoe UI Semilight"/>
                        </a:defRPr>
                      </a:lvl5pPr>
                      <a:lvl6pPr marL="2286000" algn="l" defTabSz="914400" rtl="0" eaLnBrk="1" latinLnBrk="0" hangingPunct="1">
                        <a:defRPr sz="1800" b="1" kern="1200">
                          <a:solidFill>
                            <a:schemeClr val="bg1"/>
                          </a:solidFill>
                          <a:latin typeface="Segoe UI Semilight"/>
                        </a:defRPr>
                      </a:lvl6pPr>
                      <a:lvl7pPr marL="2743200" algn="l" defTabSz="914400" rtl="0" eaLnBrk="1" latinLnBrk="0" hangingPunct="1">
                        <a:defRPr sz="1800" b="1" kern="1200">
                          <a:solidFill>
                            <a:schemeClr val="bg1"/>
                          </a:solidFill>
                          <a:latin typeface="Segoe UI Semilight"/>
                        </a:defRPr>
                      </a:lvl7pPr>
                      <a:lvl8pPr marL="3200400" algn="l" defTabSz="914400" rtl="0" eaLnBrk="1" latinLnBrk="0" hangingPunct="1">
                        <a:defRPr sz="1800" b="1" kern="1200">
                          <a:solidFill>
                            <a:schemeClr val="bg1"/>
                          </a:solidFill>
                          <a:latin typeface="Segoe UI Semilight"/>
                        </a:defRPr>
                      </a:lvl8pPr>
                      <a:lvl9pPr marL="3657600" algn="l" defTabSz="914400" rtl="0" eaLnBrk="1" latinLnBrk="0" hangingPunct="1">
                        <a:defRPr sz="1800" b="1" kern="1200">
                          <a:solidFill>
                            <a:schemeClr val="bg1"/>
                          </a:solidFill>
                          <a:latin typeface="Segoe UI Semilight"/>
                        </a:defRPr>
                      </a:lvl9pPr>
                    </a:lstStyle>
                    <a:p>
                      <a:pPr algn="l" fontAlgn="b"/>
                      <a:r>
                        <a:rPr lang="en-US" b="0" dirty="0">
                          <a:effectLst/>
                          <a:latin typeface="segoe-ui_semibold"/>
                        </a:rPr>
                        <a:t>Image</a:t>
                      </a:r>
                    </a:p>
                  </a:txBody>
                  <a:tcPr marL="121920" marR="121920" marT="91440" marB="91440" anchor="b">
                    <a:lnL w="12700" cap="flat" cmpd="sng" algn="ctr">
                      <a:solidFill>
                        <a:srgbClr val="353535"/>
                      </a:solidFill>
                      <a:prstDash val="solid"/>
                      <a:round/>
                      <a:headEnd type="none" w="med" len="med"/>
                      <a:tailEnd type="none" w="med" len="med"/>
                    </a:lnL>
                    <a:lnR w="12700" cap="flat" cmpd="sng" algn="ctr">
                      <a:solidFill>
                        <a:srgbClr val="353535"/>
                      </a:solidFill>
                      <a:prstDash val="solid"/>
                      <a:round/>
                      <a:headEnd type="none" w="med" len="med"/>
                      <a:tailEnd type="none" w="med" len="med"/>
                    </a:lnR>
                    <a:lnT w="12700" cap="flat" cmpd="sng" algn="ctr">
                      <a:solidFill>
                        <a:srgbClr val="353535"/>
                      </a:solidFill>
                      <a:prstDash val="solid"/>
                      <a:round/>
                      <a:headEnd type="none" w="med" len="med"/>
                      <a:tailEnd type="none" w="med" len="med"/>
                    </a:lnT>
                    <a:lnB w="12700" cap="flat" cmpd="sng" algn="ctr">
                      <a:solidFill>
                        <a:srgbClr val="353535"/>
                      </a:solidFill>
                      <a:prstDash val="solid"/>
                      <a:round/>
                      <a:headEnd type="none" w="med" len="med"/>
                      <a:tailEnd type="none" w="med" len="med"/>
                    </a:lnB>
                    <a:lnTlToBr w="12700" cmpd="sng">
                      <a:noFill/>
                      <a:prstDash val="solid"/>
                    </a:lnTlToBr>
                    <a:lnBlToTr w="12700" cmpd="sng">
                      <a:noFill/>
                      <a:prstDash val="solid"/>
                    </a:lnBlToTr>
                    <a:solidFill>
                      <a:srgbClr val="353535"/>
                    </a:solidFill>
                  </a:tcPr>
                </a:tc>
                <a:tc>
                  <a:txBody>
                    <a:bodyPr/>
                    <a:lstStyle>
                      <a:lvl1pPr marL="0" algn="l" defTabSz="914400" rtl="0" eaLnBrk="1" latinLnBrk="0" hangingPunct="1">
                        <a:defRPr sz="1800" b="1" kern="1200">
                          <a:solidFill>
                            <a:schemeClr val="bg1"/>
                          </a:solidFill>
                          <a:latin typeface="Segoe UI Semilight"/>
                        </a:defRPr>
                      </a:lvl1pPr>
                      <a:lvl2pPr marL="457200" algn="l" defTabSz="914400" rtl="0" eaLnBrk="1" latinLnBrk="0" hangingPunct="1">
                        <a:defRPr sz="1800" b="1" kern="1200">
                          <a:solidFill>
                            <a:schemeClr val="bg1"/>
                          </a:solidFill>
                          <a:latin typeface="Segoe UI Semilight"/>
                        </a:defRPr>
                      </a:lvl2pPr>
                      <a:lvl3pPr marL="914400" algn="l" defTabSz="914400" rtl="0" eaLnBrk="1" latinLnBrk="0" hangingPunct="1">
                        <a:defRPr sz="1800" b="1" kern="1200">
                          <a:solidFill>
                            <a:schemeClr val="bg1"/>
                          </a:solidFill>
                          <a:latin typeface="Segoe UI Semilight"/>
                        </a:defRPr>
                      </a:lvl3pPr>
                      <a:lvl4pPr marL="1371600" algn="l" defTabSz="914400" rtl="0" eaLnBrk="1" latinLnBrk="0" hangingPunct="1">
                        <a:defRPr sz="1800" b="1" kern="1200">
                          <a:solidFill>
                            <a:schemeClr val="bg1"/>
                          </a:solidFill>
                          <a:latin typeface="Segoe UI Semilight"/>
                        </a:defRPr>
                      </a:lvl4pPr>
                      <a:lvl5pPr marL="1828800" algn="l" defTabSz="914400" rtl="0" eaLnBrk="1" latinLnBrk="0" hangingPunct="1">
                        <a:defRPr sz="1800" b="1" kern="1200">
                          <a:solidFill>
                            <a:schemeClr val="bg1"/>
                          </a:solidFill>
                          <a:latin typeface="Segoe UI Semilight"/>
                        </a:defRPr>
                      </a:lvl5pPr>
                      <a:lvl6pPr marL="2286000" algn="l" defTabSz="914400" rtl="0" eaLnBrk="1" latinLnBrk="0" hangingPunct="1">
                        <a:defRPr sz="1800" b="1" kern="1200">
                          <a:solidFill>
                            <a:schemeClr val="bg1"/>
                          </a:solidFill>
                          <a:latin typeface="Segoe UI Semilight"/>
                        </a:defRPr>
                      </a:lvl6pPr>
                      <a:lvl7pPr marL="2743200" algn="l" defTabSz="914400" rtl="0" eaLnBrk="1" latinLnBrk="0" hangingPunct="1">
                        <a:defRPr sz="1800" b="1" kern="1200">
                          <a:solidFill>
                            <a:schemeClr val="bg1"/>
                          </a:solidFill>
                          <a:latin typeface="Segoe UI Semilight"/>
                        </a:defRPr>
                      </a:lvl7pPr>
                      <a:lvl8pPr marL="3200400" algn="l" defTabSz="914400" rtl="0" eaLnBrk="1" latinLnBrk="0" hangingPunct="1">
                        <a:defRPr sz="1800" b="1" kern="1200">
                          <a:solidFill>
                            <a:schemeClr val="bg1"/>
                          </a:solidFill>
                          <a:latin typeface="Segoe UI Semilight"/>
                        </a:defRPr>
                      </a:lvl8pPr>
                      <a:lvl9pPr marL="3657600" algn="l" defTabSz="914400" rtl="0" eaLnBrk="1" latinLnBrk="0" hangingPunct="1">
                        <a:defRPr sz="1800" b="1" kern="1200">
                          <a:solidFill>
                            <a:schemeClr val="bg1"/>
                          </a:solidFill>
                          <a:latin typeface="Segoe UI Semilight"/>
                        </a:defRPr>
                      </a:lvl9pPr>
                    </a:lstStyle>
                    <a:p>
                      <a:pPr algn="l" fontAlgn="b"/>
                      <a:r>
                        <a:rPr lang="en-US" b="0" dirty="0">
                          <a:effectLst/>
                          <a:latin typeface="segoe-ui_semibold"/>
                        </a:rPr>
                        <a:t>Foreground</a:t>
                      </a:r>
                    </a:p>
                  </a:txBody>
                  <a:tcPr marL="121920" marR="121920" marT="91440" marB="91440" anchor="b">
                    <a:lnL w="12700" cap="flat" cmpd="sng" algn="ctr">
                      <a:solidFill>
                        <a:srgbClr val="353535"/>
                      </a:solidFill>
                      <a:prstDash val="solid"/>
                      <a:round/>
                      <a:headEnd type="none" w="med" len="med"/>
                      <a:tailEnd type="none" w="med" len="med"/>
                    </a:lnL>
                    <a:lnR w="12700" cap="flat" cmpd="sng" algn="ctr">
                      <a:solidFill>
                        <a:srgbClr val="353535"/>
                      </a:solidFill>
                      <a:prstDash val="solid"/>
                      <a:round/>
                      <a:headEnd type="none" w="med" len="med"/>
                      <a:tailEnd type="none" w="med" len="med"/>
                    </a:lnR>
                    <a:lnT w="12700" cap="flat" cmpd="sng" algn="ctr">
                      <a:solidFill>
                        <a:srgbClr val="353535"/>
                      </a:solidFill>
                      <a:prstDash val="solid"/>
                      <a:round/>
                      <a:headEnd type="none" w="med" len="med"/>
                      <a:tailEnd type="none" w="med" len="med"/>
                    </a:lnT>
                    <a:lnB w="12700" cap="flat" cmpd="sng" algn="ctr">
                      <a:solidFill>
                        <a:srgbClr val="353535"/>
                      </a:solidFill>
                      <a:prstDash val="solid"/>
                      <a:round/>
                      <a:headEnd type="none" w="med" len="med"/>
                      <a:tailEnd type="none" w="med" len="med"/>
                    </a:lnB>
                    <a:lnTlToBr w="12700" cmpd="sng">
                      <a:noFill/>
                      <a:prstDash val="solid"/>
                    </a:lnTlToBr>
                    <a:lnBlToTr w="12700" cmpd="sng">
                      <a:noFill/>
                      <a:prstDash val="solid"/>
                    </a:lnBlToTr>
                    <a:solidFill>
                      <a:srgbClr val="353535"/>
                    </a:solidFill>
                  </a:tcPr>
                </a:tc>
                <a:tc>
                  <a:txBody>
                    <a:bodyPr/>
                    <a:lstStyle>
                      <a:lvl1pPr marL="0" algn="l" defTabSz="914400" rtl="0" eaLnBrk="1" latinLnBrk="0" hangingPunct="1">
                        <a:defRPr sz="1800" b="1" kern="1200">
                          <a:solidFill>
                            <a:schemeClr val="bg1"/>
                          </a:solidFill>
                          <a:latin typeface="Segoe UI Semilight"/>
                        </a:defRPr>
                      </a:lvl1pPr>
                      <a:lvl2pPr marL="457200" algn="l" defTabSz="914400" rtl="0" eaLnBrk="1" latinLnBrk="0" hangingPunct="1">
                        <a:defRPr sz="1800" b="1" kern="1200">
                          <a:solidFill>
                            <a:schemeClr val="bg1"/>
                          </a:solidFill>
                          <a:latin typeface="Segoe UI Semilight"/>
                        </a:defRPr>
                      </a:lvl2pPr>
                      <a:lvl3pPr marL="914400" algn="l" defTabSz="914400" rtl="0" eaLnBrk="1" latinLnBrk="0" hangingPunct="1">
                        <a:defRPr sz="1800" b="1" kern="1200">
                          <a:solidFill>
                            <a:schemeClr val="bg1"/>
                          </a:solidFill>
                          <a:latin typeface="Segoe UI Semilight"/>
                        </a:defRPr>
                      </a:lvl3pPr>
                      <a:lvl4pPr marL="1371600" algn="l" defTabSz="914400" rtl="0" eaLnBrk="1" latinLnBrk="0" hangingPunct="1">
                        <a:defRPr sz="1800" b="1" kern="1200">
                          <a:solidFill>
                            <a:schemeClr val="bg1"/>
                          </a:solidFill>
                          <a:latin typeface="Segoe UI Semilight"/>
                        </a:defRPr>
                      </a:lvl4pPr>
                      <a:lvl5pPr marL="1828800" algn="l" defTabSz="914400" rtl="0" eaLnBrk="1" latinLnBrk="0" hangingPunct="1">
                        <a:defRPr sz="1800" b="1" kern="1200">
                          <a:solidFill>
                            <a:schemeClr val="bg1"/>
                          </a:solidFill>
                          <a:latin typeface="Segoe UI Semilight"/>
                        </a:defRPr>
                      </a:lvl5pPr>
                      <a:lvl6pPr marL="2286000" algn="l" defTabSz="914400" rtl="0" eaLnBrk="1" latinLnBrk="0" hangingPunct="1">
                        <a:defRPr sz="1800" b="1" kern="1200">
                          <a:solidFill>
                            <a:schemeClr val="bg1"/>
                          </a:solidFill>
                          <a:latin typeface="Segoe UI Semilight"/>
                        </a:defRPr>
                      </a:lvl6pPr>
                      <a:lvl7pPr marL="2743200" algn="l" defTabSz="914400" rtl="0" eaLnBrk="1" latinLnBrk="0" hangingPunct="1">
                        <a:defRPr sz="1800" b="1" kern="1200">
                          <a:solidFill>
                            <a:schemeClr val="bg1"/>
                          </a:solidFill>
                          <a:latin typeface="Segoe UI Semilight"/>
                        </a:defRPr>
                      </a:lvl7pPr>
                      <a:lvl8pPr marL="3200400" algn="l" defTabSz="914400" rtl="0" eaLnBrk="1" latinLnBrk="0" hangingPunct="1">
                        <a:defRPr sz="1800" b="1" kern="1200">
                          <a:solidFill>
                            <a:schemeClr val="bg1"/>
                          </a:solidFill>
                          <a:latin typeface="Segoe UI Semilight"/>
                        </a:defRPr>
                      </a:lvl8pPr>
                      <a:lvl9pPr marL="3657600" algn="l" defTabSz="914400" rtl="0" eaLnBrk="1" latinLnBrk="0" hangingPunct="1">
                        <a:defRPr sz="1800" b="1" kern="1200">
                          <a:solidFill>
                            <a:schemeClr val="bg1"/>
                          </a:solidFill>
                          <a:latin typeface="Segoe UI Semilight"/>
                        </a:defRPr>
                      </a:lvl9pPr>
                    </a:lstStyle>
                    <a:p>
                      <a:pPr algn="l" fontAlgn="b"/>
                      <a:r>
                        <a:rPr lang="en-US" b="0" dirty="0">
                          <a:effectLst/>
                          <a:latin typeface="segoe-ui_semibold"/>
                        </a:rPr>
                        <a:t>Background</a:t>
                      </a:r>
                    </a:p>
                  </a:txBody>
                  <a:tcPr marL="121920" marR="121920" marT="91440" marB="91440" anchor="b">
                    <a:lnL w="12700" cap="flat" cmpd="sng" algn="ctr">
                      <a:solidFill>
                        <a:srgbClr val="353535"/>
                      </a:solidFill>
                      <a:prstDash val="solid"/>
                      <a:round/>
                      <a:headEnd type="none" w="med" len="med"/>
                      <a:tailEnd type="none" w="med" len="med"/>
                    </a:lnL>
                    <a:lnR w="12700" cap="flat" cmpd="sng" algn="ctr">
                      <a:solidFill>
                        <a:srgbClr val="353535"/>
                      </a:solidFill>
                      <a:prstDash val="solid"/>
                      <a:round/>
                      <a:headEnd type="none" w="med" len="med"/>
                      <a:tailEnd type="none" w="med" len="med"/>
                    </a:lnR>
                    <a:lnT w="12700" cap="flat" cmpd="sng" algn="ctr">
                      <a:solidFill>
                        <a:srgbClr val="353535"/>
                      </a:solidFill>
                      <a:prstDash val="solid"/>
                      <a:round/>
                      <a:headEnd type="none" w="med" len="med"/>
                      <a:tailEnd type="none" w="med" len="med"/>
                    </a:lnT>
                    <a:lnB w="12700" cap="flat" cmpd="sng" algn="ctr">
                      <a:solidFill>
                        <a:srgbClr val="353535"/>
                      </a:solidFill>
                      <a:prstDash val="solid"/>
                      <a:round/>
                      <a:headEnd type="none" w="med" len="med"/>
                      <a:tailEnd type="none" w="med" len="med"/>
                    </a:lnB>
                    <a:lnTlToBr w="12700" cmpd="sng">
                      <a:noFill/>
                      <a:prstDash val="solid"/>
                    </a:lnTlToBr>
                    <a:lnBlToTr w="12700" cmpd="sng">
                      <a:noFill/>
                      <a:prstDash val="solid"/>
                    </a:lnBlToTr>
                    <a:solidFill>
                      <a:srgbClr val="353535"/>
                    </a:solidFill>
                  </a:tcPr>
                </a:tc>
                <a:tc>
                  <a:txBody>
                    <a:bodyPr/>
                    <a:lstStyle>
                      <a:lvl1pPr marL="0" algn="l" defTabSz="914400" rtl="0" eaLnBrk="1" latinLnBrk="0" hangingPunct="1">
                        <a:defRPr sz="1800" b="1" kern="1200">
                          <a:solidFill>
                            <a:schemeClr val="bg1"/>
                          </a:solidFill>
                          <a:latin typeface="Segoe UI Semilight"/>
                        </a:defRPr>
                      </a:lvl1pPr>
                      <a:lvl2pPr marL="457200" algn="l" defTabSz="914400" rtl="0" eaLnBrk="1" latinLnBrk="0" hangingPunct="1">
                        <a:defRPr sz="1800" b="1" kern="1200">
                          <a:solidFill>
                            <a:schemeClr val="bg1"/>
                          </a:solidFill>
                          <a:latin typeface="Segoe UI Semilight"/>
                        </a:defRPr>
                      </a:lvl2pPr>
                      <a:lvl3pPr marL="914400" algn="l" defTabSz="914400" rtl="0" eaLnBrk="1" latinLnBrk="0" hangingPunct="1">
                        <a:defRPr sz="1800" b="1" kern="1200">
                          <a:solidFill>
                            <a:schemeClr val="bg1"/>
                          </a:solidFill>
                          <a:latin typeface="Segoe UI Semilight"/>
                        </a:defRPr>
                      </a:lvl3pPr>
                      <a:lvl4pPr marL="1371600" algn="l" defTabSz="914400" rtl="0" eaLnBrk="1" latinLnBrk="0" hangingPunct="1">
                        <a:defRPr sz="1800" b="1" kern="1200">
                          <a:solidFill>
                            <a:schemeClr val="bg1"/>
                          </a:solidFill>
                          <a:latin typeface="Segoe UI Semilight"/>
                        </a:defRPr>
                      </a:lvl4pPr>
                      <a:lvl5pPr marL="1828800" algn="l" defTabSz="914400" rtl="0" eaLnBrk="1" latinLnBrk="0" hangingPunct="1">
                        <a:defRPr sz="1800" b="1" kern="1200">
                          <a:solidFill>
                            <a:schemeClr val="bg1"/>
                          </a:solidFill>
                          <a:latin typeface="Segoe UI Semilight"/>
                        </a:defRPr>
                      </a:lvl5pPr>
                      <a:lvl6pPr marL="2286000" algn="l" defTabSz="914400" rtl="0" eaLnBrk="1" latinLnBrk="0" hangingPunct="1">
                        <a:defRPr sz="1800" b="1" kern="1200">
                          <a:solidFill>
                            <a:schemeClr val="bg1"/>
                          </a:solidFill>
                          <a:latin typeface="Segoe UI Semilight"/>
                        </a:defRPr>
                      </a:lvl6pPr>
                      <a:lvl7pPr marL="2743200" algn="l" defTabSz="914400" rtl="0" eaLnBrk="1" latinLnBrk="0" hangingPunct="1">
                        <a:defRPr sz="1800" b="1" kern="1200">
                          <a:solidFill>
                            <a:schemeClr val="bg1"/>
                          </a:solidFill>
                          <a:latin typeface="Segoe UI Semilight"/>
                        </a:defRPr>
                      </a:lvl7pPr>
                      <a:lvl8pPr marL="3200400" algn="l" defTabSz="914400" rtl="0" eaLnBrk="1" latinLnBrk="0" hangingPunct="1">
                        <a:defRPr sz="1800" b="1" kern="1200">
                          <a:solidFill>
                            <a:schemeClr val="bg1"/>
                          </a:solidFill>
                          <a:latin typeface="Segoe UI Semilight"/>
                        </a:defRPr>
                      </a:lvl8pPr>
                      <a:lvl9pPr marL="3657600" algn="l" defTabSz="914400" rtl="0" eaLnBrk="1" latinLnBrk="0" hangingPunct="1">
                        <a:defRPr sz="1800" b="1" kern="1200">
                          <a:solidFill>
                            <a:schemeClr val="bg1"/>
                          </a:solidFill>
                          <a:latin typeface="Segoe UI Semilight"/>
                        </a:defRPr>
                      </a:lvl9pPr>
                    </a:lstStyle>
                    <a:p>
                      <a:pPr algn="l" fontAlgn="b"/>
                      <a:r>
                        <a:rPr lang="en-US" b="0" dirty="0">
                          <a:effectLst/>
                          <a:latin typeface="segoe-ui_semibold"/>
                        </a:rPr>
                        <a:t>Colors</a:t>
                      </a:r>
                    </a:p>
                  </a:txBody>
                  <a:tcPr marL="121920" marR="121920" marT="91440" marB="91440" anchor="b">
                    <a:lnL w="12700" cap="flat" cmpd="sng" algn="ctr">
                      <a:solidFill>
                        <a:srgbClr val="353535"/>
                      </a:solidFill>
                      <a:prstDash val="solid"/>
                      <a:round/>
                      <a:headEnd type="none" w="med" len="med"/>
                      <a:tailEnd type="none" w="med" len="med"/>
                    </a:lnL>
                    <a:lnR w="12700" cap="flat" cmpd="sng" algn="ctr">
                      <a:solidFill>
                        <a:srgbClr val="353535"/>
                      </a:solidFill>
                      <a:prstDash val="solid"/>
                      <a:round/>
                      <a:headEnd type="none" w="med" len="med"/>
                      <a:tailEnd type="none" w="med" len="med"/>
                    </a:lnR>
                    <a:lnT w="12700" cap="flat" cmpd="sng" algn="ctr">
                      <a:solidFill>
                        <a:srgbClr val="353535"/>
                      </a:solidFill>
                      <a:prstDash val="solid"/>
                      <a:round/>
                      <a:headEnd type="none" w="med" len="med"/>
                      <a:tailEnd type="none" w="med" len="med"/>
                    </a:lnT>
                    <a:lnB w="12700" cap="flat" cmpd="sng" algn="ctr">
                      <a:solidFill>
                        <a:srgbClr val="353535"/>
                      </a:solidFill>
                      <a:prstDash val="solid"/>
                      <a:round/>
                      <a:headEnd type="none" w="med" len="med"/>
                      <a:tailEnd type="none" w="med" len="med"/>
                    </a:lnB>
                    <a:lnTlToBr w="12700" cmpd="sng">
                      <a:noFill/>
                      <a:prstDash val="solid"/>
                    </a:lnTlToBr>
                    <a:lnBlToTr w="12700" cmpd="sng">
                      <a:noFill/>
                      <a:prstDash val="solid"/>
                    </a:lnBlToTr>
                    <a:solidFill>
                      <a:srgbClr val="353535"/>
                    </a:solidFill>
                  </a:tcPr>
                </a:tc>
                <a:extLst>
                  <a:ext uri="{0D108BD9-81ED-4DB2-BD59-A6C34878D82A}">
                    <a16:rowId xmlns:a16="http://schemas.microsoft.com/office/drawing/2014/main" val="2599796731"/>
                  </a:ext>
                </a:extLst>
              </a:tr>
              <a:tr h="1682496">
                <a:tc>
                  <a:txBody>
                    <a:bodyPr/>
                    <a:lstStyle>
                      <a:lvl1pPr marL="0" algn="l" defTabSz="914400" rtl="0" eaLnBrk="1" latinLnBrk="0" hangingPunct="1">
                        <a:defRPr sz="1800" kern="1200">
                          <a:solidFill>
                            <a:schemeClr val="tx1"/>
                          </a:solidFill>
                          <a:latin typeface="Segoe UI Semilight"/>
                        </a:defRPr>
                      </a:lvl1pPr>
                      <a:lvl2pPr marL="457200" algn="l" defTabSz="914400" rtl="0" eaLnBrk="1" latinLnBrk="0" hangingPunct="1">
                        <a:defRPr sz="1800" kern="1200">
                          <a:solidFill>
                            <a:schemeClr val="tx1"/>
                          </a:solidFill>
                          <a:latin typeface="Segoe UI Semilight"/>
                        </a:defRPr>
                      </a:lvl2pPr>
                      <a:lvl3pPr marL="914400" algn="l" defTabSz="914400" rtl="0" eaLnBrk="1" latinLnBrk="0" hangingPunct="1">
                        <a:defRPr sz="1800" kern="1200">
                          <a:solidFill>
                            <a:schemeClr val="tx1"/>
                          </a:solidFill>
                          <a:latin typeface="Segoe UI Semilight"/>
                        </a:defRPr>
                      </a:lvl3pPr>
                      <a:lvl4pPr marL="1371600" algn="l" defTabSz="914400" rtl="0" eaLnBrk="1" latinLnBrk="0" hangingPunct="1">
                        <a:defRPr sz="1800" kern="1200">
                          <a:solidFill>
                            <a:schemeClr val="tx1"/>
                          </a:solidFill>
                          <a:latin typeface="Segoe UI Semilight"/>
                        </a:defRPr>
                      </a:lvl4pPr>
                      <a:lvl5pPr marL="1828800" algn="l" defTabSz="914400" rtl="0" eaLnBrk="1" latinLnBrk="0" hangingPunct="1">
                        <a:defRPr sz="1800" kern="1200">
                          <a:solidFill>
                            <a:schemeClr val="tx1"/>
                          </a:solidFill>
                          <a:latin typeface="Segoe UI Semilight"/>
                        </a:defRPr>
                      </a:lvl5pPr>
                      <a:lvl6pPr marL="2286000" algn="l" defTabSz="914400" rtl="0" eaLnBrk="1" latinLnBrk="0" hangingPunct="1">
                        <a:defRPr sz="1800" kern="1200">
                          <a:solidFill>
                            <a:schemeClr val="tx1"/>
                          </a:solidFill>
                          <a:latin typeface="Segoe UI Semilight"/>
                        </a:defRPr>
                      </a:lvl6pPr>
                      <a:lvl7pPr marL="2743200" algn="l" defTabSz="914400" rtl="0" eaLnBrk="1" latinLnBrk="0" hangingPunct="1">
                        <a:defRPr sz="1800" kern="1200">
                          <a:solidFill>
                            <a:schemeClr val="tx1"/>
                          </a:solidFill>
                          <a:latin typeface="Segoe UI Semilight"/>
                        </a:defRPr>
                      </a:lvl7pPr>
                      <a:lvl8pPr marL="3200400" algn="l" defTabSz="914400" rtl="0" eaLnBrk="1" latinLnBrk="0" hangingPunct="1">
                        <a:defRPr sz="1800" kern="1200">
                          <a:solidFill>
                            <a:schemeClr val="tx1"/>
                          </a:solidFill>
                          <a:latin typeface="Segoe UI Semilight"/>
                        </a:defRPr>
                      </a:lvl8pPr>
                      <a:lvl9pPr marL="3657600" algn="l" defTabSz="914400" rtl="0" eaLnBrk="1" latinLnBrk="0" hangingPunct="1">
                        <a:defRPr sz="1800" kern="1200">
                          <a:solidFill>
                            <a:schemeClr val="tx1"/>
                          </a:solidFill>
                          <a:latin typeface="Segoe UI Semilight"/>
                        </a:defRPr>
                      </a:lvl9pPr>
                    </a:lstStyle>
                    <a:p>
                      <a:pPr fontAlgn="t"/>
                      <a:endParaRPr lang="en-US" dirty="0">
                        <a:effectLst/>
                      </a:endParaRPr>
                    </a:p>
                  </a:txBody>
                  <a:tcPr marL="121920" marR="121920" marT="91440" marB="91440">
                    <a:lnL w="12700" cap="flat" cmpd="sng" algn="ctr">
                      <a:solidFill>
                        <a:srgbClr val="353535"/>
                      </a:solidFill>
                      <a:prstDash val="solid"/>
                      <a:round/>
                      <a:headEnd type="none" w="med" len="med"/>
                      <a:tailEnd type="none" w="med" len="med"/>
                    </a:lnL>
                    <a:lnR w="12700" cap="flat" cmpd="sng" algn="ctr">
                      <a:solidFill>
                        <a:srgbClr val="353535"/>
                      </a:solidFill>
                      <a:prstDash val="solid"/>
                      <a:round/>
                      <a:headEnd type="none" w="med" len="med"/>
                      <a:tailEnd type="none" w="med" len="med"/>
                    </a:lnR>
                    <a:lnT w="12700" cap="flat" cmpd="sng" algn="ctr">
                      <a:solidFill>
                        <a:srgbClr val="353535"/>
                      </a:solidFill>
                      <a:prstDash val="solid"/>
                      <a:round/>
                      <a:headEnd type="none" w="med" len="med"/>
                      <a:tailEnd type="none" w="med" len="med"/>
                    </a:lnT>
                    <a:lnB w="12700" cap="flat" cmpd="sng" algn="ctr">
                      <a:solidFill>
                        <a:srgbClr val="353535"/>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Segoe UI Semilight"/>
                        </a:defRPr>
                      </a:lvl1pPr>
                      <a:lvl2pPr marL="457200" algn="l" defTabSz="914400" rtl="0" eaLnBrk="1" latinLnBrk="0" hangingPunct="1">
                        <a:defRPr sz="1800" kern="1200">
                          <a:solidFill>
                            <a:schemeClr val="tx1"/>
                          </a:solidFill>
                          <a:latin typeface="Segoe UI Semilight"/>
                        </a:defRPr>
                      </a:lvl2pPr>
                      <a:lvl3pPr marL="914400" algn="l" defTabSz="914400" rtl="0" eaLnBrk="1" latinLnBrk="0" hangingPunct="1">
                        <a:defRPr sz="1800" kern="1200">
                          <a:solidFill>
                            <a:schemeClr val="tx1"/>
                          </a:solidFill>
                          <a:latin typeface="Segoe UI Semilight"/>
                        </a:defRPr>
                      </a:lvl3pPr>
                      <a:lvl4pPr marL="1371600" algn="l" defTabSz="914400" rtl="0" eaLnBrk="1" latinLnBrk="0" hangingPunct="1">
                        <a:defRPr sz="1800" kern="1200">
                          <a:solidFill>
                            <a:schemeClr val="tx1"/>
                          </a:solidFill>
                          <a:latin typeface="Segoe UI Semilight"/>
                        </a:defRPr>
                      </a:lvl4pPr>
                      <a:lvl5pPr marL="1828800" algn="l" defTabSz="914400" rtl="0" eaLnBrk="1" latinLnBrk="0" hangingPunct="1">
                        <a:defRPr sz="1800" kern="1200">
                          <a:solidFill>
                            <a:schemeClr val="tx1"/>
                          </a:solidFill>
                          <a:latin typeface="Segoe UI Semilight"/>
                        </a:defRPr>
                      </a:lvl5pPr>
                      <a:lvl6pPr marL="2286000" algn="l" defTabSz="914400" rtl="0" eaLnBrk="1" latinLnBrk="0" hangingPunct="1">
                        <a:defRPr sz="1800" kern="1200">
                          <a:solidFill>
                            <a:schemeClr val="tx1"/>
                          </a:solidFill>
                          <a:latin typeface="Segoe UI Semilight"/>
                        </a:defRPr>
                      </a:lvl6pPr>
                      <a:lvl7pPr marL="2743200" algn="l" defTabSz="914400" rtl="0" eaLnBrk="1" latinLnBrk="0" hangingPunct="1">
                        <a:defRPr sz="1800" kern="1200">
                          <a:solidFill>
                            <a:schemeClr val="tx1"/>
                          </a:solidFill>
                          <a:latin typeface="Segoe UI Semilight"/>
                        </a:defRPr>
                      </a:lvl7pPr>
                      <a:lvl8pPr marL="3200400" algn="l" defTabSz="914400" rtl="0" eaLnBrk="1" latinLnBrk="0" hangingPunct="1">
                        <a:defRPr sz="1800" kern="1200">
                          <a:solidFill>
                            <a:schemeClr val="tx1"/>
                          </a:solidFill>
                          <a:latin typeface="Segoe UI Semilight"/>
                        </a:defRPr>
                      </a:lvl8pPr>
                      <a:lvl9pPr marL="3657600" algn="l" defTabSz="914400" rtl="0" eaLnBrk="1" latinLnBrk="0" hangingPunct="1">
                        <a:defRPr sz="1800" kern="1200">
                          <a:solidFill>
                            <a:schemeClr val="tx1"/>
                          </a:solidFill>
                          <a:latin typeface="Segoe UI Semilight"/>
                        </a:defRPr>
                      </a:lvl9pPr>
                    </a:lstStyle>
                    <a:p>
                      <a:pPr algn="ctr" fontAlgn="t"/>
                      <a:r>
                        <a:rPr lang="en-US" sz="1600" dirty="0">
                          <a:effectLst/>
                        </a:rPr>
                        <a:t>Black</a:t>
                      </a:r>
                    </a:p>
                  </a:txBody>
                  <a:tcPr marL="121920" marR="121920" marT="91440" marB="91440" anchor="ctr">
                    <a:lnL w="12700" cap="flat" cmpd="sng" algn="ctr">
                      <a:solidFill>
                        <a:srgbClr val="353535"/>
                      </a:solidFill>
                      <a:prstDash val="solid"/>
                      <a:round/>
                      <a:headEnd type="none" w="med" len="med"/>
                      <a:tailEnd type="none" w="med" len="med"/>
                    </a:lnL>
                    <a:lnR w="12700" cap="flat" cmpd="sng" algn="ctr">
                      <a:solidFill>
                        <a:srgbClr val="353535"/>
                      </a:solidFill>
                      <a:prstDash val="solid"/>
                      <a:round/>
                      <a:headEnd type="none" w="med" len="med"/>
                      <a:tailEnd type="none" w="med" len="med"/>
                    </a:lnR>
                    <a:lnT w="12700" cap="flat" cmpd="sng" algn="ctr">
                      <a:solidFill>
                        <a:srgbClr val="353535"/>
                      </a:solidFill>
                      <a:prstDash val="solid"/>
                      <a:round/>
                      <a:headEnd type="none" w="med" len="med"/>
                      <a:tailEnd type="none" w="med" len="med"/>
                    </a:lnT>
                    <a:lnB w="12700" cap="flat" cmpd="sng" algn="ctr">
                      <a:solidFill>
                        <a:srgbClr val="353535"/>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Segoe UI Semilight"/>
                        </a:defRPr>
                      </a:lvl1pPr>
                      <a:lvl2pPr marL="457200" algn="l" defTabSz="914400" rtl="0" eaLnBrk="1" latinLnBrk="0" hangingPunct="1">
                        <a:defRPr sz="1800" kern="1200">
                          <a:solidFill>
                            <a:schemeClr val="tx1"/>
                          </a:solidFill>
                          <a:latin typeface="Segoe UI Semilight"/>
                        </a:defRPr>
                      </a:lvl2pPr>
                      <a:lvl3pPr marL="914400" algn="l" defTabSz="914400" rtl="0" eaLnBrk="1" latinLnBrk="0" hangingPunct="1">
                        <a:defRPr sz="1800" kern="1200">
                          <a:solidFill>
                            <a:schemeClr val="tx1"/>
                          </a:solidFill>
                          <a:latin typeface="Segoe UI Semilight"/>
                        </a:defRPr>
                      </a:lvl3pPr>
                      <a:lvl4pPr marL="1371600" algn="l" defTabSz="914400" rtl="0" eaLnBrk="1" latinLnBrk="0" hangingPunct="1">
                        <a:defRPr sz="1800" kern="1200">
                          <a:solidFill>
                            <a:schemeClr val="tx1"/>
                          </a:solidFill>
                          <a:latin typeface="Segoe UI Semilight"/>
                        </a:defRPr>
                      </a:lvl4pPr>
                      <a:lvl5pPr marL="1828800" algn="l" defTabSz="914400" rtl="0" eaLnBrk="1" latinLnBrk="0" hangingPunct="1">
                        <a:defRPr sz="1800" kern="1200">
                          <a:solidFill>
                            <a:schemeClr val="tx1"/>
                          </a:solidFill>
                          <a:latin typeface="Segoe UI Semilight"/>
                        </a:defRPr>
                      </a:lvl5pPr>
                      <a:lvl6pPr marL="2286000" algn="l" defTabSz="914400" rtl="0" eaLnBrk="1" latinLnBrk="0" hangingPunct="1">
                        <a:defRPr sz="1800" kern="1200">
                          <a:solidFill>
                            <a:schemeClr val="tx1"/>
                          </a:solidFill>
                          <a:latin typeface="Segoe UI Semilight"/>
                        </a:defRPr>
                      </a:lvl6pPr>
                      <a:lvl7pPr marL="2743200" algn="l" defTabSz="914400" rtl="0" eaLnBrk="1" latinLnBrk="0" hangingPunct="1">
                        <a:defRPr sz="1800" kern="1200">
                          <a:solidFill>
                            <a:schemeClr val="tx1"/>
                          </a:solidFill>
                          <a:latin typeface="Segoe UI Semilight"/>
                        </a:defRPr>
                      </a:lvl7pPr>
                      <a:lvl8pPr marL="3200400" algn="l" defTabSz="914400" rtl="0" eaLnBrk="1" latinLnBrk="0" hangingPunct="1">
                        <a:defRPr sz="1800" kern="1200">
                          <a:solidFill>
                            <a:schemeClr val="tx1"/>
                          </a:solidFill>
                          <a:latin typeface="Segoe UI Semilight"/>
                        </a:defRPr>
                      </a:lvl8pPr>
                      <a:lvl9pPr marL="3657600" algn="l" defTabSz="914400" rtl="0" eaLnBrk="1" latinLnBrk="0" hangingPunct="1">
                        <a:defRPr sz="1800" kern="1200">
                          <a:solidFill>
                            <a:schemeClr val="tx1"/>
                          </a:solidFill>
                          <a:latin typeface="Segoe UI Semilight"/>
                        </a:defRPr>
                      </a:lvl9pPr>
                    </a:lstStyle>
                    <a:p>
                      <a:pPr algn="ctr" fontAlgn="t"/>
                      <a:r>
                        <a:rPr lang="en-US" sz="1600" dirty="0">
                          <a:effectLst/>
                        </a:rPr>
                        <a:t>Black</a:t>
                      </a:r>
                    </a:p>
                  </a:txBody>
                  <a:tcPr marL="121920" marR="121920" marT="91440" marB="91440" anchor="ctr">
                    <a:lnL w="12700" cap="flat" cmpd="sng" algn="ctr">
                      <a:solidFill>
                        <a:srgbClr val="353535"/>
                      </a:solidFill>
                      <a:prstDash val="solid"/>
                      <a:round/>
                      <a:headEnd type="none" w="med" len="med"/>
                      <a:tailEnd type="none" w="med" len="med"/>
                    </a:lnL>
                    <a:lnR w="12700" cap="flat" cmpd="sng" algn="ctr">
                      <a:solidFill>
                        <a:srgbClr val="353535"/>
                      </a:solidFill>
                      <a:prstDash val="solid"/>
                      <a:round/>
                      <a:headEnd type="none" w="med" len="med"/>
                      <a:tailEnd type="none" w="med" len="med"/>
                    </a:lnR>
                    <a:lnT w="12700" cap="flat" cmpd="sng" algn="ctr">
                      <a:solidFill>
                        <a:srgbClr val="353535"/>
                      </a:solidFill>
                      <a:prstDash val="solid"/>
                      <a:round/>
                      <a:headEnd type="none" w="med" len="med"/>
                      <a:tailEnd type="none" w="med" len="med"/>
                    </a:lnT>
                    <a:lnB w="12700" cap="flat" cmpd="sng" algn="ctr">
                      <a:solidFill>
                        <a:srgbClr val="353535"/>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Segoe UI Semilight"/>
                        </a:defRPr>
                      </a:lvl1pPr>
                      <a:lvl2pPr marL="457200" algn="l" defTabSz="914400" rtl="0" eaLnBrk="1" latinLnBrk="0" hangingPunct="1">
                        <a:defRPr sz="1800" kern="1200">
                          <a:solidFill>
                            <a:schemeClr val="tx1"/>
                          </a:solidFill>
                          <a:latin typeface="Segoe UI Semilight"/>
                        </a:defRPr>
                      </a:lvl2pPr>
                      <a:lvl3pPr marL="914400" algn="l" defTabSz="914400" rtl="0" eaLnBrk="1" latinLnBrk="0" hangingPunct="1">
                        <a:defRPr sz="1800" kern="1200">
                          <a:solidFill>
                            <a:schemeClr val="tx1"/>
                          </a:solidFill>
                          <a:latin typeface="Segoe UI Semilight"/>
                        </a:defRPr>
                      </a:lvl3pPr>
                      <a:lvl4pPr marL="1371600" algn="l" defTabSz="914400" rtl="0" eaLnBrk="1" latinLnBrk="0" hangingPunct="1">
                        <a:defRPr sz="1800" kern="1200">
                          <a:solidFill>
                            <a:schemeClr val="tx1"/>
                          </a:solidFill>
                          <a:latin typeface="Segoe UI Semilight"/>
                        </a:defRPr>
                      </a:lvl4pPr>
                      <a:lvl5pPr marL="1828800" algn="l" defTabSz="914400" rtl="0" eaLnBrk="1" latinLnBrk="0" hangingPunct="1">
                        <a:defRPr sz="1800" kern="1200">
                          <a:solidFill>
                            <a:schemeClr val="tx1"/>
                          </a:solidFill>
                          <a:latin typeface="Segoe UI Semilight"/>
                        </a:defRPr>
                      </a:lvl5pPr>
                      <a:lvl6pPr marL="2286000" algn="l" defTabSz="914400" rtl="0" eaLnBrk="1" latinLnBrk="0" hangingPunct="1">
                        <a:defRPr sz="1800" kern="1200">
                          <a:solidFill>
                            <a:schemeClr val="tx1"/>
                          </a:solidFill>
                          <a:latin typeface="Segoe UI Semilight"/>
                        </a:defRPr>
                      </a:lvl6pPr>
                      <a:lvl7pPr marL="2743200" algn="l" defTabSz="914400" rtl="0" eaLnBrk="1" latinLnBrk="0" hangingPunct="1">
                        <a:defRPr sz="1800" kern="1200">
                          <a:solidFill>
                            <a:schemeClr val="tx1"/>
                          </a:solidFill>
                          <a:latin typeface="Segoe UI Semilight"/>
                        </a:defRPr>
                      </a:lvl7pPr>
                      <a:lvl8pPr marL="3200400" algn="l" defTabSz="914400" rtl="0" eaLnBrk="1" latinLnBrk="0" hangingPunct="1">
                        <a:defRPr sz="1800" kern="1200">
                          <a:solidFill>
                            <a:schemeClr val="tx1"/>
                          </a:solidFill>
                          <a:latin typeface="Segoe UI Semilight"/>
                        </a:defRPr>
                      </a:lvl8pPr>
                      <a:lvl9pPr marL="3657600" algn="l" defTabSz="914400" rtl="0" eaLnBrk="1" latinLnBrk="0" hangingPunct="1">
                        <a:defRPr sz="1800" kern="1200">
                          <a:solidFill>
                            <a:schemeClr val="tx1"/>
                          </a:solidFill>
                          <a:latin typeface="Segoe UI Semilight"/>
                        </a:defRPr>
                      </a:lvl9pPr>
                    </a:lstStyle>
                    <a:p>
                      <a:pPr algn="ctr" fontAlgn="t"/>
                      <a:r>
                        <a:rPr lang="en-US" sz="1600" dirty="0">
                          <a:effectLst/>
                        </a:rPr>
                        <a:t>White</a:t>
                      </a:r>
                    </a:p>
                  </a:txBody>
                  <a:tcPr marL="121920" marR="121920" marT="91440" marB="91440" anchor="ctr">
                    <a:lnL w="12700" cap="flat" cmpd="sng" algn="ctr">
                      <a:solidFill>
                        <a:srgbClr val="353535"/>
                      </a:solidFill>
                      <a:prstDash val="solid"/>
                      <a:round/>
                      <a:headEnd type="none" w="med" len="med"/>
                      <a:tailEnd type="none" w="med" len="med"/>
                    </a:lnL>
                    <a:lnR w="12700" cap="flat" cmpd="sng" algn="ctr">
                      <a:solidFill>
                        <a:srgbClr val="353535"/>
                      </a:solidFill>
                      <a:prstDash val="solid"/>
                      <a:round/>
                      <a:headEnd type="none" w="med" len="med"/>
                      <a:tailEnd type="none" w="med" len="med"/>
                    </a:lnR>
                    <a:lnT w="12700" cap="flat" cmpd="sng" algn="ctr">
                      <a:solidFill>
                        <a:srgbClr val="353535"/>
                      </a:solidFill>
                      <a:prstDash val="solid"/>
                      <a:round/>
                      <a:headEnd type="none" w="med" len="med"/>
                      <a:tailEnd type="none" w="med" len="med"/>
                    </a:lnT>
                    <a:lnB w="12700" cap="flat" cmpd="sng" algn="ctr">
                      <a:solidFill>
                        <a:srgbClr val="353535"/>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03323152"/>
                  </a:ext>
                </a:extLst>
              </a:tr>
              <a:tr h="1682496">
                <a:tc>
                  <a:txBody>
                    <a:bodyPr/>
                    <a:lstStyle>
                      <a:lvl1pPr marL="0" algn="l" defTabSz="914400" rtl="0" eaLnBrk="1" latinLnBrk="0" hangingPunct="1">
                        <a:defRPr sz="1800" kern="1200">
                          <a:solidFill>
                            <a:schemeClr val="tx1"/>
                          </a:solidFill>
                          <a:latin typeface="Segoe UI Semilight"/>
                        </a:defRPr>
                      </a:lvl1pPr>
                      <a:lvl2pPr marL="457200" algn="l" defTabSz="914400" rtl="0" eaLnBrk="1" latinLnBrk="0" hangingPunct="1">
                        <a:defRPr sz="1800" kern="1200">
                          <a:solidFill>
                            <a:schemeClr val="tx1"/>
                          </a:solidFill>
                          <a:latin typeface="Segoe UI Semilight"/>
                        </a:defRPr>
                      </a:lvl2pPr>
                      <a:lvl3pPr marL="914400" algn="l" defTabSz="914400" rtl="0" eaLnBrk="1" latinLnBrk="0" hangingPunct="1">
                        <a:defRPr sz="1800" kern="1200">
                          <a:solidFill>
                            <a:schemeClr val="tx1"/>
                          </a:solidFill>
                          <a:latin typeface="Segoe UI Semilight"/>
                        </a:defRPr>
                      </a:lvl3pPr>
                      <a:lvl4pPr marL="1371600" algn="l" defTabSz="914400" rtl="0" eaLnBrk="1" latinLnBrk="0" hangingPunct="1">
                        <a:defRPr sz="1800" kern="1200">
                          <a:solidFill>
                            <a:schemeClr val="tx1"/>
                          </a:solidFill>
                          <a:latin typeface="Segoe UI Semilight"/>
                        </a:defRPr>
                      </a:lvl4pPr>
                      <a:lvl5pPr marL="1828800" algn="l" defTabSz="914400" rtl="0" eaLnBrk="1" latinLnBrk="0" hangingPunct="1">
                        <a:defRPr sz="1800" kern="1200">
                          <a:solidFill>
                            <a:schemeClr val="tx1"/>
                          </a:solidFill>
                          <a:latin typeface="Segoe UI Semilight"/>
                        </a:defRPr>
                      </a:lvl5pPr>
                      <a:lvl6pPr marL="2286000" algn="l" defTabSz="914400" rtl="0" eaLnBrk="1" latinLnBrk="0" hangingPunct="1">
                        <a:defRPr sz="1800" kern="1200">
                          <a:solidFill>
                            <a:schemeClr val="tx1"/>
                          </a:solidFill>
                          <a:latin typeface="Segoe UI Semilight"/>
                        </a:defRPr>
                      </a:lvl6pPr>
                      <a:lvl7pPr marL="2743200" algn="l" defTabSz="914400" rtl="0" eaLnBrk="1" latinLnBrk="0" hangingPunct="1">
                        <a:defRPr sz="1800" kern="1200">
                          <a:solidFill>
                            <a:schemeClr val="tx1"/>
                          </a:solidFill>
                          <a:latin typeface="Segoe UI Semilight"/>
                        </a:defRPr>
                      </a:lvl7pPr>
                      <a:lvl8pPr marL="3200400" algn="l" defTabSz="914400" rtl="0" eaLnBrk="1" latinLnBrk="0" hangingPunct="1">
                        <a:defRPr sz="1800" kern="1200">
                          <a:solidFill>
                            <a:schemeClr val="tx1"/>
                          </a:solidFill>
                          <a:latin typeface="Segoe UI Semilight"/>
                        </a:defRPr>
                      </a:lvl8pPr>
                      <a:lvl9pPr marL="3657600" algn="l" defTabSz="914400" rtl="0" eaLnBrk="1" latinLnBrk="0" hangingPunct="1">
                        <a:defRPr sz="1800" kern="1200">
                          <a:solidFill>
                            <a:schemeClr val="tx1"/>
                          </a:solidFill>
                          <a:latin typeface="Segoe UI Semilight"/>
                        </a:defRPr>
                      </a:lvl9pPr>
                    </a:lstStyle>
                    <a:p>
                      <a:pPr fontAlgn="t"/>
                      <a:endParaRPr lang="en-US" dirty="0">
                        <a:effectLst/>
                      </a:endParaRPr>
                    </a:p>
                  </a:txBody>
                  <a:tcPr marL="121920" marR="121920" marT="91440" marB="91440">
                    <a:lnL w="12700" cap="flat" cmpd="sng" algn="ctr">
                      <a:solidFill>
                        <a:srgbClr val="353535"/>
                      </a:solidFill>
                      <a:prstDash val="solid"/>
                      <a:round/>
                      <a:headEnd type="none" w="med" len="med"/>
                      <a:tailEnd type="none" w="med" len="med"/>
                    </a:lnL>
                    <a:lnR w="12700" cap="flat" cmpd="sng" algn="ctr">
                      <a:solidFill>
                        <a:srgbClr val="353535"/>
                      </a:solidFill>
                      <a:prstDash val="solid"/>
                      <a:round/>
                      <a:headEnd type="none" w="med" len="med"/>
                      <a:tailEnd type="none" w="med" len="med"/>
                    </a:lnR>
                    <a:lnT w="12700" cap="flat" cmpd="sng" algn="ctr">
                      <a:solidFill>
                        <a:srgbClr val="353535"/>
                      </a:solidFill>
                      <a:prstDash val="solid"/>
                      <a:round/>
                      <a:headEnd type="none" w="med" len="med"/>
                      <a:tailEnd type="none" w="med" len="med"/>
                    </a:lnT>
                    <a:lnB w="12700" cap="flat" cmpd="sng" algn="ctr">
                      <a:solidFill>
                        <a:srgbClr val="353535"/>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Segoe UI Semilight"/>
                        </a:defRPr>
                      </a:lvl1pPr>
                      <a:lvl2pPr marL="457200" algn="l" defTabSz="914400" rtl="0" eaLnBrk="1" latinLnBrk="0" hangingPunct="1">
                        <a:defRPr sz="1800" kern="1200">
                          <a:solidFill>
                            <a:schemeClr val="tx1"/>
                          </a:solidFill>
                          <a:latin typeface="Segoe UI Semilight"/>
                        </a:defRPr>
                      </a:lvl2pPr>
                      <a:lvl3pPr marL="914400" algn="l" defTabSz="914400" rtl="0" eaLnBrk="1" latinLnBrk="0" hangingPunct="1">
                        <a:defRPr sz="1800" kern="1200">
                          <a:solidFill>
                            <a:schemeClr val="tx1"/>
                          </a:solidFill>
                          <a:latin typeface="Segoe UI Semilight"/>
                        </a:defRPr>
                      </a:lvl3pPr>
                      <a:lvl4pPr marL="1371600" algn="l" defTabSz="914400" rtl="0" eaLnBrk="1" latinLnBrk="0" hangingPunct="1">
                        <a:defRPr sz="1800" kern="1200">
                          <a:solidFill>
                            <a:schemeClr val="tx1"/>
                          </a:solidFill>
                          <a:latin typeface="Segoe UI Semilight"/>
                        </a:defRPr>
                      </a:lvl4pPr>
                      <a:lvl5pPr marL="1828800" algn="l" defTabSz="914400" rtl="0" eaLnBrk="1" latinLnBrk="0" hangingPunct="1">
                        <a:defRPr sz="1800" kern="1200">
                          <a:solidFill>
                            <a:schemeClr val="tx1"/>
                          </a:solidFill>
                          <a:latin typeface="Segoe UI Semilight"/>
                        </a:defRPr>
                      </a:lvl5pPr>
                      <a:lvl6pPr marL="2286000" algn="l" defTabSz="914400" rtl="0" eaLnBrk="1" latinLnBrk="0" hangingPunct="1">
                        <a:defRPr sz="1800" kern="1200">
                          <a:solidFill>
                            <a:schemeClr val="tx1"/>
                          </a:solidFill>
                          <a:latin typeface="Segoe UI Semilight"/>
                        </a:defRPr>
                      </a:lvl6pPr>
                      <a:lvl7pPr marL="2743200" algn="l" defTabSz="914400" rtl="0" eaLnBrk="1" latinLnBrk="0" hangingPunct="1">
                        <a:defRPr sz="1800" kern="1200">
                          <a:solidFill>
                            <a:schemeClr val="tx1"/>
                          </a:solidFill>
                          <a:latin typeface="Segoe UI Semilight"/>
                        </a:defRPr>
                      </a:lvl7pPr>
                      <a:lvl8pPr marL="3200400" algn="l" defTabSz="914400" rtl="0" eaLnBrk="1" latinLnBrk="0" hangingPunct="1">
                        <a:defRPr sz="1800" kern="1200">
                          <a:solidFill>
                            <a:schemeClr val="tx1"/>
                          </a:solidFill>
                          <a:latin typeface="Segoe UI Semilight"/>
                        </a:defRPr>
                      </a:lvl8pPr>
                      <a:lvl9pPr marL="3657600" algn="l" defTabSz="914400" rtl="0" eaLnBrk="1" latinLnBrk="0" hangingPunct="1">
                        <a:defRPr sz="1800" kern="1200">
                          <a:solidFill>
                            <a:schemeClr val="tx1"/>
                          </a:solidFill>
                          <a:latin typeface="Segoe UI Semilight"/>
                        </a:defRPr>
                      </a:lvl9pPr>
                    </a:lstStyle>
                    <a:p>
                      <a:pPr algn="ctr" fontAlgn="t"/>
                      <a:r>
                        <a:rPr lang="en-US" sz="1600" dirty="0">
                          <a:effectLst/>
                        </a:rPr>
                        <a:t>Black</a:t>
                      </a:r>
                    </a:p>
                  </a:txBody>
                  <a:tcPr marL="121920" marR="121920" marT="91440" marB="91440" anchor="ctr">
                    <a:lnL w="12700" cap="flat" cmpd="sng" algn="ctr">
                      <a:solidFill>
                        <a:srgbClr val="353535"/>
                      </a:solidFill>
                      <a:prstDash val="solid"/>
                      <a:round/>
                      <a:headEnd type="none" w="med" len="med"/>
                      <a:tailEnd type="none" w="med" len="med"/>
                    </a:lnL>
                    <a:lnR w="12700" cap="flat" cmpd="sng" algn="ctr">
                      <a:solidFill>
                        <a:srgbClr val="353535"/>
                      </a:solidFill>
                      <a:prstDash val="solid"/>
                      <a:round/>
                      <a:headEnd type="none" w="med" len="med"/>
                      <a:tailEnd type="none" w="med" len="med"/>
                    </a:lnR>
                    <a:lnT w="12700" cap="flat" cmpd="sng" algn="ctr">
                      <a:solidFill>
                        <a:srgbClr val="353535"/>
                      </a:solidFill>
                      <a:prstDash val="solid"/>
                      <a:round/>
                      <a:headEnd type="none" w="med" len="med"/>
                      <a:tailEnd type="none" w="med" len="med"/>
                    </a:lnT>
                    <a:lnB w="12700" cap="flat" cmpd="sng" algn="ctr">
                      <a:solidFill>
                        <a:srgbClr val="353535"/>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Segoe UI Semilight"/>
                        </a:defRPr>
                      </a:lvl1pPr>
                      <a:lvl2pPr marL="457200" algn="l" defTabSz="914400" rtl="0" eaLnBrk="1" latinLnBrk="0" hangingPunct="1">
                        <a:defRPr sz="1800" kern="1200">
                          <a:solidFill>
                            <a:schemeClr val="tx1"/>
                          </a:solidFill>
                          <a:latin typeface="Segoe UI Semilight"/>
                        </a:defRPr>
                      </a:lvl2pPr>
                      <a:lvl3pPr marL="914400" algn="l" defTabSz="914400" rtl="0" eaLnBrk="1" latinLnBrk="0" hangingPunct="1">
                        <a:defRPr sz="1800" kern="1200">
                          <a:solidFill>
                            <a:schemeClr val="tx1"/>
                          </a:solidFill>
                          <a:latin typeface="Segoe UI Semilight"/>
                        </a:defRPr>
                      </a:lvl3pPr>
                      <a:lvl4pPr marL="1371600" algn="l" defTabSz="914400" rtl="0" eaLnBrk="1" latinLnBrk="0" hangingPunct="1">
                        <a:defRPr sz="1800" kern="1200">
                          <a:solidFill>
                            <a:schemeClr val="tx1"/>
                          </a:solidFill>
                          <a:latin typeface="Segoe UI Semilight"/>
                        </a:defRPr>
                      </a:lvl4pPr>
                      <a:lvl5pPr marL="1828800" algn="l" defTabSz="914400" rtl="0" eaLnBrk="1" latinLnBrk="0" hangingPunct="1">
                        <a:defRPr sz="1800" kern="1200">
                          <a:solidFill>
                            <a:schemeClr val="tx1"/>
                          </a:solidFill>
                          <a:latin typeface="Segoe UI Semilight"/>
                        </a:defRPr>
                      </a:lvl5pPr>
                      <a:lvl6pPr marL="2286000" algn="l" defTabSz="914400" rtl="0" eaLnBrk="1" latinLnBrk="0" hangingPunct="1">
                        <a:defRPr sz="1800" kern="1200">
                          <a:solidFill>
                            <a:schemeClr val="tx1"/>
                          </a:solidFill>
                          <a:latin typeface="Segoe UI Semilight"/>
                        </a:defRPr>
                      </a:lvl6pPr>
                      <a:lvl7pPr marL="2743200" algn="l" defTabSz="914400" rtl="0" eaLnBrk="1" latinLnBrk="0" hangingPunct="1">
                        <a:defRPr sz="1800" kern="1200">
                          <a:solidFill>
                            <a:schemeClr val="tx1"/>
                          </a:solidFill>
                          <a:latin typeface="Segoe UI Semilight"/>
                        </a:defRPr>
                      </a:lvl7pPr>
                      <a:lvl8pPr marL="3200400" algn="l" defTabSz="914400" rtl="0" eaLnBrk="1" latinLnBrk="0" hangingPunct="1">
                        <a:defRPr sz="1800" kern="1200">
                          <a:solidFill>
                            <a:schemeClr val="tx1"/>
                          </a:solidFill>
                          <a:latin typeface="Segoe UI Semilight"/>
                        </a:defRPr>
                      </a:lvl8pPr>
                      <a:lvl9pPr marL="3657600" algn="l" defTabSz="914400" rtl="0" eaLnBrk="1" latinLnBrk="0" hangingPunct="1">
                        <a:defRPr sz="1800" kern="1200">
                          <a:solidFill>
                            <a:schemeClr val="tx1"/>
                          </a:solidFill>
                          <a:latin typeface="Segoe UI Semilight"/>
                        </a:defRPr>
                      </a:lvl9pPr>
                    </a:lstStyle>
                    <a:p>
                      <a:pPr algn="ctr" fontAlgn="t"/>
                      <a:r>
                        <a:rPr lang="en-US" sz="1600" dirty="0">
                          <a:effectLst/>
                        </a:rPr>
                        <a:t>White</a:t>
                      </a:r>
                    </a:p>
                  </a:txBody>
                  <a:tcPr marL="121920" marR="121920" marT="91440" marB="91440" anchor="ctr">
                    <a:lnL w="12700" cap="flat" cmpd="sng" algn="ctr">
                      <a:solidFill>
                        <a:srgbClr val="353535"/>
                      </a:solidFill>
                      <a:prstDash val="solid"/>
                      <a:round/>
                      <a:headEnd type="none" w="med" len="med"/>
                      <a:tailEnd type="none" w="med" len="med"/>
                    </a:lnL>
                    <a:lnR w="12700" cap="flat" cmpd="sng" algn="ctr">
                      <a:solidFill>
                        <a:srgbClr val="353535"/>
                      </a:solidFill>
                      <a:prstDash val="solid"/>
                      <a:round/>
                      <a:headEnd type="none" w="med" len="med"/>
                      <a:tailEnd type="none" w="med" len="med"/>
                    </a:lnR>
                    <a:lnT w="12700" cap="flat" cmpd="sng" algn="ctr">
                      <a:solidFill>
                        <a:srgbClr val="353535"/>
                      </a:solidFill>
                      <a:prstDash val="solid"/>
                      <a:round/>
                      <a:headEnd type="none" w="med" len="med"/>
                      <a:tailEnd type="none" w="med" len="med"/>
                    </a:lnT>
                    <a:lnB w="12700" cap="flat" cmpd="sng" algn="ctr">
                      <a:solidFill>
                        <a:srgbClr val="353535"/>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Segoe UI Semilight"/>
                        </a:defRPr>
                      </a:lvl1pPr>
                      <a:lvl2pPr marL="457200" algn="l" defTabSz="914400" rtl="0" eaLnBrk="1" latinLnBrk="0" hangingPunct="1">
                        <a:defRPr sz="1800" kern="1200">
                          <a:solidFill>
                            <a:schemeClr val="tx1"/>
                          </a:solidFill>
                          <a:latin typeface="Segoe UI Semilight"/>
                        </a:defRPr>
                      </a:lvl2pPr>
                      <a:lvl3pPr marL="914400" algn="l" defTabSz="914400" rtl="0" eaLnBrk="1" latinLnBrk="0" hangingPunct="1">
                        <a:defRPr sz="1800" kern="1200">
                          <a:solidFill>
                            <a:schemeClr val="tx1"/>
                          </a:solidFill>
                          <a:latin typeface="Segoe UI Semilight"/>
                        </a:defRPr>
                      </a:lvl3pPr>
                      <a:lvl4pPr marL="1371600" algn="l" defTabSz="914400" rtl="0" eaLnBrk="1" latinLnBrk="0" hangingPunct="1">
                        <a:defRPr sz="1800" kern="1200">
                          <a:solidFill>
                            <a:schemeClr val="tx1"/>
                          </a:solidFill>
                          <a:latin typeface="Segoe UI Semilight"/>
                        </a:defRPr>
                      </a:lvl4pPr>
                      <a:lvl5pPr marL="1828800" algn="l" defTabSz="914400" rtl="0" eaLnBrk="1" latinLnBrk="0" hangingPunct="1">
                        <a:defRPr sz="1800" kern="1200">
                          <a:solidFill>
                            <a:schemeClr val="tx1"/>
                          </a:solidFill>
                          <a:latin typeface="Segoe UI Semilight"/>
                        </a:defRPr>
                      </a:lvl5pPr>
                      <a:lvl6pPr marL="2286000" algn="l" defTabSz="914400" rtl="0" eaLnBrk="1" latinLnBrk="0" hangingPunct="1">
                        <a:defRPr sz="1800" kern="1200">
                          <a:solidFill>
                            <a:schemeClr val="tx1"/>
                          </a:solidFill>
                          <a:latin typeface="Segoe UI Semilight"/>
                        </a:defRPr>
                      </a:lvl6pPr>
                      <a:lvl7pPr marL="2743200" algn="l" defTabSz="914400" rtl="0" eaLnBrk="1" latinLnBrk="0" hangingPunct="1">
                        <a:defRPr sz="1800" kern="1200">
                          <a:solidFill>
                            <a:schemeClr val="tx1"/>
                          </a:solidFill>
                          <a:latin typeface="Segoe UI Semilight"/>
                        </a:defRPr>
                      </a:lvl7pPr>
                      <a:lvl8pPr marL="3200400" algn="l" defTabSz="914400" rtl="0" eaLnBrk="1" latinLnBrk="0" hangingPunct="1">
                        <a:defRPr sz="1800" kern="1200">
                          <a:solidFill>
                            <a:schemeClr val="tx1"/>
                          </a:solidFill>
                          <a:latin typeface="Segoe UI Semilight"/>
                        </a:defRPr>
                      </a:lvl8pPr>
                      <a:lvl9pPr marL="3657600" algn="l" defTabSz="914400" rtl="0" eaLnBrk="1" latinLnBrk="0" hangingPunct="1">
                        <a:defRPr sz="1800" kern="1200">
                          <a:solidFill>
                            <a:schemeClr val="tx1"/>
                          </a:solidFill>
                          <a:latin typeface="Segoe UI Semilight"/>
                        </a:defRPr>
                      </a:lvl9pPr>
                    </a:lstStyle>
                    <a:p>
                      <a:pPr algn="ctr" fontAlgn="t"/>
                      <a:r>
                        <a:rPr lang="en-US" sz="1600" dirty="0">
                          <a:effectLst/>
                        </a:rPr>
                        <a:t>White, Black, Green</a:t>
                      </a:r>
                    </a:p>
                  </a:txBody>
                  <a:tcPr marL="121920" marR="121920" marT="91440" marB="91440" anchor="ctr">
                    <a:lnL w="12700" cap="flat" cmpd="sng" algn="ctr">
                      <a:solidFill>
                        <a:srgbClr val="353535"/>
                      </a:solidFill>
                      <a:prstDash val="solid"/>
                      <a:round/>
                      <a:headEnd type="none" w="med" len="med"/>
                      <a:tailEnd type="none" w="med" len="med"/>
                    </a:lnL>
                    <a:lnR w="12700" cap="flat" cmpd="sng" algn="ctr">
                      <a:solidFill>
                        <a:srgbClr val="353535"/>
                      </a:solidFill>
                      <a:prstDash val="solid"/>
                      <a:round/>
                      <a:headEnd type="none" w="med" len="med"/>
                      <a:tailEnd type="none" w="med" len="med"/>
                    </a:lnR>
                    <a:lnT w="12700" cap="flat" cmpd="sng" algn="ctr">
                      <a:solidFill>
                        <a:srgbClr val="353535"/>
                      </a:solidFill>
                      <a:prstDash val="solid"/>
                      <a:round/>
                      <a:headEnd type="none" w="med" len="med"/>
                      <a:tailEnd type="none" w="med" len="med"/>
                    </a:lnT>
                    <a:lnB w="12700" cap="flat" cmpd="sng" algn="ctr">
                      <a:solidFill>
                        <a:srgbClr val="353535"/>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64521627"/>
                  </a:ext>
                </a:extLst>
              </a:tr>
              <a:tr h="1682496">
                <a:tc>
                  <a:txBody>
                    <a:bodyPr/>
                    <a:lstStyle>
                      <a:lvl1pPr marL="0" algn="l" defTabSz="914400" rtl="0" eaLnBrk="1" latinLnBrk="0" hangingPunct="1">
                        <a:defRPr sz="1800" kern="1200">
                          <a:solidFill>
                            <a:schemeClr val="tx1"/>
                          </a:solidFill>
                          <a:latin typeface="Segoe UI Semilight"/>
                        </a:defRPr>
                      </a:lvl1pPr>
                      <a:lvl2pPr marL="457200" algn="l" defTabSz="914400" rtl="0" eaLnBrk="1" latinLnBrk="0" hangingPunct="1">
                        <a:defRPr sz="1800" kern="1200">
                          <a:solidFill>
                            <a:schemeClr val="tx1"/>
                          </a:solidFill>
                          <a:latin typeface="Segoe UI Semilight"/>
                        </a:defRPr>
                      </a:lvl2pPr>
                      <a:lvl3pPr marL="914400" algn="l" defTabSz="914400" rtl="0" eaLnBrk="1" latinLnBrk="0" hangingPunct="1">
                        <a:defRPr sz="1800" kern="1200">
                          <a:solidFill>
                            <a:schemeClr val="tx1"/>
                          </a:solidFill>
                          <a:latin typeface="Segoe UI Semilight"/>
                        </a:defRPr>
                      </a:lvl3pPr>
                      <a:lvl4pPr marL="1371600" algn="l" defTabSz="914400" rtl="0" eaLnBrk="1" latinLnBrk="0" hangingPunct="1">
                        <a:defRPr sz="1800" kern="1200">
                          <a:solidFill>
                            <a:schemeClr val="tx1"/>
                          </a:solidFill>
                          <a:latin typeface="Segoe UI Semilight"/>
                        </a:defRPr>
                      </a:lvl4pPr>
                      <a:lvl5pPr marL="1828800" algn="l" defTabSz="914400" rtl="0" eaLnBrk="1" latinLnBrk="0" hangingPunct="1">
                        <a:defRPr sz="1800" kern="1200">
                          <a:solidFill>
                            <a:schemeClr val="tx1"/>
                          </a:solidFill>
                          <a:latin typeface="Segoe UI Semilight"/>
                        </a:defRPr>
                      </a:lvl5pPr>
                      <a:lvl6pPr marL="2286000" algn="l" defTabSz="914400" rtl="0" eaLnBrk="1" latinLnBrk="0" hangingPunct="1">
                        <a:defRPr sz="1800" kern="1200">
                          <a:solidFill>
                            <a:schemeClr val="tx1"/>
                          </a:solidFill>
                          <a:latin typeface="Segoe UI Semilight"/>
                        </a:defRPr>
                      </a:lvl6pPr>
                      <a:lvl7pPr marL="2743200" algn="l" defTabSz="914400" rtl="0" eaLnBrk="1" latinLnBrk="0" hangingPunct="1">
                        <a:defRPr sz="1800" kern="1200">
                          <a:solidFill>
                            <a:schemeClr val="tx1"/>
                          </a:solidFill>
                          <a:latin typeface="Segoe UI Semilight"/>
                        </a:defRPr>
                      </a:lvl7pPr>
                      <a:lvl8pPr marL="3200400" algn="l" defTabSz="914400" rtl="0" eaLnBrk="1" latinLnBrk="0" hangingPunct="1">
                        <a:defRPr sz="1800" kern="1200">
                          <a:solidFill>
                            <a:schemeClr val="tx1"/>
                          </a:solidFill>
                          <a:latin typeface="Segoe UI Semilight"/>
                        </a:defRPr>
                      </a:lvl8pPr>
                      <a:lvl9pPr marL="3657600" algn="l" defTabSz="914400" rtl="0" eaLnBrk="1" latinLnBrk="0" hangingPunct="1">
                        <a:defRPr sz="1800" kern="1200">
                          <a:solidFill>
                            <a:schemeClr val="tx1"/>
                          </a:solidFill>
                          <a:latin typeface="Segoe UI Semilight"/>
                        </a:defRPr>
                      </a:lvl9pPr>
                    </a:lstStyle>
                    <a:p>
                      <a:pPr fontAlgn="t"/>
                      <a:endParaRPr lang="en-US" dirty="0">
                        <a:effectLst/>
                      </a:endParaRPr>
                    </a:p>
                  </a:txBody>
                  <a:tcPr marL="121920" marR="121920" marT="91440" marB="91440">
                    <a:lnL w="12700" cap="flat" cmpd="sng" algn="ctr">
                      <a:solidFill>
                        <a:srgbClr val="353535"/>
                      </a:solidFill>
                      <a:prstDash val="solid"/>
                      <a:round/>
                      <a:headEnd type="none" w="med" len="med"/>
                      <a:tailEnd type="none" w="med" len="med"/>
                    </a:lnL>
                    <a:lnR w="12700" cap="flat" cmpd="sng" algn="ctr">
                      <a:solidFill>
                        <a:srgbClr val="353535"/>
                      </a:solidFill>
                      <a:prstDash val="solid"/>
                      <a:round/>
                      <a:headEnd type="none" w="med" len="med"/>
                      <a:tailEnd type="none" w="med" len="med"/>
                    </a:lnR>
                    <a:lnT w="12700" cap="flat" cmpd="sng" algn="ctr">
                      <a:solidFill>
                        <a:srgbClr val="353535"/>
                      </a:solidFill>
                      <a:prstDash val="solid"/>
                      <a:round/>
                      <a:headEnd type="none" w="med" len="med"/>
                      <a:tailEnd type="none" w="med" len="med"/>
                    </a:lnT>
                    <a:lnB w="12700" cap="flat" cmpd="sng" algn="ctr">
                      <a:solidFill>
                        <a:srgbClr val="353535"/>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Segoe UI Semilight"/>
                        </a:defRPr>
                      </a:lvl1pPr>
                      <a:lvl2pPr marL="457200" algn="l" defTabSz="914400" rtl="0" eaLnBrk="1" latinLnBrk="0" hangingPunct="1">
                        <a:defRPr sz="1800" kern="1200">
                          <a:solidFill>
                            <a:schemeClr val="tx1"/>
                          </a:solidFill>
                          <a:latin typeface="Segoe UI Semilight"/>
                        </a:defRPr>
                      </a:lvl2pPr>
                      <a:lvl3pPr marL="914400" algn="l" defTabSz="914400" rtl="0" eaLnBrk="1" latinLnBrk="0" hangingPunct="1">
                        <a:defRPr sz="1800" kern="1200">
                          <a:solidFill>
                            <a:schemeClr val="tx1"/>
                          </a:solidFill>
                          <a:latin typeface="Segoe UI Semilight"/>
                        </a:defRPr>
                      </a:lvl3pPr>
                      <a:lvl4pPr marL="1371600" algn="l" defTabSz="914400" rtl="0" eaLnBrk="1" latinLnBrk="0" hangingPunct="1">
                        <a:defRPr sz="1800" kern="1200">
                          <a:solidFill>
                            <a:schemeClr val="tx1"/>
                          </a:solidFill>
                          <a:latin typeface="Segoe UI Semilight"/>
                        </a:defRPr>
                      </a:lvl4pPr>
                      <a:lvl5pPr marL="1828800" algn="l" defTabSz="914400" rtl="0" eaLnBrk="1" latinLnBrk="0" hangingPunct="1">
                        <a:defRPr sz="1800" kern="1200">
                          <a:solidFill>
                            <a:schemeClr val="tx1"/>
                          </a:solidFill>
                          <a:latin typeface="Segoe UI Semilight"/>
                        </a:defRPr>
                      </a:lvl5pPr>
                      <a:lvl6pPr marL="2286000" algn="l" defTabSz="914400" rtl="0" eaLnBrk="1" latinLnBrk="0" hangingPunct="1">
                        <a:defRPr sz="1800" kern="1200">
                          <a:solidFill>
                            <a:schemeClr val="tx1"/>
                          </a:solidFill>
                          <a:latin typeface="Segoe UI Semilight"/>
                        </a:defRPr>
                      </a:lvl6pPr>
                      <a:lvl7pPr marL="2743200" algn="l" defTabSz="914400" rtl="0" eaLnBrk="1" latinLnBrk="0" hangingPunct="1">
                        <a:defRPr sz="1800" kern="1200">
                          <a:solidFill>
                            <a:schemeClr val="tx1"/>
                          </a:solidFill>
                          <a:latin typeface="Segoe UI Semilight"/>
                        </a:defRPr>
                      </a:lvl7pPr>
                      <a:lvl8pPr marL="3200400" algn="l" defTabSz="914400" rtl="0" eaLnBrk="1" latinLnBrk="0" hangingPunct="1">
                        <a:defRPr sz="1800" kern="1200">
                          <a:solidFill>
                            <a:schemeClr val="tx1"/>
                          </a:solidFill>
                          <a:latin typeface="Segoe UI Semilight"/>
                        </a:defRPr>
                      </a:lvl8pPr>
                      <a:lvl9pPr marL="3657600" algn="l" defTabSz="914400" rtl="0" eaLnBrk="1" latinLnBrk="0" hangingPunct="1">
                        <a:defRPr sz="1800" kern="1200">
                          <a:solidFill>
                            <a:schemeClr val="tx1"/>
                          </a:solidFill>
                          <a:latin typeface="Segoe UI Semilight"/>
                        </a:defRPr>
                      </a:lvl9pPr>
                    </a:lstStyle>
                    <a:p>
                      <a:pPr algn="ctr" fontAlgn="t"/>
                      <a:r>
                        <a:rPr lang="en-US" sz="1600" dirty="0">
                          <a:effectLst/>
                        </a:rPr>
                        <a:t>Black</a:t>
                      </a:r>
                    </a:p>
                  </a:txBody>
                  <a:tcPr marL="121920" marR="121920" marT="91440" marB="91440" anchor="ctr">
                    <a:lnL w="12700" cap="flat" cmpd="sng" algn="ctr">
                      <a:solidFill>
                        <a:srgbClr val="353535"/>
                      </a:solidFill>
                      <a:prstDash val="solid"/>
                      <a:round/>
                      <a:headEnd type="none" w="med" len="med"/>
                      <a:tailEnd type="none" w="med" len="med"/>
                    </a:lnL>
                    <a:lnR w="12700" cap="flat" cmpd="sng" algn="ctr">
                      <a:solidFill>
                        <a:srgbClr val="353535"/>
                      </a:solidFill>
                      <a:prstDash val="solid"/>
                      <a:round/>
                      <a:headEnd type="none" w="med" len="med"/>
                      <a:tailEnd type="none" w="med" len="med"/>
                    </a:lnR>
                    <a:lnT w="12700" cap="flat" cmpd="sng" algn="ctr">
                      <a:solidFill>
                        <a:srgbClr val="353535"/>
                      </a:solidFill>
                      <a:prstDash val="solid"/>
                      <a:round/>
                      <a:headEnd type="none" w="med" len="med"/>
                      <a:tailEnd type="none" w="med" len="med"/>
                    </a:lnT>
                    <a:lnB w="12700" cap="flat" cmpd="sng" algn="ctr">
                      <a:solidFill>
                        <a:srgbClr val="353535"/>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Segoe UI Semilight"/>
                        </a:defRPr>
                      </a:lvl1pPr>
                      <a:lvl2pPr marL="457200" algn="l" defTabSz="914400" rtl="0" eaLnBrk="1" latinLnBrk="0" hangingPunct="1">
                        <a:defRPr sz="1800" kern="1200">
                          <a:solidFill>
                            <a:schemeClr val="tx1"/>
                          </a:solidFill>
                          <a:latin typeface="Segoe UI Semilight"/>
                        </a:defRPr>
                      </a:lvl2pPr>
                      <a:lvl3pPr marL="914400" algn="l" defTabSz="914400" rtl="0" eaLnBrk="1" latinLnBrk="0" hangingPunct="1">
                        <a:defRPr sz="1800" kern="1200">
                          <a:solidFill>
                            <a:schemeClr val="tx1"/>
                          </a:solidFill>
                          <a:latin typeface="Segoe UI Semilight"/>
                        </a:defRPr>
                      </a:lvl3pPr>
                      <a:lvl4pPr marL="1371600" algn="l" defTabSz="914400" rtl="0" eaLnBrk="1" latinLnBrk="0" hangingPunct="1">
                        <a:defRPr sz="1800" kern="1200">
                          <a:solidFill>
                            <a:schemeClr val="tx1"/>
                          </a:solidFill>
                          <a:latin typeface="Segoe UI Semilight"/>
                        </a:defRPr>
                      </a:lvl4pPr>
                      <a:lvl5pPr marL="1828800" algn="l" defTabSz="914400" rtl="0" eaLnBrk="1" latinLnBrk="0" hangingPunct="1">
                        <a:defRPr sz="1800" kern="1200">
                          <a:solidFill>
                            <a:schemeClr val="tx1"/>
                          </a:solidFill>
                          <a:latin typeface="Segoe UI Semilight"/>
                        </a:defRPr>
                      </a:lvl5pPr>
                      <a:lvl6pPr marL="2286000" algn="l" defTabSz="914400" rtl="0" eaLnBrk="1" latinLnBrk="0" hangingPunct="1">
                        <a:defRPr sz="1800" kern="1200">
                          <a:solidFill>
                            <a:schemeClr val="tx1"/>
                          </a:solidFill>
                          <a:latin typeface="Segoe UI Semilight"/>
                        </a:defRPr>
                      </a:lvl6pPr>
                      <a:lvl7pPr marL="2743200" algn="l" defTabSz="914400" rtl="0" eaLnBrk="1" latinLnBrk="0" hangingPunct="1">
                        <a:defRPr sz="1800" kern="1200">
                          <a:solidFill>
                            <a:schemeClr val="tx1"/>
                          </a:solidFill>
                          <a:latin typeface="Segoe UI Semilight"/>
                        </a:defRPr>
                      </a:lvl7pPr>
                      <a:lvl8pPr marL="3200400" algn="l" defTabSz="914400" rtl="0" eaLnBrk="1" latinLnBrk="0" hangingPunct="1">
                        <a:defRPr sz="1800" kern="1200">
                          <a:solidFill>
                            <a:schemeClr val="tx1"/>
                          </a:solidFill>
                          <a:latin typeface="Segoe UI Semilight"/>
                        </a:defRPr>
                      </a:lvl8pPr>
                      <a:lvl9pPr marL="3657600" algn="l" defTabSz="914400" rtl="0" eaLnBrk="1" latinLnBrk="0" hangingPunct="1">
                        <a:defRPr sz="1800" kern="1200">
                          <a:solidFill>
                            <a:schemeClr val="tx1"/>
                          </a:solidFill>
                          <a:latin typeface="Segoe UI Semilight"/>
                        </a:defRPr>
                      </a:lvl9pPr>
                    </a:lstStyle>
                    <a:p>
                      <a:pPr algn="ctr" fontAlgn="t"/>
                      <a:r>
                        <a:rPr lang="en-US" sz="1600" dirty="0">
                          <a:effectLst/>
                        </a:rPr>
                        <a:t>Black</a:t>
                      </a:r>
                    </a:p>
                  </a:txBody>
                  <a:tcPr marL="121920" marR="121920" marT="91440" marB="91440" anchor="ctr">
                    <a:lnL w="12700" cap="flat" cmpd="sng" algn="ctr">
                      <a:solidFill>
                        <a:srgbClr val="353535"/>
                      </a:solidFill>
                      <a:prstDash val="solid"/>
                      <a:round/>
                      <a:headEnd type="none" w="med" len="med"/>
                      <a:tailEnd type="none" w="med" len="med"/>
                    </a:lnL>
                    <a:lnR w="12700" cap="flat" cmpd="sng" algn="ctr">
                      <a:solidFill>
                        <a:srgbClr val="353535"/>
                      </a:solidFill>
                      <a:prstDash val="solid"/>
                      <a:round/>
                      <a:headEnd type="none" w="med" len="med"/>
                      <a:tailEnd type="none" w="med" len="med"/>
                    </a:lnR>
                    <a:lnT w="12700" cap="flat" cmpd="sng" algn="ctr">
                      <a:solidFill>
                        <a:srgbClr val="353535"/>
                      </a:solidFill>
                      <a:prstDash val="solid"/>
                      <a:round/>
                      <a:headEnd type="none" w="med" len="med"/>
                      <a:tailEnd type="none" w="med" len="med"/>
                    </a:lnT>
                    <a:lnB w="12700" cap="flat" cmpd="sng" algn="ctr">
                      <a:solidFill>
                        <a:srgbClr val="353535"/>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Segoe UI Semilight"/>
                        </a:defRPr>
                      </a:lvl1pPr>
                      <a:lvl2pPr marL="457200" algn="l" defTabSz="914400" rtl="0" eaLnBrk="1" latinLnBrk="0" hangingPunct="1">
                        <a:defRPr sz="1800" kern="1200">
                          <a:solidFill>
                            <a:schemeClr val="tx1"/>
                          </a:solidFill>
                          <a:latin typeface="Segoe UI Semilight"/>
                        </a:defRPr>
                      </a:lvl2pPr>
                      <a:lvl3pPr marL="914400" algn="l" defTabSz="914400" rtl="0" eaLnBrk="1" latinLnBrk="0" hangingPunct="1">
                        <a:defRPr sz="1800" kern="1200">
                          <a:solidFill>
                            <a:schemeClr val="tx1"/>
                          </a:solidFill>
                          <a:latin typeface="Segoe UI Semilight"/>
                        </a:defRPr>
                      </a:lvl3pPr>
                      <a:lvl4pPr marL="1371600" algn="l" defTabSz="914400" rtl="0" eaLnBrk="1" latinLnBrk="0" hangingPunct="1">
                        <a:defRPr sz="1800" kern="1200">
                          <a:solidFill>
                            <a:schemeClr val="tx1"/>
                          </a:solidFill>
                          <a:latin typeface="Segoe UI Semilight"/>
                        </a:defRPr>
                      </a:lvl4pPr>
                      <a:lvl5pPr marL="1828800" algn="l" defTabSz="914400" rtl="0" eaLnBrk="1" latinLnBrk="0" hangingPunct="1">
                        <a:defRPr sz="1800" kern="1200">
                          <a:solidFill>
                            <a:schemeClr val="tx1"/>
                          </a:solidFill>
                          <a:latin typeface="Segoe UI Semilight"/>
                        </a:defRPr>
                      </a:lvl5pPr>
                      <a:lvl6pPr marL="2286000" algn="l" defTabSz="914400" rtl="0" eaLnBrk="1" latinLnBrk="0" hangingPunct="1">
                        <a:defRPr sz="1800" kern="1200">
                          <a:solidFill>
                            <a:schemeClr val="tx1"/>
                          </a:solidFill>
                          <a:latin typeface="Segoe UI Semilight"/>
                        </a:defRPr>
                      </a:lvl6pPr>
                      <a:lvl7pPr marL="2743200" algn="l" defTabSz="914400" rtl="0" eaLnBrk="1" latinLnBrk="0" hangingPunct="1">
                        <a:defRPr sz="1800" kern="1200">
                          <a:solidFill>
                            <a:schemeClr val="tx1"/>
                          </a:solidFill>
                          <a:latin typeface="Segoe UI Semilight"/>
                        </a:defRPr>
                      </a:lvl7pPr>
                      <a:lvl8pPr marL="3200400" algn="l" defTabSz="914400" rtl="0" eaLnBrk="1" latinLnBrk="0" hangingPunct="1">
                        <a:defRPr sz="1800" kern="1200">
                          <a:solidFill>
                            <a:schemeClr val="tx1"/>
                          </a:solidFill>
                          <a:latin typeface="Segoe UI Semilight"/>
                        </a:defRPr>
                      </a:lvl8pPr>
                      <a:lvl9pPr marL="3657600" algn="l" defTabSz="914400" rtl="0" eaLnBrk="1" latinLnBrk="0" hangingPunct="1">
                        <a:defRPr sz="1800" kern="1200">
                          <a:solidFill>
                            <a:schemeClr val="tx1"/>
                          </a:solidFill>
                          <a:latin typeface="Segoe UI Semilight"/>
                        </a:defRPr>
                      </a:lvl9pPr>
                    </a:lstStyle>
                    <a:p>
                      <a:pPr algn="ctr" fontAlgn="t"/>
                      <a:r>
                        <a:rPr lang="en-US" sz="1600" dirty="0">
                          <a:effectLst/>
                        </a:rPr>
                        <a:t>Black</a:t>
                      </a:r>
                    </a:p>
                  </a:txBody>
                  <a:tcPr marL="121920" marR="121920" marT="91440" marB="91440" anchor="ctr">
                    <a:lnL w="12700" cap="flat" cmpd="sng" algn="ctr">
                      <a:solidFill>
                        <a:srgbClr val="353535"/>
                      </a:solidFill>
                      <a:prstDash val="solid"/>
                      <a:round/>
                      <a:headEnd type="none" w="med" len="med"/>
                      <a:tailEnd type="none" w="med" len="med"/>
                    </a:lnL>
                    <a:lnR w="12700" cap="flat" cmpd="sng" algn="ctr">
                      <a:solidFill>
                        <a:srgbClr val="353535"/>
                      </a:solidFill>
                      <a:prstDash val="solid"/>
                      <a:round/>
                      <a:headEnd type="none" w="med" len="med"/>
                      <a:tailEnd type="none" w="med" len="med"/>
                    </a:lnR>
                    <a:lnT w="12700" cap="flat" cmpd="sng" algn="ctr">
                      <a:solidFill>
                        <a:srgbClr val="353535"/>
                      </a:solidFill>
                      <a:prstDash val="solid"/>
                      <a:round/>
                      <a:headEnd type="none" w="med" len="med"/>
                      <a:tailEnd type="none" w="med" len="med"/>
                    </a:lnT>
                    <a:lnB w="12700" cap="flat" cmpd="sng" algn="ctr">
                      <a:solidFill>
                        <a:srgbClr val="353535"/>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42463123"/>
                  </a:ext>
                </a:extLst>
              </a:tr>
            </a:tbl>
          </a:graphicData>
        </a:graphic>
      </p:graphicFrame>
      <p:pic>
        <p:nvPicPr>
          <p:cNvPr id="5" name="Picture 2" descr="Outdoor Mountain">
            <a:extLst>
              <a:ext uri="{FF2B5EF4-FFF2-40B4-BE49-F238E27FC236}">
                <a16:creationId xmlns:a16="http://schemas.microsoft.com/office/drawing/2014/main" id="{5578A5F6-44B4-4D00-B251-946E63DD40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6974" y="1439862"/>
            <a:ext cx="2037030" cy="13716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White Flower">
            <a:extLst>
              <a:ext uri="{FF2B5EF4-FFF2-40B4-BE49-F238E27FC236}">
                <a16:creationId xmlns:a16="http://schemas.microsoft.com/office/drawing/2014/main" id="{38484379-DD31-4EF9-AC6D-4B56958A6F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6974" y="3121258"/>
            <a:ext cx="2057400" cy="13716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Train Station">
            <a:extLst>
              <a:ext uri="{FF2B5EF4-FFF2-40B4-BE49-F238E27FC236}">
                <a16:creationId xmlns:a16="http://schemas.microsoft.com/office/drawing/2014/main" id="{6B0347BA-2BCA-4713-9852-BCD657E2CC1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6974" y="4802653"/>
            <a:ext cx="1781295" cy="13716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E0D9164A-CE64-41D1-AC19-DA334EA35AB5}"/>
              </a:ext>
            </a:extLst>
          </p:cNvPr>
          <p:cNvSpPr txBox="1"/>
          <p:nvPr/>
        </p:nvSpPr>
        <p:spPr>
          <a:xfrm>
            <a:off x="222422" y="6301946"/>
            <a:ext cx="955589" cy="369332"/>
          </a:xfrm>
          <a:prstGeom prst="rect">
            <a:avLst/>
          </a:prstGeom>
          <a:noFill/>
        </p:spPr>
        <p:txBody>
          <a:bodyPr wrap="square" rtlCol="0">
            <a:spAutoFit/>
          </a:bodyPr>
          <a:lstStyle/>
          <a:p>
            <a:r>
              <a:rPr lang="en-US" dirty="0"/>
              <a:t>10-10</a:t>
            </a:r>
          </a:p>
        </p:txBody>
      </p:sp>
    </p:spTree>
    <p:extLst>
      <p:ext uri="{BB962C8B-B14F-4D97-AF65-F5344CB8AC3E}">
        <p14:creationId xmlns:p14="http://schemas.microsoft.com/office/powerpoint/2010/main" val="752416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name="887c3f43-4b19-4e83-afa2-574f9d34159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C35493-5445-4ADB-B0C9-A590A4F26D9E}"/>
              </a:ext>
            </a:extLst>
          </p:cNvPr>
          <p:cNvSpPr>
            <a:spLocks noGrp="1"/>
          </p:cNvSpPr>
          <p:nvPr>
            <p:ph type="title"/>
          </p:nvPr>
        </p:nvSpPr>
        <p:spPr/>
        <p:txBody>
          <a:bodyPr/>
          <a:lstStyle/>
          <a:p>
            <a:r>
              <a:rPr lang="en-US" dirty="0"/>
              <a:t>Optical Character Recognition (OCR)</a:t>
            </a:r>
          </a:p>
        </p:txBody>
      </p:sp>
      <p:pic>
        <p:nvPicPr>
          <p:cNvPr id="4" name="Picture 2" descr="Example OCR usage">
            <a:extLst>
              <a:ext uri="{FF2B5EF4-FFF2-40B4-BE49-F238E27FC236}">
                <a16:creationId xmlns:a16="http://schemas.microsoft.com/office/drawing/2014/main" id="{18E1B075-4F07-45F5-B7BF-1D717313DB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6954" y="2540000"/>
            <a:ext cx="7172655" cy="225266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C5BCAD71-160E-4FAD-9899-AE1A349DEC82}"/>
              </a:ext>
            </a:extLst>
          </p:cNvPr>
          <p:cNvSpPr txBox="1"/>
          <p:nvPr/>
        </p:nvSpPr>
        <p:spPr>
          <a:xfrm>
            <a:off x="222422" y="6301946"/>
            <a:ext cx="955589" cy="369332"/>
          </a:xfrm>
          <a:prstGeom prst="rect">
            <a:avLst/>
          </a:prstGeom>
          <a:noFill/>
        </p:spPr>
        <p:txBody>
          <a:bodyPr wrap="square" rtlCol="0">
            <a:spAutoFit/>
          </a:bodyPr>
          <a:lstStyle/>
          <a:p>
            <a:r>
              <a:rPr lang="en-US" dirty="0"/>
              <a:t>10-10</a:t>
            </a:r>
          </a:p>
        </p:txBody>
      </p:sp>
    </p:spTree>
    <p:extLst>
      <p:ext uri="{BB962C8B-B14F-4D97-AF65-F5344CB8AC3E}">
        <p14:creationId xmlns:p14="http://schemas.microsoft.com/office/powerpoint/2010/main" val="351988605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name="0f52e20a-e372-4c45-9fdb-794cfecc7de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6F1F5-B66F-4272-9259-10F6036FD71B}"/>
              </a:ext>
            </a:extLst>
          </p:cNvPr>
          <p:cNvSpPr>
            <a:spLocks noGrp="1"/>
          </p:cNvSpPr>
          <p:nvPr>
            <p:ph type="title"/>
          </p:nvPr>
        </p:nvSpPr>
        <p:spPr/>
        <p:txBody>
          <a:bodyPr/>
          <a:lstStyle/>
          <a:p>
            <a:r>
              <a:rPr lang="en-US" dirty="0"/>
              <a:t>Discussion</a:t>
            </a:r>
          </a:p>
        </p:txBody>
      </p:sp>
      <p:sp>
        <p:nvSpPr>
          <p:cNvPr id="4" name="Title 1">
            <a:extLst>
              <a:ext uri="{FF2B5EF4-FFF2-40B4-BE49-F238E27FC236}">
                <a16:creationId xmlns:a16="http://schemas.microsoft.com/office/drawing/2014/main" id="{C8989EE3-09D7-4684-9182-0AD141C1E287}"/>
              </a:ext>
            </a:extLst>
          </p:cNvPr>
          <p:cNvSpPr txBox="1">
            <a:spLocks/>
          </p:cNvSpPr>
          <p:nvPr/>
        </p:nvSpPr>
        <p:spPr>
          <a:xfrm>
            <a:off x="561752" y="1229710"/>
            <a:ext cx="3505886" cy="4398580"/>
          </a:xfrm>
          <a:prstGeom prst="rect">
            <a:avLst/>
          </a:prstGeom>
        </p:spPr>
        <p:txBody>
          <a:bodyPr anchor="ctr"/>
          <a:lstStyle>
            <a:lvl1pPr marL="0" marR="0" indent="0" algn="l" defTabSz="914400" rtl="0" eaLnBrk="1" fontAlgn="base" latinLnBrk="0" hangingPunct="1">
              <a:lnSpc>
                <a:spcPct val="100000"/>
              </a:lnSpc>
              <a:spcBef>
                <a:spcPct val="0"/>
              </a:spcBef>
              <a:spcAft>
                <a:spcPct val="0"/>
              </a:spcAft>
              <a:buClr>
                <a:srgbClr val="DC0081"/>
              </a:buClr>
              <a:buFont typeface="Wingdings" pitchFamily="2" charset="2"/>
              <a:tabLst/>
              <a:defRPr lang="en-US" sz="2800" b="1" kern="1200">
                <a:solidFill>
                  <a:schemeClr val="accent3"/>
                </a:solidFill>
                <a:effectLst/>
                <a:latin typeface="Verdana" pitchFamily="34" charset="0"/>
                <a:ea typeface="Segoe UI" pitchFamily="34" charset="0"/>
                <a:cs typeface="Arial" charset="0"/>
              </a:defRPr>
            </a:lvl1pPr>
            <a:lvl2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2pPr>
            <a:lvl3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3pPr>
            <a:lvl4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4pPr>
            <a:lvl5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5pPr>
            <a:lvl6pPr marL="4572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6pPr>
            <a:lvl7pPr marL="9144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7pPr>
            <a:lvl8pPr marL="13716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8pPr>
            <a:lvl9pPr marL="18288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9pPr>
          </a:lstStyle>
          <a:p>
            <a:pPr lvl="0" algn="ctr">
              <a:buClrTx/>
            </a:pPr>
            <a:r>
              <a:rPr lang="en-US" sz="1800" b="0" dirty="0">
                <a:solidFill>
                  <a:srgbClr val="000000"/>
                </a:solidFill>
                <a:latin typeface="Segoe UI" panose="020B0502040204020203" pitchFamily="34" charset="0"/>
                <a:ea typeface="+mn-ea"/>
                <a:cs typeface="Segoe UI" panose="020B0502040204020203" pitchFamily="34" charset="0"/>
              </a:rPr>
              <a:t>If you are hosting video using Media Services, what parameters would you use to decide between statically converted or dynamically packaged videos?</a:t>
            </a:r>
          </a:p>
        </p:txBody>
      </p:sp>
      <p:pic>
        <p:nvPicPr>
          <p:cNvPr id="5" name="Picture 4" descr="Question">
            <a:extLst>
              <a:ext uri="{FF2B5EF4-FFF2-40B4-BE49-F238E27FC236}">
                <a16:creationId xmlns:a16="http://schemas.microsoft.com/office/drawing/2014/main" id="{4742F759-3AF3-4DC2-852C-BFB12627DF5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2919" y="2204336"/>
            <a:ext cx="2449329" cy="2449329"/>
          </a:xfrm>
          <a:prstGeom prst="rect">
            <a:avLst/>
          </a:prstGeom>
        </p:spPr>
      </p:pic>
      <p:sp>
        <p:nvSpPr>
          <p:cNvPr id="6" name="TextBox 5">
            <a:extLst>
              <a:ext uri="{FF2B5EF4-FFF2-40B4-BE49-F238E27FC236}">
                <a16:creationId xmlns:a16="http://schemas.microsoft.com/office/drawing/2014/main" id="{F0F1792F-9C25-41F6-9EB3-0B83529AFB2D}"/>
              </a:ext>
            </a:extLst>
          </p:cNvPr>
          <p:cNvSpPr txBox="1"/>
          <p:nvPr/>
        </p:nvSpPr>
        <p:spPr>
          <a:xfrm>
            <a:off x="222422" y="6301946"/>
            <a:ext cx="955589" cy="369332"/>
          </a:xfrm>
          <a:prstGeom prst="rect">
            <a:avLst/>
          </a:prstGeom>
          <a:noFill/>
        </p:spPr>
        <p:txBody>
          <a:bodyPr wrap="square" rtlCol="0">
            <a:spAutoFit/>
          </a:bodyPr>
          <a:lstStyle/>
          <a:p>
            <a:r>
              <a:rPr lang="en-US" dirty="0"/>
              <a:t>10-10</a:t>
            </a:r>
          </a:p>
        </p:txBody>
      </p:sp>
    </p:spTree>
    <p:extLst>
      <p:ext uri="{BB962C8B-B14F-4D97-AF65-F5344CB8AC3E}">
        <p14:creationId xmlns:p14="http://schemas.microsoft.com/office/powerpoint/2010/main" val="296956514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name="a78524f4-f525-4971-9089-e4c6054d3a97">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FBD49A-163A-4C3B-9068-405CAA118A77}"/>
              </a:ext>
            </a:extLst>
          </p:cNvPr>
          <p:cNvSpPr>
            <a:spLocks noGrp="1"/>
          </p:cNvSpPr>
          <p:nvPr>
            <p:ph type="title"/>
          </p:nvPr>
        </p:nvSpPr>
        <p:spPr/>
        <p:txBody>
          <a:bodyPr/>
          <a:lstStyle/>
          <a:p>
            <a:r>
              <a:rPr lang="en-US" dirty="0"/>
              <a:t>Lab: Deploying Service Instances as Components of Overall Azure Solutions</a:t>
            </a:r>
          </a:p>
        </p:txBody>
      </p:sp>
      <p:sp>
        <p:nvSpPr>
          <p:cNvPr id="3" name="Text Placeholder 2">
            <a:extLst>
              <a:ext uri="{FF2B5EF4-FFF2-40B4-BE49-F238E27FC236}">
                <a16:creationId xmlns:a16="http://schemas.microsoft.com/office/drawing/2014/main" id="{EBDEA8A9-B826-4369-AE64-4A10B1C6848C}"/>
              </a:ext>
            </a:extLst>
          </p:cNvPr>
          <p:cNvSpPr>
            <a:spLocks noGrp="1"/>
          </p:cNvSpPr>
          <p:nvPr>
            <p:ph type="body" idx="1"/>
          </p:nvPr>
        </p:nvSpPr>
        <p:spPr/>
        <p:txBody>
          <a:bodyPr/>
          <a:lstStyle/>
          <a:p>
            <a:r>
              <a:rPr lang="en-US" dirty="0"/>
              <a:t>Exercise 1: Deploying Function App and Cognitive Service using ARM Template
Exercise 2: Cleanup Subscription</a:t>
            </a:r>
          </a:p>
        </p:txBody>
      </p:sp>
      <p:sp>
        <p:nvSpPr>
          <p:cNvPr id="4" name="TextBox 3">
            <a:extLst>
              <a:ext uri="{FF2B5EF4-FFF2-40B4-BE49-F238E27FC236}">
                <a16:creationId xmlns:a16="http://schemas.microsoft.com/office/drawing/2014/main" id="{BC1B7472-733B-4349-970C-847D0F7DCA3B}"/>
              </a:ext>
            </a:extLst>
          </p:cNvPr>
          <p:cNvSpPr txBox="1"/>
          <p:nvPr/>
        </p:nvSpPr>
        <p:spPr>
          <a:xfrm>
            <a:off x="458788" y="3728363"/>
            <a:ext cx="3146311" cy="523220"/>
          </a:xfrm>
          <a:prstGeom prst="rect">
            <a:avLst/>
          </a:prstGeom>
          <a:noFill/>
        </p:spPr>
        <p:txBody>
          <a:bodyPr vert="horz" wrap="none" rtlCol="0">
            <a:spAutoFit/>
          </a:bodyPr>
          <a:lstStyle/>
          <a:p>
            <a:r>
              <a:rPr lang="en-US" sz="2800" b="0" dirty="0">
                <a:latin typeface="Segoe UI" panose="020B0502040204020203" pitchFamily="34" charset="0"/>
              </a:rPr>
              <a:t>Logon Information</a:t>
            </a:r>
          </a:p>
        </p:txBody>
      </p:sp>
      <p:sp>
        <p:nvSpPr>
          <p:cNvPr id="5" name="TextBox 4">
            <a:extLst>
              <a:ext uri="{FF2B5EF4-FFF2-40B4-BE49-F238E27FC236}">
                <a16:creationId xmlns:a16="http://schemas.microsoft.com/office/drawing/2014/main" id="{701550F9-1A1F-4887-8B4F-B5316C5BA23B}"/>
              </a:ext>
            </a:extLst>
          </p:cNvPr>
          <p:cNvSpPr txBox="1"/>
          <p:nvPr/>
        </p:nvSpPr>
        <p:spPr>
          <a:xfrm>
            <a:off x="458788" y="4126141"/>
            <a:ext cx="6168612" cy="1384995"/>
          </a:xfrm>
          <a:prstGeom prst="rect">
            <a:avLst/>
          </a:prstGeom>
          <a:noFill/>
        </p:spPr>
        <p:txBody>
          <a:bodyPr vert="horz" wrap="none" rtlCol="0">
            <a:spAutoFit/>
          </a:bodyPr>
          <a:lstStyle/>
          <a:p>
            <a:r>
              <a:rPr lang="en-US" sz="2800" b="0" dirty="0">
                <a:latin typeface="Segoe UI" panose="020B0502040204020203" pitchFamily="34" charset="0"/>
              </a:rPr>
              <a:t>Virtual machine:	</a:t>
            </a:r>
            <a:r>
              <a:rPr lang="en-US" sz="2800" dirty="0">
                <a:latin typeface="Segoe UI" panose="020B0502040204020203" pitchFamily="34" charset="0"/>
              </a:rPr>
              <a:t>20535A-SEA-ARCH</a:t>
            </a:r>
            <a:endParaRPr lang="en-US" sz="2800" b="0" dirty="0">
              <a:latin typeface="Segoe UI" panose="020B0502040204020203" pitchFamily="34" charset="0"/>
            </a:endParaRPr>
          </a:p>
          <a:p>
            <a:r>
              <a:rPr lang="en-US" sz="2800" b="0" dirty="0">
                <a:latin typeface="Segoe UI" panose="020B0502040204020203" pitchFamily="34" charset="0"/>
              </a:rPr>
              <a:t>User name: 	</a:t>
            </a:r>
            <a:r>
              <a:rPr lang="en-US" sz="2800" dirty="0">
                <a:latin typeface="Segoe UI" panose="020B0502040204020203" pitchFamily="34" charset="0"/>
              </a:rPr>
              <a:t>Admin</a:t>
            </a:r>
            <a:endParaRPr lang="en-US" sz="2800" b="0" dirty="0">
              <a:latin typeface="Segoe UI" panose="020B0502040204020203" pitchFamily="34" charset="0"/>
            </a:endParaRPr>
          </a:p>
          <a:p>
            <a:r>
              <a:rPr lang="en-US" sz="2800" b="0" dirty="0">
                <a:latin typeface="Segoe UI" panose="020B0502040204020203" pitchFamily="34" charset="0"/>
              </a:rPr>
              <a:t>Password: 		</a:t>
            </a:r>
            <a:r>
              <a:rPr lang="en-US" sz="2800" dirty="0">
                <a:latin typeface="Segoe UI" panose="020B0502040204020203" pitchFamily="34" charset="0"/>
              </a:rPr>
              <a:t>Pa55w.rd</a:t>
            </a:r>
            <a:endParaRPr lang="en-US" sz="2800" b="0" dirty="0">
              <a:solidFill>
                <a:srgbClr val="000000"/>
              </a:solidFill>
              <a:latin typeface="Segoe UI" panose="020B0502040204020203" pitchFamily="34" charset="0"/>
            </a:endParaRPr>
          </a:p>
        </p:txBody>
      </p:sp>
      <p:sp>
        <p:nvSpPr>
          <p:cNvPr id="6" name="TextBox 5">
            <a:extLst>
              <a:ext uri="{FF2B5EF4-FFF2-40B4-BE49-F238E27FC236}">
                <a16:creationId xmlns:a16="http://schemas.microsoft.com/office/drawing/2014/main" id="{4AC40AC4-BF25-4971-BA3A-15DBF3F1571F}"/>
              </a:ext>
            </a:extLst>
          </p:cNvPr>
          <p:cNvSpPr txBox="1"/>
          <p:nvPr/>
        </p:nvSpPr>
        <p:spPr>
          <a:xfrm>
            <a:off x="458788" y="6163356"/>
            <a:ext cx="4529573" cy="523220"/>
          </a:xfrm>
          <a:prstGeom prst="rect">
            <a:avLst/>
          </a:prstGeom>
          <a:noFill/>
        </p:spPr>
        <p:txBody>
          <a:bodyPr vert="horz" wrap="none" rtlCol="0">
            <a:spAutoFit/>
          </a:bodyPr>
          <a:lstStyle/>
          <a:p>
            <a:r>
              <a:rPr lang="en-US" sz="2800" b="0" dirty="0">
                <a:latin typeface="Segoe UI" panose="020B0502040204020203" pitchFamily="34" charset="0"/>
              </a:rPr>
              <a:t>Estimated Time: 60 minutes</a:t>
            </a:r>
          </a:p>
        </p:txBody>
      </p:sp>
    </p:spTree>
    <p:extLst>
      <p:ext uri="{BB962C8B-B14F-4D97-AF65-F5344CB8AC3E}">
        <p14:creationId xmlns:p14="http://schemas.microsoft.com/office/powerpoint/2010/main" val="34698433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name="Lab Scenario860707277">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42C862-E0D5-4F35-A1F3-32CA38A7D2A9}"/>
              </a:ext>
            </a:extLst>
          </p:cNvPr>
          <p:cNvSpPr>
            <a:spLocks noGrp="1"/>
          </p:cNvSpPr>
          <p:nvPr>
            <p:ph type="title"/>
          </p:nvPr>
        </p:nvSpPr>
        <p:spPr/>
        <p:txBody>
          <a:bodyPr/>
          <a:lstStyle/>
          <a:p>
            <a:r>
              <a:rPr lang="en-US" dirty="0"/>
              <a:t>Lab Scenario</a:t>
            </a:r>
          </a:p>
        </p:txBody>
      </p:sp>
      <p:sp>
        <p:nvSpPr>
          <p:cNvPr id="4" name="TextBox 3">
            <a:extLst>
              <a:ext uri="{FF2B5EF4-FFF2-40B4-BE49-F238E27FC236}">
                <a16:creationId xmlns:a16="http://schemas.microsoft.com/office/drawing/2014/main" id="{EB79AF3C-DF43-44FE-B688-18ABAA066225}"/>
              </a:ext>
            </a:extLst>
          </p:cNvPr>
          <p:cNvSpPr txBox="1"/>
          <p:nvPr/>
        </p:nvSpPr>
        <p:spPr>
          <a:xfrm>
            <a:off x="458788" y="1021214"/>
            <a:ext cx="8119156" cy="3108543"/>
          </a:xfrm>
          <a:prstGeom prst="rect">
            <a:avLst/>
          </a:prstGeom>
          <a:noFill/>
        </p:spPr>
        <p:txBody>
          <a:bodyPr vert="horz" wrap="square" rtlCol="0">
            <a:spAutoFit/>
          </a:bodyPr>
          <a:lstStyle/>
          <a:p>
            <a:pPr marL="0" marR="0">
              <a:spcBef>
                <a:spcPts val="600"/>
              </a:spcBef>
              <a:spcAft>
                <a:spcPts val="800"/>
              </a:spcAft>
            </a:pPr>
            <a:r>
              <a:rPr lang="en-US" sz="2800" b="0" dirty="0">
                <a:latin typeface="Segoe UI" panose="020B0502040204020203" pitchFamily="34" charset="0"/>
                <a:ea typeface="Calibri" panose="020F0502020204030204" pitchFamily="34" charset="0"/>
                <a:cs typeface="Times New Roman" panose="02020603050405020304" pitchFamily="18" charset="0"/>
              </a:rPr>
              <a:t>A local ESL (English-as-a-second-language) outreach group wants to add a quick translation tool to their website. To accomplish this, they would like to use the Translation API in Cognitive Services and wrap it with a simple proxy so that they can use it on their website and potentially a future mobile application.</a:t>
            </a:r>
            <a:endParaRPr lang="en-US" sz="2800" b="0" dirty="0">
              <a:effectLst/>
              <a:latin typeface="Segoe UI" panose="020B0502040204020203"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79314154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name="bb1a7c50-b8a8-40a7-85db-59081cad6e6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399901-564F-4E45-BF43-A0C7738C0510}"/>
              </a:ext>
            </a:extLst>
          </p:cNvPr>
          <p:cNvSpPr>
            <a:spLocks noGrp="1"/>
          </p:cNvSpPr>
          <p:nvPr>
            <p:ph type="title"/>
          </p:nvPr>
        </p:nvSpPr>
        <p:spPr/>
        <p:txBody>
          <a:bodyPr/>
          <a:lstStyle/>
          <a:p>
            <a:r>
              <a:rPr lang="en-US" dirty="0"/>
              <a:t>Lab Review</a:t>
            </a:r>
          </a:p>
        </p:txBody>
      </p:sp>
      <p:sp>
        <p:nvSpPr>
          <p:cNvPr id="3" name="Text Placeholder 2">
            <a:extLst>
              <a:ext uri="{FF2B5EF4-FFF2-40B4-BE49-F238E27FC236}">
                <a16:creationId xmlns:a16="http://schemas.microsoft.com/office/drawing/2014/main" id="{B9214718-3A9A-4E83-BA96-C36466DA7183}"/>
              </a:ext>
            </a:extLst>
          </p:cNvPr>
          <p:cNvSpPr>
            <a:spLocks noGrp="1"/>
          </p:cNvSpPr>
          <p:nvPr>
            <p:ph type="body" idx="1"/>
          </p:nvPr>
        </p:nvSpPr>
        <p:spPr/>
        <p:txBody>
          <a:bodyPr/>
          <a:lstStyle/>
          <a:p>
            <a:r>
              <a:rPr lang="en-US" dirty="0"/>
              <a:t>What other scenarios would require you to deploy a Cognitive Services instance in an ARM Template?</a:t>
            </a:r>
          </a:p>
        </p:txBody>
      </p:sp>
    </p:spTree>
    <p:extLst>
      <p:ext uri="{BB962C8B-B14F-4D97-AF65-F5344CB8AC3E}">
        <p14:creationId xmlns:p14="http://schemas.microsoft.com/office/powerpoint/2010/main" val="12902358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name="Module_Review">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58EAF9-C1CE-41B5-A755-00F5A752658D}"/>
              </a:ext>
            </a:extLst>
          </p:cNvPr>
          <p:cNvSpPr>
            <a:spLocks noGrp="1"/>
          </p:cNvSpPr>
          <p:nvPr>
            <p:ph type="title"/>
          </p:nvPr>
        </p:nvSpPr>
        <p:spPr/>
        <p:txBody>
          <a:bodyPr/>
          <a:lstStyle/>
          <a:p>
            <a:r>
              <a:rPr lang="en-US" dirty="0"/>
              <a:t>Module Review and Takeaways</a:t>
            </a:r>
          </a:p>
        </p:txBody>
      </p:sp>
      <p:sp>
        <p:nvSpPr>
          <p:cNvPr id="3" name="Text Placeholder 2">
            <a:extLst>
              <a:ext uri="{FF2B5EF4-FFF2-40B4-BE49-F238E27FC236}">
                <a16:creationId xmlns:a16="http://schemas.microsoft.com/office/drawing/2014/main" id="{44CD6DD6-B6FB-449C-862D-B50B7B4EF72B}"/>
              </a:ext>
            </a:extLst>
          </p:cNvPr>
          <p:cNvSpPr>
            <a:spLocks noGrp="1"/>
          </p:cNvSpPr>
          <p:nvPr>
            <p:ph type="body" idx="1"/>
          </p:nvPr>
        </p:nvSpPr>
        <p:spPr/>
        <p:txBody>
          <a:bodyPr/>
          <a:lstStyle/>
          <a:p>
            <a:r>
              <a:rPr lang="en-US" dirty="0"/>
              <a:t>Review Question</a:t>
            </a:r>
          </a:p>
        </p:txBody>
      </p:sp>
    </p:spTree>
    <p:extLst>
      <p:ext uri="{BB962C8B-B14F-4D97-AF65-F5344CB8AC3E}">
        <p14:creationId xmlns:p14="http://schemas.microsoft.com/office/powerpoint/2010/main" val="34912534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7C5EF4-3CC2-41CF-8594-D8F97395479E}"/>
              </a:ext>
            </a:extLst>
          </p:cNvPr>
          <p:cNvSpPr>
            <a:spLocks noGrp="1"/>
          </p:cNvSpPr>
          <p:nvPr>
            <p:ph type="title"/>
          </p:nvPr>
        </p:nvSpPr>
        <p:spPr/>
        <p:txBody>
          <a:bodyPr/>
          <a:lstStyle/>
          <a:p>
            <a:r>
              <a:rPr lang="en-US" dirty="0"/>
              <a:t>Module Overview</a:t>
            </a:r>
          </a:p>
        </p:txBody>
      </p:sp>
      <p:sp>
        <p:nvSpPr>
          <p:cNvPr id="3" name="Text Placeholder 2">
            <a:extLst>
              <a:ext uri="{FF2B5EF4-FFF2-40B4-BE49-F238E27FC236}">
                <a16:creationId xmlns:a16="http://schemas.microsoft.com/office/drawing/2014/main" id="{794CECA2-6279-4D54-9C36-BB200411024F}"/>
              </a:ext>
            </a:extLst>
          </p:cNvPr>
          <p:cNvSpPr>
            <a:spLocks noGrp="1"/>
          </p:cNvSpPr>
          <p:nvPr>
            <p:ph type="body" idx="1"/>
          </p:nvPr>
        </p:nvSpPr>
        <p:spPr/>
        <p:txBody>
          <a:bodyPr/>
          <a:lstStyle/>
          <a:p>
            <a:r>
              <a:rPr lang="en-US" dirty="0"/>
              <a:t>Event Messaging
Integration
Internet of Things (IoT)</a:t>
            </a:r>
          </a:p>
        </p:txBody>
      </p:sp>
      <p:sp>
        <p:nvSpPr>
          <p:cNvPr id="4" name="TextBox 3">
            <a:extLst>
              <a:ext uri="{FF2B5EF4-FFF2-40B4-BE49-F238E27FC236}">
                <a16:creationId xmlns:a16="http://schemas.microsoft.com/office/drawing/2014/main" id="{3E6EFA2B-E25F-415C-8527-98B96AE3EF6C}"/>
              </a:ext>
            </a:extLst>
          </p:cNvPr>
          <p:cNvSpPr txBox="1"/>
          <p:nvPr/>
        </p:nvSpPr>
        <p:spPr>
          <a:xfrm>
            <a:off x="222422" y="6301946"/>
            <a:ext cx="955589" cy="369332"/>
          </a:xfrm>
          <a:prstGeom prst="rect">
            <a:avLst/>
          </a:prstGeom>
          <a:noFill/>
        </p:spPr>
        <p:txBody>
          <a:bodyPr wrap="square" rtlCol="0">
            <a:spAutoFit/>
          </a:bodyPr>
          <a:lstStyle/>
          <a:p>
            <a:r>
              <a:rPr lang="en-US" dirty="0"/>
              <a:t>11-1</a:t>
            </a:r>
          </a:p>
        </p:txBody>
      </p:sp>
    </p:spTree>
    <p:extLst>
      <p:ext uri="{BB962C8B-B14F-4D97-AF65-F5344CB8AC3E}">
        <p14:creationId xmlns:p14="http://schemas.microsoft.com/office/powerpoint/2010/main" val="363429768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D49EC-FDD8-49E8-A299-32CED10F0BE2}"/>
              </a:ext>
            </a:extLst>
          </p:cNvPr>
          <p:cNvSpPr>
            <a:spLocks noGrp="1"/>
          </p:cNvSpPr>
          <p:nvPr>
            <p:ph type="title"/>
          </p:nvPr>
        </p:nvSpPr>
        <p:spPr/>
        <p:txBody>
          <a:bodyPr/>
          <a:lstStyle/>
          <a:p>
            <a:r>
              <a:rPr lang="en-US" dirty="0"/>
              <a:t>Lesson 1: Event Messaging</a:t>
            </a:r>
          </a:p>
        </p:txBody>
      </p:sp>
      <p:sp>
        <p:nvSpPr>
          <p:cNvPr id="3" name="Text Placeholder 2">
            <a:extLst>
              <a:ext uri="{FF2B5EF4-FFF2-40B4-BE49-F238E27FC236}">
                <a16:creationId xmlns:a16="http://schemas.microsoft.com/office/drawing/2014/main" id="{46CDAB82-FEFC-4CCD-863A-0BFB031BB846}"/>
              </a:ext>
            </a:extLst>
          </p:cNvPr>
          <p:cNvSpPr>
            <a:spLocks noGrp="1"/>
          </p:cNvSpPr>
          <p:nvPr>
            <p:ph type="body" idx="1"/>
          </p:nvPr>
        </p:nvSpPr>
        <p:spPr/>
        <p:txBody>
          <a:bodyPr/>
          <a:lstStyle/>
          <a:p>
            <a:r>
              <a:rPr lang="en-US" dirty="0"/>
              <a:t>Storage Queues
Service Bus
Event Grid</a:t>
            </a:r>
          </a:p>
        </p:txBody>
      </p:sp>
      <p:sp>
        <p:nvSpPr>
          <p:cNvPr id="4" name="TextBox 3">
            <a:extLst>
              <a:ext uri="{FF2B5EF4-FFF2-40B4-BE49-F238E27FC236}">
                <a16:creationId xmlns:a16="http://schemas.microsoft.com/office/drawing/2014/main" id="{84C4084D-96F9-4B71-A53D-2FEE72730DC5}"/>
              </a:ext>
            </a:extLst>
          </p:cNvPr>
          <p:cNvSpPr txBox="1"/>
          <p:nvPr/>
        </p:nvSpPr>
        <p:spPr>
          <a:xfrm>
            <a:off x="222422" y="6301946"/>
            <a:ext cx="955589" cy="369332"/>
          </a:xfrm>
          <a:prstGeom prst="rect">
            <a:avLst/>
          </a:prstGeom>
          <a:noFill/>
        </p:spPr>
        <p:txBody>
          <a:bodyPr wrap="square" rtlCol="0">
            <a:spAutoFit/>
          </a:bodyPr>
          <a:lstStyle/>
          <a:p>
            <a:r>
              <a:rPr lang="en-US" dirty="0"/>
              <a:t>11-1</a:t>
            </a:r>
          </a:p>
        </p:txBody>
      </p:sp>
    </p:spTree>
    <p:extLst>
      <p:ext uri="{BB962C8B-B14F-4D97-AF65-F5344CB8AC3E}">
        <p14:creationId xmlns:p14="http://schemas.microsoft.com/office/powerpoint/2010/main" val="40917197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aa28cae9-3b14-483a-8b03-ddeadc25434f">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EF0305-E1B7-4605-9018-A3320AB54E4E}"/>
              </a:ext>
            </a:extLst>
          </p:cNvPr>
          <p:cNvSpPr>
            <a:spLocks noGrp="1"/>
          </p:cNvSpPr>
          <p:nvPr>
            <p:ph type="title"/>
          </p:nvPr>
        </p:nvSpPr>
        <p:spPr/>
        <p:txBody>
          <a:bodyPr/>
          <a:lstStyle/>
          <a:p>
            <a:r>
              <a:rPr lang="en-US" dirty="0"/>
              <a:t>Cognitive Services</a:t>
            </a:r>
          </a:p>
        </p:txBody>
      </p:sp>
      <p:sp>
        <p:nvSpPr>
          <p:cNvPr id="4" name="Rectangle 3">
            <a:extLst>
              <a:ext uri="{FF2B5EF4-FFF2-40B4-BE49-F238E27FC236}">
                <a16:creationId xmlns:a16="http://schemas.microsoft.com/office/drawing/2014/main" id="{3DF02486-91E7-403A-9F35-E6163666A292}"/>
              </a:ext>
            </a:extLst>
          </p:cNvPr>
          <p:cNvSpPr/>
          <p:nvPr/>
        </p:nvSpPr>
        <p:spPr>
          <a:xfrm>
            <a:off x="424191" y="2586329"/>
            <a:ext cx="2903785" cy="1754326"/>
          </a:xfrm>
          <a:prstGeom prst="rect">
            <a:avLst/>
          </a:prstGeom>
        </p:spPr>
        <p:txBody>
          <a:bodyPr wrap="square" anchor="ctr">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0" defTabSz="932418" fontAlgn="auto">
              <a:lnSpc>
                <a:spcPct val="90000"/>
              </a:lnSpc>
              <a:spcBef>
                <a:spcPts val="0"/>
              </a:spcBef>
              <a:spcAft>
                <a:spcPts val="1499"/>
              </a:spcAft>
              <a:defRPr/>
            </a:pPr>
            <a:r>
              <a:rPr lang="en-US" altLang="en-US" sz="4000" b="0" dirty="0">
                <a:solidFill>
                  <a:srgbClr val="505050"/>
                </a:solidFill>
                <a:latin typeface="Segoe UI Light"/>
                <a:cs typeface="Arial" charset="0"/>
              </a:rPr>
              <a:t>Microsoft Cognitive Services</a:t>
            </a:r>
          </a:p>
        </p:txBody>
      </p:sp>
      <p:sp>
        <p:nvSpPr>
          <p:cNvPr id="5" name="TextBox 39">
            <a:extLst>
              <a:ext uri="{FF2B5EF4-FFF2-40B4-BE49-F238E27FC236}">
                <a16:creationId xmlns:a16="http://schemas.microsoft.com/office/drawing/2014/main" id="{94C219A8-905B-4C9C-BFB6-7BCCBE4B3A82}"/>
              </a:ext>
            </a:extLst>
          </p:cNvPr>
          <p:cNvSpPr txBox="1"/>
          <p:nvPr/>
        </p:nvSpPr>
        <p:spPr>
          <a:xfrm>
            <a:off x="3908373" y="994713"/>
            <a:ext cx="4993997" cy="959948"/>
          </a:xfrm>
          <a:prstGeom prst="rect">
            <a:avLst/>
          </a:prstGeom>
          <a:noFill/>
        </p:spPr>
        <p:txBody>
          <a:bodyPr wrap="square" lIns="186494" tIns="149196" rIns="186494" bIns="149196" rtlCol="0" anchor="t">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0" defTabSz="932418" fontAlgn="auto">
              <a:lnSpc>
                <a:spcPct val="90000"/>
              </a:lnSpc>
              <a:spcBef>
                <a:spcPts val="0"/>
              </a:spcBef>
              <a:spcAft>
                <a:spcPts val="612"/>
              </a:spcAft>
              <a:defRPr/>
            </a:pPr>
            <a:r>
              <a:rPr lang="en-US" b="0" dirty="0">
                <a:solidFill>
                  <a:sysClr val="windowText" lastClr="000000"/>
                </a:solidFill>
                <a:latin typeface="Segoe UI Semilight" panose="020B0402040204020203" pitchFamily="34" charset="0"/>
                <a:cs typeface="Segoe UI Semilight" panose="020B0402040204020203" pitchFamily="34" charset="0"/>
              </a:rPr>
              <a:t>Vision</a:t>
            </a:r>
          </a:p>
          <a:p>
            <a:pPr lvl="0" defTabSz="932418" fontAlgn="auto">
              <a:lnSpc>
                <a:spcPct val="90000"/>
              </a:lnSpc>
              <a:spcBef>
                <a:spcPts val="0"/>
              </a:spcBef>
              <a:spcAft>
                <a:spcPts val="612"/>
              </a:spcAft>
              <a:defRPr/>
            </a:pPr>
            <a:r>
              <a:rPr lang="en-US" sz="1200" b="0" dirty="0">
                <a:solidFill>
                  <a:sysClr val="windowText" lastClr="000000"/>
                </a:solidFill>
                <a:latin typeface="Segoe UI Semilight"/>
                <a:cs typeface="Arial" charset="0"/>
              </a:rPr>
              <a:t>Computer Vision | Content Moderator | Emotion | Face | Video | </a:t>
            </a:r>
            <a:br>
              <a:rPr lang="en-US" sz="1200" b="0" dirty="0">
                <a:solidFill>
                  <a:sysClr val="windowText" lastClr="000000"/>
                </a:solidFill>
                <a:latin typeface="Segoe UI Semilight"/>
                <a:cs typeface="Arial" charset="0"/>
              </a:rPr>
            </a:br>
            <a:r>
              <a:rPr lang="en-US" sz="1200" b="0" dirty="0">
                <a:solidFill>
                  <a:sysClr val="windowText" lastClr="000000"/>
                </a:solidFill>
                <a:latin typeface="Segoe UI Semilight"/>
                <a:cs typeface="Arial" charset="0"/>
              </a:rPr>
              <a:t>Video Indexer | Custom Vision Service</a:t>
            </a:r>
          </a:p>
        </p:txBody>
      </p:sp>
      <p:sp>
        <p:nvSpPr>
          <p:cNvPr id="6" name="TextBox 41">
            <a:extLst>
              <a:ext uri="{FF2B5EF4-FFF2-40B4-BE49-F238E27FC236}">
                <a16:creationId xmlns:a16="http://schemas.microsoft.com/office/drawing/2014/main" id="{7F2930AB-87A7-4F39-A686-04FB55745656}"/>
              </a:ext>
            </a:extLst>
          </p:cNvPr>
          <p:cNvSpPr txBox="1"/>
          <p:nvPr/>
        </p:nvSpPr>
        <p:spPr>
          <a:xfrm>
            <a:off x="3908373" y="1798961"/>
            <a:ext cx="4993997" cy="1036892"/>
          </a:xfrm>
          <a:prstGeom prst="rect">
            <a:avLst/>
          </a:prstGeom>
          <a:noFill/>
        </p:spPr>
        <p:txBody>
          <a:bodyPr wrap="square" lIns="186494" tIns="149196" rIns="186494" bIns="149196" rtlCol="0" anchor="t">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0" defTabSz="932418" fontAlgn="auto">
              <a:lnSpc>
                <a:spcPct val="90000"/>
              </a:lnSpc>
              <a:spcBef>
                <a:spcPts val="0"/>
              </a:spcBef>
              <a:spcAft>
                <a:spcPts val="612"/>
              </a:spcAft>
              <a:defRPr/>
            </a:pPr>
            <a:r>
              <a:rPr lang="en-US" b="0" dirty="0">
                <a:solidFill>
                  <a:sysClr val="windowText" lastClr="000000"/>
                </a:solidFill>
                <a:latin typeface="Segoe UI Semilight" panose="020B0402040204020203" pitchFamily="34" charset="0"/>
                <a:cs typeface="Segoe UI Semilight" panose="020B0402040204020203" pitchFamily="34" charset="0"/>
              </a:rPr>
              <a:t>Speech</a:t>
            </a:r>
          </a:p>
          <a:p>
            <a:pPr lvl="0" defTabSz="932418" fontAlgn="auto">
              <a:lnSpc>
                <a:spcPct val="90000"/>
              </a:lnSpc>
              <a:spcBef>
                <a:spcPts val="0"/>
              </a:spcBef>
              <a:spcAft>
                <a:spcPts val="612"/>
              </a:spcAft>
              <a:defRPr/>
            </a:pPr>
            <a:r>
              <a:rPr lang="en-US" sz="1200" b="0" dirty="0">
                <a:solidFill>
                  <a:sysClr val="windowText" lastClr="000000"/>
                </a:solidFill>
                <a:latin typeface="Segoe UI Semilight"/>
                <a:cs typeface="Arial" charset="0"/>
              </a:rPr>
              <a:t>Bing Speech | Custom Speech Service | Speaker Recognition</a:t>
            </a:r>
          </a:p>
          <a:p>
            <a:pPr lvl="0" defTabSz="932418" fontAlgn="auto">
              <a:lnSpc>
                <a:spcPct val="90000"/>
              </a:lnSpc>
              <a:spcBef>
                <a:spcPts val="0"/>
              </a:spcBef>
              <a:spcAft>
                <a:spcPts val="612"/>
              </a:spcAft>
              <a:defRPr/>
            </a:pPr>
            <a:r>
              <a:rPr lang="en-US" sz="1200" b="0" dirty="0">
                <a:solidFill>
                  <a:sysClr val="windowText" lastClr="000000"/>
                </a:solidFill>
                <a:latin typeface="Segoe UI Semilight"/>
                <a:cs typeface="Arial" charset="0"/>
              </a:rPr>
              <a:t> </a:t>
            </a:r>
          </a:p>
        </p:txBody>
      </p:sp>
      <p:sp>
        <p:nvSpPr>
          <p:cNvPr id="7" name="TextBox 42">
            <a:extLst>
              <a:ext uri="{FF2B5EF4-FFF2-40B4-BE49-F238E27FC236}">
                <a16:creationId xmlns:a16="http://schemas.microsoft.com/office/drawing/2014/main" id="{E4592E4F-6896-4A26-9AB6-DC723227470D}"/>
              </a:ext>
            </a:extLst>
          </p:cNvPr>
          <p:cNvSpPr txBox="1"/>
          <p:nvPr/>
        </p:nvSpPr>
        <p:spPr>
          <a:xfrm>
            <a:off x="3908373" y="3478760"/>
            <a:ext cx="4993997" cy="959948"/>
          </a:xfrm>
          <a:prstGeom prst="rect">
            <a:avLst/>
          </a:prstGeom>
          <a:noFill/>
        </p:spPr>
        <p:txBody>
          <a:bodyPr wrap="square" lIns="186494" tIns="149196" rIns="186494" bIns="149196" rtlCol="0" anchor="t">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0" defTabSz="932418" fontAlgn="auto">
              <a:lnSpc>
                <a:spcPct val="90000"/>
              </a:lnSpc>
              <a:spcBef>
                <a:spcPts val="0"/>
              </a:spcBef>
              <a:spcAft>
                <a:spcPts val="612"/>
              </a:spcAft>
              <a:defRPr/>
            </a:pPr>
            <a:r>
              <a:rPr lang="en-US" b="0" dirty="0">
                <a:solidFill>
                  <a:sysClr val="windowText" lastClr="000000"/>
                </a:solidFill>
                <a:latin typeface="Segoe UI Semilight" panose="020B0402040204020203" pitchFamily="34" charset="0"/>
                <a:cs typeface="Segoe UI Semilight" panose="020B0402040204020203" pitchFamily="34" charset="0"/>
              </a:rPr>
              <a:t>Knowledge</a:t>
            </a:r>
          </a:p>
          <a:p>
            <a:pPr lvl="0" defTabSz="932418" fontAlgn="auto">
              <a:lnSpc>
                <a:spcPct val="90000"/>
              </a:lnSpc>
              <a:spcBef>
                <a:spcPts val="0"/>
              </a:spcBef>
              <a:spcAft>
                <a:spcPts val="612"/>
              </a:spcAft>
              <a:defRPr/>
            </a:pPr>
            <a:r>
              <a:rPr lang="en-US" sz="1200" b="0" dirty="0">
                <a:solidFill>
                  <a:sysClr val="windowText" lastClr="000000"/>
                </a:solidFill>
                <a:latin typeface="Segoe UI Semilight"/>
                <a:cs typeface="Arial" charset="0"/>
              </a:rPr>
              <a:t>Academic Knowledge | Entity Linking | Knowledge Exploration | Recommendations | QnA Maker | Custom Decision Service</a:t>
            </a:r>
          </a:p>
        </p:txBody>
      </p:sp>
      <p:sp>
        <p:nvSpPr>
          <p:cNvPr id="8" name="TextBox 43">
            <a:extLst>
              <a:ext uri="{FF2B5EF4-FFF2-40B4-BE49-F238E27FC236}">
                <a16:creationId xmlns:a16="http://schemas.microsoft.com/office/drawing/2014/main" id="{577EFFCB-3E25-4BB4-A15C-2E1B5024B7A0}"/>
              </a:ext>
            </a:extLst>
          </p:cNvPr>
          <p:cNvSpPr txBox="1"/>
          <p:nvPr/>
        </p:nvSpPr>
        <p:spPr>
          <a:xfrm>
            <a:off x="3908373" y="2624319"/>
            <a:ext cx="4993997" cy="959948"/>
          </a:xfrm>
          <a:prstGeom prst="rect">
            <a:avLst/>
          </a:prstGeom>
          <a:noFill/>
        </p:spPr>
        <p:txBody>
          <a:bodyPr wrap="square" lIns="186494" tIns="149196" rIns="186494" bIns="149196" rtlCol="0" anchor="t">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0" defTabSz="932418" fontAlgn="auto">
              <a:lnSpc>
                <a:spcPct val="90000"/>
              </a:lnSpc>
              <a:spcBef>
                <a:spcPts val="0"/>
              </a:spcBef>
              <a:spcAft>
                <a:spcPts val="612"/>
              </a:spcAft>
              <a:defRPr/>
            </a:pPr>
            <a:r>
              <a:rPr lang="en-US" b="0" dirty="0">
                <a:solidFill>
                  <a:sysClr val="windowText" lastClr="000000"/>
                </a:solidFill>
                <a:latin typeface="Segoe UI Semilight" panose="020B0402040204020203" pitchFamily="34" charset="0"/>
                <a:cs typeface="Segoe UI Semilight" panose="020B0402040204020203" pitchFamily="34" charset="0"/>
              </a:rPr>
              <a:t>Language</a:t>
            </a:r>
          </a:p>
          <a:p>
            <a:pPr lvl="0" defTabSz="932418" fontAlgn="auto">
              <a:lnSpc>
                <a:spcPct val="90000"/>
              </a:lnSpc>
              <a:spcBef>
                <a:spcPts val="0"/>
              </a:spcBef>
              <a:spcAft>
                <a:spcPts val="612"/>
              </a:spcAft>
              <a:defRPr/>
            </a:pPr>
            <a:r>
              <a:rPr lang="en-US" sz="1200" b="0" dirty="0">
                <a:solidFill>
                  <a:sysClr val="windowText" lastClr="000000"/>
                </a:solidFill>
                <a:latin typeface="Segoe UI Semilight"/>
                <a:cs typeface="Arial" charset="0"/>
              </a:rPr>
              <a:t>Bing Spell Check | Language Understanding | Linguistic Analysis | </a:t>
            </a:r>
            <a:br>
              <a:rPr lang="en-US" sz="1200" b="0" dirty="0">
                <a:solidFill>
                  <a:sysClr val="windowText" lastClr="000000"/>
                </a:solidFill>
                <a:latin typeface="Segoe UI Semilight"/>
                <a:cs typeface="Arial" charset="0"/>
              </a:rPr>
            </a:br>
            <a:r>
              <a:rPr lang="en-US" sz="1200" b="0" dirty="0">
                <a:solidFill>
                  <a:sysClr val="windowText" lastClr="000000"/>
                </a:solidFill>
                <a:latin typeface="Segoe UI Semilight"/>
                <a:cs typeface="Arial" charset="0"/>
              </a:rPr>
              <a:t>Text Analytics | Translator Text &amp; Speech |  Web Language Model</a:t>
            </a:r>
          </a:p>
        </p:txBody>
      </p:sp>
      <p:sp>
        <p:nvSpPr>
          <p:cNvPr id="13" name="TextBox 48">
            <a:extLst>
              <a:ext uri="{FF2B5EF4-FFF2-40B4-BE49-F238E27FC236}">
                <a16:creationId xmlns:a16="http://schemas.microsoft.com/office/drawing/2014/main" id="{DAD6EAC9-4FFB-45F4-AFA6-781329964DB4}"/>
              </a:ext>
            </a:extLst>
          </p:cNvPr>
          <p:cNvSpPr txBox="1"/>
          <p:nvPr/>
        </p:nvSpPr>
        <p:spPr>
          <a:xfrm>
            <a:off x="3908374" y="5116808"/>
            <a:ext cx="4993997" cy="883004"/>
          </a:xfrm>
          <a:prstGeom prst="rect">
            <a:avLst/>
          </a:prstGeom>
          <a:noFill/>
        </p:spPr>
        <p:txBody>
          <a:bodyPr wrap="square" lIns="186494" tIns="149196" rIns="186494" bIns="149196" rtlCol="0" anchor="t">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0" defTabSz="932418" fontAlgn="auto">
              <a:lnSpc>
                <a:spcPct val="90000"/>
              </a:lnSpc>
              <a:spcBef>
                <a:spcPts val="0"/>
              </a:spcBef>
              <a:spcAft>
                <a:spcPts val="612"/>
              </a:spcAft>
              <a:defRPr/>
            </a:pPr>
            <a:r>
              <a:rPr lang="en-US" b="0" dirty="0">
                <a:solidFill>
                  <a:sysClr val="windowText" lastClr="000000"/>
                </a:solidFill>
                <a:latin typeface="Segoe UI Semilight" panose="020B0402040204020203" pitchFamily="34" charset="0"/>
                <a:cs typeface="Segoe UI Semilight" panose="020B0402040204020203" pitchFamily="34" charset="0"/>
              </a:rPr>
              <a:t>Labs</a:t>
            </a:r>
            <a:br>
              <a:rPr lang="en-US" b="0" dirty="0">
                <a:solidFill>
                  <a:sysClr val="windowText" lastClr="000000"/>
                </a:solidFill>
                <a:latin typeface="Segoe UI Semilight" panose="020B0402040204020203" pitchFamily="34" charset="0"/>
                <a:cs typeface="Segoe UI Semilight" panose="020B0402040204020203" pitchFamily="34" charset="0"/>
              </a:rPr>
            </a:br>
            <a:r>
              <a:rPr lang="en-US" sz="1200" b="0" dirty="0">
                <a:solidFill>
                  <a:sysClr val="windowText" lastClr="000000"/>
                </a:solidFill>
                <a:latin typeface="Segoe UI Semilight"/>
                <a:cs typeface="Arial" charset="0"/>
              </a:rPr>
              <a:t>Project Prague | Project Cuzco | Project Johannesburg | Project Nanjing | Project Abu Dhabi | Project Wollongong</a:t>
            </a:r>
            <a:endParaRPr lang="en-US" sz="1200" b="0" dirty="0">
              <a:solidFill>
                <a:sysClr val="windowText" lastClr="000000"/>
              </a:solidFill>
              <a:latin typeface="Segoe UI"/>
              <a:cs typeface="Arial" charset="0"/>
            </a:endParaRPr>
          </a:p>
        </p:txBody>
      </p:sp>
      <p:sp>
        <p:nvSpPr>
          <p:cNvPr id="21" name="TextBox 62">
            <a:extLst>
              <a:ext uri="{FF2B5EF4-FFF2-40B4-BE49-F238E27FC236}">
                <a16:creationId xmlns:a16="http://schemas.microsoft.com/office/drawing/2014/main" id="{69920C6B-0E75-45AA-8753-8E2BF83BE017}"/>
              </a:ext>
            </a:extLst>
          </p:cNvPr>
          <p:cNvSpPr txBox="1"/>
          <p:nvPr/>
        </p:nvSpPr>
        <p:spPr>
          <a:xfrm>
            <a:off x="3908373" y="4291451"/>
            <a:ext cx="4993997" cy="959948"/>
          </a:xfrm>
          <a:prstGeom prst="rect">
            <a:avLst/>
          </a:prstGeom>
          <a:noFill/>
        </p:spPr>
        <p:txBody>
          <a:bodyPr wrap="square" lIns="186494" tIns="149196" rIns="186494" bIns="149196" rtlCol="0" anchor="t">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0" defTabSz="932418" fontAlgn="auto">
              <a:lnSpc>
                <a:spcPct val="90000"/>
              </a:lnSpc>
              <a:spcBef>
                <a:spcPts val="0"/>
              </a:spcBef>
              <a:spcAft>
                <a:spcPts val="612"/>
              </a:spcAft>
              <a:defRPr/>
            </a:pPr>
            <a:r>
              <a:rPr lang="en-US" b="0" dirty="0">
                <a:solidFill>
                  <a:sysClr val="windowText" lastClr="000000"/>
                </a:solidFill>
                <a:latin typeface="Segoe UI Semilight" panose="020B0402040204020203" pitchFamily="34" charset="0"/>
                <a:cs typeface="Segoe UI Semilight" panose="020B0402040204020203" pitchFamily="34" charset="0"/>
              </a:rPr>
              <a:t>Search</a:t>
            </a:r>
          </a:p>
          <a:p>
            <a:pPr lvl="0" defTabSz="932418" fontAlgn="auto">
              <a:lnSpc>
                <a:spcPct val="90000"/>
              </a:lnSpc>
              <a:spcBef>
                <a:spcPts val="0"/>
              </a:spcBef>
              <a:spcAft>
                <a:spcPts val="612"/>
              </a:spcAft>
              <a:defRPr/>
            </a:pPr>
            <a:r>
              <a:rPr lang="en-US" sz="1200" b="0" dirty="0">
                <a:solidFill>
                  <a:sysClr val="windowText" lastClr="000000"/>
                </a:solidFill>
                <a:latin typeface="Segoe UI Semilight"/>
                <a:cs typeface="Arial" charset="0"/>
              </a:rPr>
              <a:t>Bing Autosuggest | Bing Image Search | Bing News Search | Bing Video Search | Bing Web Search | Bing Custom Search</a:t>
            </a:r>
          </a:p>
        </p:txBody>
      </p:sp>
      <p:grpSp>
        <p:nvGrpSpPr>
          <p:cNvPr id="3" name="Group 2" descr="Popular cognitive service API icons">
            <a:extLst>
              <a:ext uri="{FF2B5EF4-FFF2-40B4-BE49-F238E27FC236}">
                <a16:creationId xmlns:a16="http://schemas.microsoft.com/office/drawing/2014/main" id="{4F4703F0-CBDB-4BA0-8E34-924556299998}"/>
              </a:ext>
            </a:extLst>
          </p:cNvPr>
          <p:cNvGrpSpPr/>
          <p:nvPr/>
        </p:nvGrpSpPr>
        <p:grpSpPr>
          <a:xfrm>
            <a:off x="3551374" y="1140702"/>
            <a:ext cx="363639" cy="4452159"/>
            <a:chOff x="3551374" y="1140702"/>
            <a:chExt cx="363639" cy="4452159"/>
          </a:xfrm>
        </p:grpSpPr>
        <p:sp>
          <p:nvSpPr>
            <p:cNvPr id="9" name="Freeform 22">
              <a:extLst>
                <a:ext uri="{FF2B5EF4-FFF2-40B4-BE49-F238E27FC236}">
                  <a16:creationId xmlns:a16="http://schemas.microsoft.com/office/drawing/2014/main" id="{15F5FA79-251E-4CBC-95FC-AB73FE64BEA8}"/>
                </a:ext>
              </a:extLst>
            </p:cNvPr>
            <p:cNvSpPr>
              <a:spLocks noChangeAspect="1"/>
            </p:cNvSpPr>
            <p:nvPr/>
          </p:nvSpPr>
          <p:spPr bwMode="auto">
            <a:xfrm>
              <a:off x="3551374" y="1140702"/>
              <a:ext cx="363639" cy="240629"/>
            </a:xfrm>
            <a:custGeom>
              <a:avLst/>
              <a:gdLst>
                <a:gd name="T0" fmla="*/ 4942 w 7181"/>
                <a:gd name="T1" fmla="*/ 414 h 4752"/>
                <a:gd name="T2" fmla="*/ 3024 w 7181"/>
                <a:gd name="T3" fmla="*/ 152 h 4752"/>
                <a:gd name="T4" fmla="*/ 0 w 7181"/>
                <a:gd name="T5" fmla="*/ 2353 h 4752"/>
                <a:gd name="T6" fmla="*/ 2201 w 7181"/>
                <a:gd name="T7" fmla="*/ 4282 h 4752"/>
                <a:gd name="T8" fmla="*/ 4848 w 7181"/>
                <a:gd name="T9" fmla="*/ 4351 h 4752"/>
                <a:gd name="T10" fmla="*/ 7102 w 7181"/>
                <a:gd name="T11" fmla="*/ 2474 h 4752"/>
                <a:gd name="T12" fmla="*/ 7181 w 7181"/>
                <a:gd name="T13" fmla="*/ 2350 h 4752"/>
                <a:gd name="T14" fmla="*/ 4942 w 7181"/>
                <a:gd name="T15" fmla="*/ 414 h 47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81" h="4752">
                  <a:moveTo>
                    <a:pt x="4942" y="414"/>
                  </a:moveTo>
                  <a:cubicBezTo>
                    <a:pt x="4333" y="124"/>
                    <a:pt x="3691" y="0"/>
                    <a:pt x="3024" y="152"/>
                  </a:cubicBezTo>
                  <a:cubicBezTo>
                    <a:pt x="1710" y="456"/>
                    <a:pt x="812" y="1327"/>
                    <a:pt x="0" y="2353"/>
                  </a:cubicBezTo>
                  <a:cubicBezTo>
                    <a:pt x="608" y="3169"/>
                    <a:pt x="1306" y="3839"/>
                    <a:pt x="2201" y="4282"/>
                  </a:cubicBezTo>
                  <a:cubicBezTo>
                    <a:pt x="3069" y="4710"/>
                    <a:pt x="3957" y="4752"/>
                    <a:pt x="4848" y="4351"/>
                  </a:cubicBezTo>
                  <a:cubicBezTo>
                    <a:pt x="5771" y="3932"/>
                    <a:pt x="6490" y="3269"/>
                    <a:pt x="7102" y="2474"/>
                  </a:cubicBezTo>
                  <a:cubicBezTo>
                    <a:pt x="7129" y="2436"/>
                    <a:pt x="7154" y="2395"/>
                    <a:pt x="7181" y="2350"/>
                  </a:cubicBezTo>
                  <a:cubicBezTo>
                    <a:pt x="6570" y="1534"/>
                    <a:pt x="5861" y="853"/>
                    <a:pt x="4942" y="414"/>
                  </a:cubicBezTo>
                  <a:close/>
                </a:path>
              </a:pathLst>
            </a:custGeom>
            <a:solidFill>
              <a:srgbClr val="353535"/>
            </a:solidFill>
            <a:ln>
              <a:noFill/>
            </a:ln>
            <a:extLst/>
          </p:spPr>
          <p:txBody>
            <a:bodyPr vert="horz" wrap="square" lIns="93247" tIns="46623" rIns="93247" bIns="4662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418" fontAlgn="auto">
                <a:spcBef>
                  <a:spcPts val="0"/>
                </a:spcBef>
                <a:spcAft>
                  <a:spcPts val="0"/>
                </a:spcAft>
                <a:defRPr/>
              </a:pPr>
              <a:endParaRPr lang="en-US" sz="1600" b="0" dirty="0">
                <a:solidFill>
                  <a:sysClr val="windowText" lastClr="000000"/>
                </a:solidFill>
                <a:latin typeface="Segoe UI"/>
              </a:endParaRPr>
            </a:p>
          </p:txBody>
        </p:sp>
        <p:sp>
          <p:nvSpPr>
            <p:cNvPr id="10" name="Freeform 18">
              <a:extLst>
                <a:ext uri="{FF2B5EF4-FFF2-40B4-BE49-F238E27FC236}">
                  <a16:creationId xmlns:a16="http://schemas.microsoft.com/office/drawing/2014/main" id="{690D1E6A-CD97-4363-A091-2162148DFDF0}"/>
                </a:ext>
              </a:extLst>
            </p:cNvPr>
            <p:cNvSpPr>
              <a:spLocks noChangeAspect="1"/>
            </p:cNvSpPr>
            <p:nvPr/>
          </p:nvSpPr>
          <p:spPr bwMode="auto">
            <a:xfrm>
              <a:off x="3571920" y="1936296"/>
              <a:ext cx="322547" cy="282549"/>
            </a:xfrm>
            <a:custGeom>
              <a:avLst/>
              <a:gdLst>
                <a:gd name="T0" fmla="*/ 115 w 6349"/>
                <a:gd name="T1" fmla="*/ 1548 h 5575"/>
                <a:gd name="T2" fmla="*/ 1324 w 6349"/>
                <a:gd name="T3" fmla="*/ 225 h 5575"/>
                <a:gd name="T4" fmla="*/ 5039 w 6349"/>
                <a:gd name="T5" fmla="*/ 228 h 5575"/>
                <a:gd name="T6" fmla="*/ 6221 w 6349"/>
                <a:gd name="T7" fmla="*/ 1445 h 5575"/>
                <a:gd name="T8" fmla="*/ 6235 w 6349"/>
                <a:gd name="T9" fmla="*/ 3263 h 5575"/>
                <a:gd name="T10" fmla="*/ 4974 w 6349"/>
                <a:gd name="T11" fmla="*/ 4531 h 5575"/>
                <a:gd name="T12" fmla="*/ 3498 w 6349"/>
                <a:gd name="T13" fmla="*/ 4683 h 5575"/>
                <a:gd name="T14" fmla="*/ 3298 w 6349"/>
                <a:gd name="T15" fmla="*/ 4745 h 5575"/>
                <a:gd name="T16" fmla="*/ 2475 w 6349"/>
                <a:gd name="T17" fmla="*/ 5284 h 5575"/>
                <a:gd name="T18" fmla="*/ 1414 w 6349"/>
                <a:gd name="T19" fmla="*/ 5561 h 5575"/>
                <a:gd name="T20" fmla="*/ 1936 w 6349"/>
                <a:gd name="T21" fmla="*/ 4628 h 5575"/>
                <a:gd name="T22" fmla="*/ 1490 w 6349"/>
                <a:gd name="T23" fmla="*/ 4559 h 5575"/>
                <a:gd name="T24" fmla="*/ 118 w 6349"/>
                <a:gd name="T25" fmla="*/ 3270 h 5575"/>
                <a:gd name="T26" fmla="*/ 115 w 6349"/>
                <a:gd name="T27" fmla="*/ 1548 h 5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49" h="5575">
                  <a:moveTo>
                    <a:pt x="115" y="1548"/>
                  </a:moveTo>
                  <a:cubicBezTo>
                    <a:pt x="211" y="957"/>
                    <a:pt x="595" y="353"/>
                    <a:pt x="1324" y="225"/>
                  </a:cubicBezTo>
                  <a:cubicBezTo>
                    <a:pt x="2565" y="10"/>
                    <a:pt x="3802" y="0"/>
                    <a:pt x="5039" y="228"/>
                  </a:cubicBezTo>
                  <a:cubicBezTo>
                    <a:pt x="5713" y="353"/>
                    <a:pt x="6086" y="792"/>
                    <a:pt x="6221" y="1445"/>
                  </a:cubicBezTo>
                  <a:cubicBezTo>
                    <a:pt x="6349" y="2050"/>
                    <a:pt x="6339" y="2658"/>
                    <a:pt x="6235" y="3263"/>
                  </a:cubicBezTo>
                  <a:cubicBezTo>
                    <a:pt x="6135" y="3847"/>
                    <a:pt x="5724" y="4438"/>
                    <a:pt x="4974" y="4531"/>
                  </a:cubicBezTo>
                  <a:cubicBezTo>
                    <a:pt x="4483" y="4590"/>
                    <a:pt x="3989" y="4631"/>
                    <a:pt x="3498" y="4683"/>
                  </a:cubicBezTo>
                  <a:cubicBezTo>
                    <a:pt x="3429" y="4690"/>
                    <a:pt x="3356" y="4707"/>
                    <a:pt x="3298" y="4745"/>
                  </a:cubicBezTo>
                  <a:cubicBezTo>
                    <a:pt x="3021" y="4921"/>
                    <a:pt x="2869" y="5125"/>
                    <a:pt x="2475" y="5284"/>
                  </a:cubicBezTo>
                  <a:cubicBezTo>
                    <a:pt x="2154" y="5423"/>
                    <a:pt x="1466" y="5575"/>
                    <a:pt x="1414" y="5561"/>
                  </a:cubicBezTo>
                  <a:cubicBezTo>
                    <a:pt x="1390" y="5523"/>
                    <a:pt x="1894" y="4963"/>
                    <a:pt x="1936" y="4628"/>
                  </a:cubicBezTo>
                  <a:cubicBezTo>
                    <a:pt x="1760" y="4600"/>
                    <a:pt x="1625" y="4579"/>
                    <a:pt x="1490" y="4559"/>
                  </a:cubicBezTo>
                  <a:cubicBezTo>
                    <a:pt x="719" y="4441"/>
                    <a:pt x="277" y="4013"/>
                    <a:pt x="118" y="3270"/>
                  </a:cubicBezTo>
                  <a:cubicBezTo>
                    <a:pt x="0" y="2665"/>
                    <a:pt x="35" y="2056"/>
                    <a:pt x="115" y="1548"/>
                  </a:cubicBezTo>
                  <a:close/>
                </a:path>
              </a:pathLst>
            </a:custGeom>
            <a:solidFill>
              <a:srgbClr val="353535"/>
            </a:solidFill>
            <a:ln>
              <a:noFill/>
            </a:ln>
            <a:extLst/>
          </p:spPr>
          <p:txBody>
            <a:bodyPr vert="horz" wrap="square" lIns="93247" tIns="46623" rIns="93247" bIns="4662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0" defTabSz="932418" fontAlgn="auto">
                <a:spcBef>
                  <a:spcPts val="0"/>
                </a:spcBef>
                <a:spcAft>
                  <a:spcPts val="0"/>
                </a:spcAft>
                <a:defRPr/>
              </a:pPr>
              <a:endParaRPr lang="en-US" sz="1600" b="0" dirty="0">
                <a:solidFill>
                  <a:sysClr val="windowText" lastClr="000000"/>
                </a:solidFill>
                <a:latin typeface="Segoe UI"/>
                <a:cs typeface="Arial" charset="0"/>
              </a:endParaRPr>
            </a:p>
          </p:txBody>
        </p:sp>
        <p:sp>
          <p:nvSpPr>
            <p:cNvPr id="11" name="Freeform 9">
              <a:extLst>
                <a:ext uri="{FF2B5EF4-FFF2-40B4-BE49-F238E27FC236}">
                  <a16:creationId xmlns:a16="http://schemas.microsoft.com/office/drawing/2014/main" id="{68E56503-33BD-43D7-867E-44FFC366EB3E}"/>
                </a:ext>
              </a:extLst>
            </p:cNvPr>
            <p:cNvSpPr>
              <a:spLocks noChangeAspect="1"/>
            </p:cNvSpPr>
            <p:nvPr/>
          </p:nvSpPr>
          <p:spPr bwMode="auto">
            <a:xfrm>
              <a:off x="3617650" y="2773810"/>
              <a:ext cx="231088" cy="290588"/>
            </a:xfrm>
            <a:custGeom>
              <a:avLst/>
              <a:gdLst>
                <a:gd name="T0" fmla="*/ 5153 w 5153"/>
                <a:gd name="T1" fmla="*/ 2353 h 6483"/>
                <a:gd name="T2" fmla="*/ 2799 w 5153"/>
                <a:gd name="T3" fmla="*/ 0 h 6483"/>
                <a:gd name="T4" fmla="*/ 445 w 5153"/>
                <a:gd name="T5" fmla="*/ 2353 h 6483"/>
                <a:gd name="T6" fmla="*/ 1852 w 5153"/>
                <a:gd name="T7" fmla="*/ 4507 h 6483"/>
                <a:gd name="T8" fmla="*/ 1399 w 5153"/>
                <a:gd name="T9" fmla="*/ 4932 h 6483"/>
                <a:gd name="T10" fmla="*/ 214 w 5153"/>
                <a:gd name="T11" fmla="*/ 5457 h 6483"/>
                <a:gd name="T12" fmla="*/ 41 w 5153"/>
                <a:gd name="T13" fmla="*/ 5578 h 6483"/>
                <a:gd name="T14" fmla="*/ 0 w 5153"/>
                <a:gd name="T15" fmla="*/ 6245 h 6483"/>
                <a:gd name="T16" fmla="*/ 96 w 5153"/>
                <a:gd name="T17" fmla="*/ 6276 h 6483"/>
                <a:gd name="T18" fmla="*/ 3145 w 5153"/>
                <a:gd name="T19" fmla="*/ 5637 h 6483"/>
                <a:gd name="T20" fmla="*/ 5153 w 5153"/>
                <a:gd name="T21" fmla="*/ 2353 h 6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53" h="6483">
                  <a:moveTo>
                    <a:pt x="5153" y="2353"/>
                  </a:moveTo>
                  <a:cubicBezTo>
                    <a:pt x="5153" y="1054"/>
                    <a:pt x="4098" y="0"/>
                    <a:pt x="2799" y="0"/>
                  </a:cubicBezTo>
                  <a:cubicBezTo>
                    <a:pt x="1500" y="0"/>
                    <a:pt x="445" y="1054"/>
                    <a:pt x="445" y="2353"/>
                  </a:cubicBezTo>
                  <a:cubicBezTo>
                    <a:pt x="445" y="3314"/>
                    <a:pt x="1023" y="4144"/>
                    <a:pt x="1852" y="4507"/>
                  </a:cubicBezTo>
                  <a:cubicBezTo>
                    <a:pt x="1776" y="4634"/>
                    <a:pt x="1586" y="4814"/>
                    <a:pt x="1399" y="4932"/>
                  </a:cubicBezTo>
                  <a:cubicBezTo>
                    <a:pt x="1036" y="5167"/>
                    <a:pt x="611" y="5284"/>
                    <a:pt x="214" y="5457"/>
                  </a:cubicBezTo>
                  <a:cubicBezTo>
                    <a:pt x="148" y="5485"/>
                    <a:pt x="45" y="5530"/>
                    <a:pt x="41" y="5578"/>
                  </a:cubicBezTo>
                  <a:cubicBezTo>
                    <a:pt x="13" y="5799"/>
                    <a:pt x="10" y="6027"/>
                    <a:pt x="0" y="6245"/>
                  </a:cubicBezTo>
                  <a:cubicBezTo>
                    <a:pt x="48" y="6262"/>
                    <a:pt x="72" y="6273"/>
                    <a:pt x="96" y="6276"/>
                  </a:cubicBezTo>
                  <a:cubicBezTo>
                    <a:pt x="1213" y="6483"/>
                    <a:pt x="2229" y="6221"/>
                    <a:pt x="3145" y="5637"/>
                  </a:cubicBezTo>
                  <a:cubicBezTo>
                    <a:pt x="4095" y="5032"/>
                    <a:pt x="5153" y="4043"/>
                    <a:pt x="5153" y="2353"/>
                  </a:cubicBezTo>
                  <a:close/>
                </a:path>
              </a:pathLst>
            </a:custGeom>
            <a:solidFill>
              <a:srgbClr val="353535"/>
            </a:solidFill>
            <a:ln>
              <a:noFill/>
            </a:ln>
            <a:extLst/>
          </p:spPr>
          <p:txBody>
            <a:bodyPr vert="horz" wrap="square" lIns="93247" tIns="46623" rIns="93247" bIns="4662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0" defTabSz="932418" fontAlgn="auto">
                <a:spcBef>
                  <a:spcPts val="0"/>
                </a:spcBef>
                <a:spcAft>
                  <a:spcPts val="0"/>
                </a:spcAft>
                <a:defRPr/>
              </a:pPr>
              <a:endParaRPr lang="en-US" sz="1600" b="0" dirty="0">
                <a:solidFill>
                  <a:sysClr val="windowText" lastClr="000000"/>
                </a:solidFill>
                <a:latin typeface="Segoe UI"/>
                <a:cs typeface="Arial" charset="0"/>
              </a:endParaRPr>
            </a:p>
          </p:txBody>
        </p:sp>
        <p:sp>
          <p:nvSpPr>
            <p:cNvPr id="12" name="Freeform 5">
              <a:extLst>
                <a:ext uri="{FF2B5EF4-FFF2-40B4-BE49-F238E27FC236}">
                  <a16:creationId xmlns:a16="http://schemas.microsoft.com/office/drawing/2014/main" id="{11C0C5B0-DBD0-4A10-81DD-0E09F679861C}"/>
                </a:ext>
              </a:extLst>
            </p:cNvPr>
            <p:cNvSpPr>
              <a:spLocks/>
            </p:cNvSpPr>
            <p:nvPr/>
          </p:nvSpPr>
          <p:spPr bwMode="auto">
            <a:xfrm>
              <a:off x="3588466" y="3619363"/>
              <a:ext cx="289456" cy="289456"/>
            </a:xfrm>
            <a:custGeom>
              <a:avLst/>
              <a:gdLst>
                <a:gd name="T0" fmla="*/ 5986 w 5986"/>
                <a:gd name="T1" fmla="*/ 3594 h 5985"/>
                <a:gd name="T2" fmla="*/ 5986 w 5986"/>
                <a:gd name="T3" fmla="*/ 2395 h 5985"/>
                <a:gd name="T4" fmla="*/ 5402 w 5986"/>
                <a:gd name="T5" fmla="*/ 2395 h 5985"/>
                <a:gd name="T6" fmla="*/ 5122 w 5986"/>
                <a:gd name="T7" fmla="*/ 1717 h 5985"/>
                <a:gd name="T8" fmla="*/ 5533 w 5986"/>
                <a:gd name="T9" fmla="*/ 1330 h 5985"/>
                <a:gd name="T10" fmla="*/ 4666 w 5986"/>
                <a:gd name="T11" fmla="*/ 463 h 5985"/>
                <a:gd name="T12" fmla="*/ 4282 w 5986"/>
                <a:gd name="T13" fmla="*/ 870 h 5985"/>
                <a:gd name="T14" fmla="*/ 3591 w 5986"/>
                <a:gd name="T15" fmla="*/ 584 h 5985"/>
                <a:gd name="T16" fmla="*/ 3591 w 5986"/>
                <a:gd name="T17" fmla="*/ 0 h 5985"/>
                <a:gd name="T18" fmla="*/ 2392 w 5986"/>
                <a:gd name="T19" fmla="*/ 0 h 5985"/>
                <a:gd name="T20" fmla="*/ 2392 w 5986"/>
                <a:gd name="T21" fmla="*/ 587 h 5985"/>
                <a:gd name="T22" fmla="*/ 1711 w 5986"/>
                <a:gd name="T23" fmla="*/ 870 h 5985"/>
                <a:gd name="T24" fmla="*/ 1327 w 5986"/>
                <a:gd name="T25" fmla="*/ 456 h 5985"/>
                <a:gd name="T26" fmla="*/ 453 w 5986"/>
                <a:gd name="T27" fmla="*/ 1323 h 5985"/>
                <a:gd name="T28" fmla="*/ 868 w 5986"/>
                <a:gd name="T29" fmla="*/ 1710 h 5985"/>
                <a:gd name="T30" fmla="*/ 584 w 5986"/>
                <a:gd name="T31" fmla="*/ 2395 h 5985"/>
                <a:gd name="T32" fmla="*/ 0 w 5986"/>
                <a:gd name="T33" fmla="*/ 2395 h 5985"/>
                <a:gd name="T34" fmla="*/ 0 w 5986"/>
                <a:gd name="T35" fmla="*/ 3587 h 5985"/>
                <a:gd name="T36" fmla="*/ 584 w 5986"/>
                <a:gd name="T37" fmla="*/ 3587 h 5985"/>
                <a:gd name="T38" fmla="*/ 871 w 5986"/>
                <a:gd name="T39" fmla="*/ 4275 h 5985"/>
                <a:gd name="T40" fmla="*/ 442 w 5986"/>
                <a:gd name="T41" fmla="*/ 4651 h 5985"/>
                <a:gd name="T42" fmla="*/ 1320 w 5986"/>
                <a:gd name="T43" fmla="*/ 5529 h 5985"/>
                <a:gd name="T44" fmla="*/ 1711 w 5986"/>
                <a:gd name="T45" fmla="*/ 5114 h 5985"/>
                <a:gd name="T46" fmla="*/ 2392 w 5986"/>
                <a:gd name="T47" fmla="*/ 5398 h 5985"/>
                <a:gd name="T48" fmla="*/ 2392 w 5986"/>
                <a:gd name="T49" fmla="*/ 5985 h 5985"/>
                <a:gd name="T50" fmla="*/ 3584 w 5986"/>
                <a:gd name="T51" fmla="*/ 5985 h 5985"/>
                <a:gd name="T52" fmla="*/ 3584 w 5986"/>
                <a:gd name="T53" fmla="*/ 5401 h 5985"/>
                <a:gd name="T54" fmla="*/ 4279 w 5986"/>
                <a:gd name="T55" fmla="*/ 5114 h 5985"/>
                <a:gd name="T56" fmla="*/ 4662 w 5986"/>
                <a:gd name="T57" fmla="*/ 5533 h 5985"/>
                <a:gd name="T58" fmla="*/ 5523 w 5986"/>
                <a:gd name="T59" fmla="*/ 4669 h 5985"/>
                <a:gd name="T60" fmla="*/ 5112 w 5986"/>
                <a:gd name="T61" fmla="*/ 4285 h 5985"/>
                <a:gd name="T62" fmla="*/ 5402 w 5986"/>
                <a:gd name="T63" fmla="*/ 3594 h 5985"/>
                <a:gd name="T64" fmla="*/ 5986 w 5986"/>
                <a:gd name="T65" fmla="*/ 3594 h 5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86" h="5985">
                  <a:moveTo>
                    <a:pt x="5986" y="3594"/>
                  </a:moveTo>
                  <a:cubicBezTo>
                    <a:pt x="5986" y="3193"/>
                    <a:pt x="5986" y="2795"/>
                    <a:pt x="5986" y="2395"/>
                  </a:cubicBezTo>
                  <a:cubicBezTo>
                    <a:pt x="5789" y="2395"/>
                    <a:pt x="5595" y="2395"/>
                    <a:pt x="5402" y="2395"/>
                  </a:cubicBezTo>
                  <a:cubicBezTo>
                    <a:pt x="5343" y="2153"/>
                    <a:pt x="5246" y="1925"/>
                    <a:pt x="5122" y="1717"/>
                  </a:cubicBezTo>
                  <a:cubicBezTo>
                    <a:pt x="5257" y="1589"/>
                    <a:pt x="5395" y="1458"/>
                    <a:pt x="5533" y="1330"/>
                  </a:cubicBezTo>
                  <a:cubicBezTo>
                    <a:pt x="5232" y="1029"/>
                    <a:pt x="4956" y="753"/>
                    <a:pt x="4666" y="463"/>
                  </a:cubicBezTo>
                  <a:cubicBezTo>
                    <a:pt x="4541" y="597"/>
                    <a:pt x="4410" y="736"/>
                    <a:pt x="4282" y="870"/>
                  </a:cubicBezTo>
                  <a:cubicBezTo>
                    <a:pt x="4071" y="743"/>
                    <a:pt x="3836" y="642"/>
                    <a:pt x="3591" y="584"/>
                  </a:cubicBezTo>
                  <a:cubicBezTo>
                    <a:pt x="3591" y="397"/>
                    <a:pt x="3591" y="197"/>
                    <a:pt x="3591" y="0"/>
                  </a:cubicBezTo>
                  <a:cubicBezTo>
                    <a:pt x="3190" y="0"/>
                    <a:pt x="2793" y="0"/>
                    <a:pt x="2392" y="0"/>
                  </a:cubicBezTo>
                  <a:cubicBezTo>
                    <a:pt x="2392" y="197"/>
                    <a:pt x="2392" y="390"/>
                    <a:pt x="2392" y="587"/>
                  </a:cubicBezTo>
                  <a:cubicBezTo>
                    <a:pt x="2150" y="649"/>
                    <a:pt x="1918" y="746"/>
                    <a:pt x="1711" y="870"/>
                  </a:cubicBezTo>
                  <a:cubicBezTo>
                    <a:pt x="1586" y="736"/>
                    <a:pt x="1452" y="594"/>
                    <a:pt x="1327" y="456"/>
                  </a:cubicBezTo>
                  <a:cubicBezTo>
                    <a:pt x="1023" y="753"/>
                    <a:pt x="747" y="1029"/>
                    <a:pt x="453" y="1323"/>
                  </a:cubicBezTo>
                  <a:cubicBezTo>
                    <a:pt x="588" y="1451"/>
                    <a:pt x="729" y="1582"/>
                    <a:pt x="868" y="1710"/>
                  </a:cubicBezTo>
                  <a:cubicBezTo>
                    <a:pt x="740" y="1921"/>
                    <a:pt x="646" y="2149"/>
                    <a:pt x="584" y="2395"/>
                  </a:cubicBezTo>
                  <a:cubicBezTo>
                    <a:pt x="398" y="2395"/>
                    <a:pt x="201" y="2395"/>
                    <a:pt x="0" y="2395"/>
                  </a:cubicBezTo>
                  <a:cubicBezTo>
                    <a:pt x="0" y="2795"/>
                    <a:pt x="0" y="3183"/>
                    <a:pt x="0" y="3587"/>
                  </a:cubicBezTo>
                  <a:cubicBezTo>
                    <a:pt x="197" y="3587"/>
                    <a:pt x="391" y="3587"/>
                    <a:pt x="584" y="3587"/>
                  </a:cubicBezTo>
                  <a:cubicBezTo>
                    <a:pt x="646" y="3832"/>
                    <a:pt x="743" y="4064"/>
                    <a:pt x="871" y="4275"/>
                  </a:cubicBezTo>
                  <a:cubicBezTo>
                    <a:pt x="733" y="4396"/>
                    <a:pt x="584" y="4527"/>
                    <a:pt x="442" y="4651"/>
                  </a:cubicBezTo>
                  <a:cubicBezTo>
                    <a:pt x="750" y="4959"/>
                    <a:pt x="1027" y="5235"/>
                    <a:pt x="1320" y="5529"/>
                  </a:cubicBezTo>
                  <a:cubicBezTo>
                    <a:pt x="1448" y="5391"/>
                    <a:pt x="1583" y="5249"/>
                    <a:pt x="1711" y="5114"/>
                  </a:cubicBezTo>
                  <a:cubicBezTo>
                    <a:pt x="1918" y="5242"/>
                    <a:pt x="2150" y="5336"/>
                    <a:pt x="2392" y="5398"/>
                  </a:cubicBezTo>
                  <a:cubicBezTo>
                    <a:pt x="2392" y="5584"/>
                    <a:pt x="2392" y="5781"/>
                    <a:pt x="2392" y="5985"/>
                  </a:cubicBezTo>
                  <a:cubicBezTo>
                    <a:pt x="2793" y="5985"/>
                    <a:pt x="3180" y="5985"/>
                    <a:pt x="3584" y="5985"/>
                  </a:cubicBezTo>
                  <a:cubicBezTo>
                    <a:pt x="3584" y="5788"/>
                    <a:pt x="3584" y="5591"/>
                    <a:pt x="3584" y="5401"/>
                  </a:cubicBezTo>
                  <a:cubicBezTo>
                    <a:pt x="3833" y="5343"/>
                    <a:pt x="4064" y="5242"/>
                    <a:pt x="4279" y="5114"/>
                  </a:cubicBezTo>
                  <a:cubicBezTo>
                    <a:pt x="4403" y="5253"/>
                    <a:pt x="4534" y="5394"/>
                    <a:pt x="4662" y="5533"/>
                  </a:cubicBezTo>
                  <a:cubicBezTo>
                    <a:pt x="4956" y="5239"/>
                    <a:pt x="5232" y="4959"/>
                    <a:pt x="5523" y="4669"/>
                  </a:cubicBezTo>
                  <a:cubicBezTo>
                    <a:pt x="5388" y="4541"/>
                    <a:pt x="5246" y="4409"/>
                    <a:pt x="5112" y="4285"/>
                  </a:cubicBezTo>
                  <a:cubicBezTo>
                    <a:pt x="5239" y="4074"/>
                    <a:pt x="5340" y="3843"/>
                    <a:pt x="5402" y="3594"/>
                  </a:cubicBezTo>
                  <a:cubicBezTo>
                    <a:pt x="5588" y="3594"/>
                    <a:pt x="5785" y="3594"/>
                    <a:pt x="5986" y="3594"/>
                  </a:cubicBezTo>
                  <a:close/>
                </a:path>
              </a:pathLst>
            </a:custGeom>
            <a:solidFill>
              <a:srgbClr val="353535"/>
            </a:solidFill>
            <a:ln>
              <a:noFill/>
            </a:ln>
            <a:extLst/>
          </p:spPr>
          <p:txBody>
            <a:bodyPr vert="horz" wrap="square" lIns="93247" tIns="46623" rIns="93247" bIns="4662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418" fontAlgn="auto">
                <a:spcBef>
                  <a:spcPts val="0"/>
                </a:spcBef>
                <a:spcAft>
                  <a:spcPts val="0"/>
                </a:spcAft>
                <a:defRPr/>
              </a:pPr>
              <a:endParaRPr lang="en-US" sz="1600" b="0" dirty="0">
                <a:solidFill>
                  <a:sysClr val="windowText" lastClr="000000"/>
                </a:solidFill>
                <a:latin typeface="Segoe UI"/>
              </a:endParaRPr>
            </a:p>
          </p:txBody>
        </p:sp>
        <p:grpSp>
          <p:nvGrpSpPr>
            <p:cNvPr id="14" name="Group 13">
              <a:extLst>
                <a:ext uri="{FF2B5EF4-FFF2-40B4-BE49-F238E27FC236}">
                  <a16:creationId xmlns:a16="http://schemas.microsoft.com/office/drawing/2014/main" id="{89A4EA50-77F3-48D6-9A57-187A216B736D}"/>
                </a:ext>
              </a:extLst>
            </p:cNvPr>
            <p:cNvGrpSpPr/>
            <p:nvPr/>
          </p:nvGrpSpPr>
          <p:grpSpPr>
            <a:xfrm>
              <a:off x="3608021" y="5309339"/>
              <a:ext cx="250344" cy="283522"/>
              <a:chOff x="1976972" y="1401677"/>
              <a:chExt cx="467797" cy="692886"/>
            </a:xfrm>
            <a:solidFill>
              <a:srgbClr val="353535"/>
            </a:solidFill>
          </p:grpSpPr>
          <p:sp>
            <p:nvSpPr>
              <p:cNvPr id="15" name="Freeform 413">
                <a:extLst>
                  <a:ext uri="{FF2B5EF4-FFF2-40B4-BE49-F238E27FC236}">
                    <a16:creationId xmlns:a16="http://schemas.microsoft.com/office/drawing/2014/main" id="{8801BE3B-2E08-433C-A914-4B77D35CCA1D}"/>
                  </a:ext>
                </a:extLst>
              </p:cNvPr>
              <p:cNvSpPr>
                <a:spLocks/>
              </p:cNvSpPr>
              <p:nvPr/>
            </p:nvSpPr>
            <p:spPr bwMode="auto">
              <a:xfrm>
                <a:off x="1976972" y="1440823"/>
                <a:ext cx="467797" cy="653740"/>
              </a:xfrm>
              <a:custGeom>
                <a:avLst/>
                <a:gdLst>
                  <a:gd name="T0" fmla="*/ 102 w 109"/>
                  <a:gd name="T1" fmla="*/ 125 h 153"/>
                  <a:gd name="T2" fmla="*/ 70 w 109"/>
                  <a:gd name="T3" fmla="*/ 64 h 153"/>
                  <a:gd name="T4" fmla="*/ 68 w 109"/>
                  <a:gd name="T5" fmla="*/ 53 h 153"/>
                  <a:gd name="T6" fmla="*/ 68 w 109"/>
                  <a:gd name="T7" fmla="*/ 0 h 153"/>
                  <a:gd name="T8" fmla="*/ 59 w 109"/>
                  <a:gd name="T9" fmla="*/ 0 h 153"/>
                  <a:gd name="T10" fmla="*/ 51 w 109"/>
                  <a:gd name="T11" fmla="*/ 0 h 153"/>
                  <a:gd name="T12" fmla="*/ 42 w 109"/>
                  <a:gd name="T13" fmla="*/ 0 h 153"/>
                  <a:gd name="T14" fmla="*/ 42 w 109"/>
                  <a:gd name="T15" fmla="*/ 53 h 153"/>
                  <a:gd name="T16" fmla="*/ 39 w 109"/>
                  <a:gd name="T17" fmla="*/ 64 h 153"/>
                  <a:gd name="T18" fmla="*/ 7 w 109"/>
                  <a:gd name="T19" fmla="*/ 125 h 153"/>
                  <a:gd name="T20" fmla="*/ 22 w 109"/>
                  <a:gd name="T21" fmla="*/ 153 h 153"/>
                  <a:gd name="T22" fmla="*/ 51 w 109"/>
                  <a:gd name="T23" fmla="*/ 153 h 153"/>
                  <a:gd name="T24" fmla="*/ 59 w 109"/>
                  <a:gd name="T25" fmla="*/ 153 h 153"/>
                  <a:gd name="T26" fmla="*/ 90 w 109"/>
                  <a:gd name="T27" fmla="*/ 153 h 153"/>
                  <a:gd name="T28" fmla="*/ 102 w 109"/>
                  <a:gd name="T29" fmla="*/ 125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9" h="153">
                    <a:moveTo>
                      <a:pt x="102" y="125"/>
                    </a:moveTo>
                    <a:cubicBezTo>
                      <a:pt x="94" y="110"/>
                      <a:pt x="70" y="64"/>
                      <a:pt x="70" y="64"/>
                    </a:cubicBezTo>
                    <a:cubicBezTo>
                      <a:pt x="70" y="64"/>
                      <a:pt x="68" y="61"/>
                      <a:pt x="68" y="53"/>
                    </a:cubicBezTo>
                    <a:cubicBezTo>
                      <a:pt x="68" y="46"/>
                      <a:pt x="68" y="0"/>
                      <a:pt x="68" y="0"/>
                    </a:cubicBezTo>
                    <a:cubicBezTo>
                      <a:pt x="59" y="0"/>
                      <a:pt x="59" y="0"/>
                      <a:pt x="59" y="0"/>
                    </a:cubicBezTo>
                    <a:cubicBezTo>
                      <a:pt x="51" y="0"/>
                      <a:pt x="51" y="0"/>
                      <a:pt x="51" y="0"/>
                    </a:cubicBezTo>
                    <a:cubicBezTo>
                      <a:pt x="42" y="0"/>
                      <a:pt x="42" y="0"/>
                      <a:pt x="42" y="0"/>
                    </a:cubicBezTo>
                    <a:cubicBezTo>
                      <a:pt x="42" y="0"/>
                      <a:pt x="42" y="47"/>
                      <a:pt x="42" y="53"/>
                    </a:cubicBezTo>
                    <a:cubicBezTo>
                      <a:pt x="42" y="59"/>
                      <a:pt x="39" y="64"/>
                      <a:pt x="39" y="64"/>
                    </a:cubicBezTo>
                    <a:cubicBezTo>
                      <a:pt x="39" y="64"/>
                      <a:pt x="15" y="110"/>
                      <a:pt x="7" y="125"/>
                    </a:cubicBezTo>
                    <a:cubicBezTo>
                      <a:pt x="0" y="137"/>
                      <a:pt x="10" y="153"/>
                      <a:pt x="22" y="153"/>
                    </a:cubicBezTo>
                    <a:cubicBezTo>
                      <a:pt x="51" y="153"/>
                      <a:pt x="51" y="153"/>
                      <a:pt x="51" y="153"/>
                    </a:cubicBezTo>
                    <a:cubicBezTo>
                      <a:pt x="59" y="153"/>
                      <a:pt x="59" y="153"/>
                      <a:pt x="59" y="153"/>
                    </a:cubicBezTo>
                    <a:cubicBezTo>
                      <a:pt x="90" y="153"/>
                      <a:pt x="90" y="153"/>
                      <a:pt x="90" y="153"/>
                    </a:cubicBezTo>
                    <a:cubicBezTo>
                      <a:pt x="101" y="153"/>
                      <a:pt x="109" y="137"/>
                      <a:pt x="102" y="1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0" defTabSz="932597" fontAlgn="auto">
                  <a:spcBef>
                    <a:spcPts val="0"/>
                  </a:spcBef>
                  <a:spcAft>
                    <a:spcPts val="0"/>
                  </a:spcAft>
                  <a:defRPr/>
                </a:pPr>
                <a:endParaRPr lang="en-US" sz="1400" b="0" dirty="0">
                  <a:solidFill>
                    <a:sysClr val="windowText" lastClr="000000"/>
                  </a:solidFill>
                  <a:latin typeface="Segoe UI"/>
                  <a:cs typeface="Arial" charset="0"/>
                </a:endParaRPr>
              </a:p>
            </p:txBody>
          </p:sp>
          <p:sp>
            <p:nvSpPr>
              <p:cNvPr id="16" name="Freeform 414">
                <a:extLst>
                  <a:ext uri="{FF2B5EF4-FFF2-40B4-BE49-F238E27FC236}">
                    <a16:creationId xmlns:a16="http://schemas.microsoft.com/office/drawing/2014/main" id="{7F001135-4426-42C2-B2D3-59564EC1D336}"/>
                  </a:ext>
                </a:extLst>
              </p:cNvPr>
              <p:cNvSpPr>
                <a:spLocks/>
              </p:cNvSpPr>
              <p:nvPr/>
            </p:nvSpPr>
            <p:spPr bwMode="auto">
              <a:xfrm>
                <a:off x="1976972" y="1440823"/>
                <a:ext cx="467797" cy="653740"/>
              </a:xfrm>
              <a:custGeom>
                <a:avLst/>
                <a:gdLst>
                  <a:gd name="T0" fmla="*/ 102 w 109"/>
                  <a:gd name="T1" fmla="*/ 125 h 153"/>
                  <a:gd name="T2" fmla="*/ 70 w 109"/>
                  <a:gd name="T3" fmla="*/ 64 h 153"/>
                  <a:gd name="T4" fmla="*/ 68 w 109"/>
                  <a:gd name="T5" fmla="*/ 53 h 153"/>
                  <a:gd name="T6" fmla="*/ 68 w 109"/>
                  <a:gd name="T7" fmla="*/ 0 h 153"/>
                  <a:gd name="T8" fmla="*/ 59 w 109"/>
                  <a:gd name="T9" fmla="*/ 0 h 153"/>
                  <a:gd name="T10" fmla="*/ 51 w 109"/>
                  <a:gd name="T11" fmla="*/ 0 h 153"/>
                  <a:gd name="T12" fmla="*/ 42 w 109"/>
                  <a:gd name="T13" fmla="*/ 0 h 153"/>
                  <a:gd name="T14" fmla="*/ 42 w 109"/>
                  <a:gd name="T15" fmla="*/ 53 h 153"/>
                  <a:gd name="T16" fmla="*/ 39 w 109"/>
                  <a:gd name="T17" fmla="*/ 64 h 153"/>
                  <a:gd name="T18" fmla="*/ 7 w 109"/>
                  <a:gd name="T19" fmla="*/ 125 h 153"/>
                  <a:gd name="T20" fmla="*/ 22 w 109"/>
                  <a:gd name="T21" fmla="*/ 153 h 153"/>
                  <a:gd name="T22" fmla="*/ 51 w 109"/>
                  <a:gd name="T23" fmla="*/ 153 h 153"/>
                  <a:gd name="T24" fmla="*/ 59 w 109"/>
                  <a:gd name="T25" fmla="*/ 153 h 153"/>
                  <a:gd name="T26" fmla="*/ 90 w 109"/>
                  <a:gd name="T27" fmla="*/ 153 h 153"/>
                  <a:gd name="T28" fmla="*/ 102 w 109"/>
                  <a:gd name="T29" fmla="*/ 125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9" h="153">
                    <a:moveTo>
                      <a:pt x="102" y="125"/>
                    </a:moveTo>
                    <a:cubicBezTo>
                      <a:pt x="94" y="110"/>
                      <a:pt x="70" y="64"/>
                      <a:pt x="70" y="64"/>
                    </a:cubicBezTo>
                    <a:cubicBezTo>
                      <a:pt x="70" y="64"/>
                      <a:pt x="68" y="61"/>
                      <a:pt x="68" y="53"/>
                    </a:cubicBezTo>
                    <a:cubicBezTo>
                      <a:pt x="68" y="46"/>
                      <a:pt x="68" y="0"/>
                      <a:pt x="68" y="0"/>
                    </a:cubicBezTo>
                    <a:cubicBezTo>
                      <a:pt x="59" y="0"/>
                      <a:pt x="59" y="0"/>
                      <a:pt x="59" y="0"/>
                    </a:cubicBezTo>
                    <a:cubicBezTo>
                      <a:pt x="51" y="0"/>
                      <a:pt x="51" y="0"/>
                      <a:pt x="51" y="0"/>
                    </a:cubicBezTo>
                    <a:cubicBezTo>
                      <a:pt x="42" y="0"/>
                      <a:pt x="42" y="0"/>
                      <a:pt x="42" y="0"/>
                    </a:cubicBezTo>
                    <a:cubicBezTo>
                      <a:pt x="42" y="0"/>
                      <a:pt x="42" y="47"/>
                      <a:pt x="42" y="53"/>
                    </a:cubicBezTo>
                    <a:cubicBezTo>
                      <a:pt x="42" y="59"/>
                      <a:pt x="39" y="64"/>
                      <a:pt x="39" y="64"/>
                    </a:cubicBezTo>
                    <a:cubicBezTo>
                      <a:pt x="39" y="64"/>
                      <a:pt x="15" y="110"/>
                      <a:pt x="7" y="125"/>
                    </a:cubicBezTo>
                    <a:cubicBezTo>
                      <a:pt x="0" y="137"/>
                      <a:pt x="10" y="153"/>
                      <a:pt x="22" y="153"/>
                    </a:cubicBezTo>
                    <a:cubicBezTo>
                      <a:pt x="51" y="153"/>
                      <a:pt x="51" y="153"/>
                      <a:pt x="51" y="153"/>
                    </a:cubicBezTo>
                    <a:cubicBezTo>
                      <a:pt x="59" y="153"/>
                      <a:pt x="59" y="153"/>
                      <a:pt x="59" y="153"/>
                    </a:cubicBezTo>
                    <a:cubicBezTo>
                      <a:pt x="90" y="153"/>
                      <a:pt x="90" y="153"/>
                      <a:pt x="90" y="153"/>
                    </a:cubicBezTo>
                    <a:cubicBezTo>
                      <a:pt x="101" y="153"/>
                      <a:pt x="109" y="137"/>
                      <a:pt x="102" y="1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0" defTabSz="932597" fontAlgn="auto">
                  <a:spcBef>
                    <a:spcPts val="0"/>
                  </a:spcBef>
                  <a:spcAft>
                    <a:spcPts val="0"/>
                  </a:spcAft>
                  <a:defRPr/>
                </a:pPr>
                <a:endParaRPr lang="en-US" sz="1400" b="0" dirty="0">
                  <a:solidFill>
                    <a:sysClr val="windowText" lastClr="000000"/>
                  </a:solidFill>
                  <a:latin typeface="Segoe UI"/>
                  <a:cs typeface="Arial" charset="0"/>
                </a:endParaRPr>
              </a:p>
            </p:txBody>
          </p:sp>
          <p:sp>
            <p:nvSpPr>
              <p:cNvPr id="17" name="Freeform 415">
                <a:extLst>
                  <a:ext uri="{FF2B5EF4-FFF2-40B4-BE49-F238E27FC236}">
                    <a16:creationId xmlns:a16="http://schemas.microsoft.com/office/drawing/2014/main" id="{1CFDF625-175F-406D-90DE-5068173146FC}"/>
                  </a:ext>
                </a:extLst>
              </p:cNvPr>
              <p:cNvSpPr>
                <a:spLocks/>
              </p:cNvSpPr>
              <p:nvPr/>
            </p:nvSpPr>
            <p:spPr bwMode="auto">
              <a:xfrm>
                <a:off x="2117898" y="1401677"/>
                <a:ext cx="183987" cy="72421"/>
              </a:xfrm>
              <a:custGeom>
                <a:avLst/>
                <a:gdLst>
                  <a:gd name="T0" fmla="*/ 43 w 43"/>
                  <a:gd name="T1" fmla="*/ 9 h 17"/>
                  <a:gd name="T2" fmla="*/ 35 w 43"/>
                  <a:gd name="T3" fmla="*/ 17 h 17"/>
                  <a:gd name="T4" fmla="*/ 9 w 43"/>
                  <a:gd name="T5" fmla="*/ 17 h 17"/>
                  <a:gd name="T6" fmla="*/ 0 w 43"/>
                  <a:gd name="T7" fmla="*/ 9 h 17"/>
                  <a:gd name="T8" fmla="*/ 0 w 43"/>
                  <a:gd name="T9" fmla="*/ 9 h 17"/>
                  <a:gd name="T10" fmla="*/ 9 w 43"/>
                  <a:gd name="T11" fmla="*/ 0 h 17"/>
                  <a:gd name="T12" fmla="*/ 35 w 43"/>
                  <a:gd name="T13" fmla="*/ 0 h 17"/>
                  <a:gd name="T14" fmla="*/ 43 w 43"/>
                  <a:gd name="T15" fmla="*/ 9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17">
                    <a:moveTo>
                      <a:pt x="43" y="9"/>
                    </a:moveTo>
                    <a:cubicBezTo>
                      <a:pt x="43" y="13"/>
                      <a:pt x="40" y="17"/>
                      <a:pt x="35" y="17"/>
                    </a:cubicBezTo>
                    <a:cubicBezTo>
                      <a:pt x="9" y="17"/>
                      <a:pt x="9" y="17"/>
                      <a:pt x="9" y="17"/>
                    </a:cubicBezTo>
                    <a:cubicBezTo>
                      <a:pt x="4" y="17"/>
                      <a:pt x="0" y="13"/>
                      <a:pt x="0" y="9"/>
                    </a:cubicBezTo>
                    <a:cubicBezTo>
                      <a:pt x="0" y="9"/>
                      <a:pt x="0" y="9"/>
                      <a:pt x="0" y="9"/>
                    </a:cubicBezTo>
                    <a:cubicBezTo>
                      <a:pt x="0" y="4"/>
                      <a:pt x="4" y="0"/>
                      <a:pt x="9" y="0"/>
                    </a:cubicBezTo>
                    <a:cubicBezTo>
                      <a:pt x="35" y="0"/>
                      <a:pt x="35" y="0"/>
                      <a:pt x="35" y="0"/>
                    </a:cubicBezTo>
                    <a:cubicBezTo>
                      <a:pt x="40" y="0"/>
                      <a:pt x="43" y="4"/>
                      <a:pt x="43"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0" defTabSz="932597" fontAlgn="auto">
                  <a:spcBef>
                    <a:spcPts val="0"/>
                  </a:spcBef>
                  <a:spcAft>
                    <a:spcPts val="0"/>
                  </a:spcAft>
                  <a:defRPr/>
                </a:pPr>
                <a:endParaRPr lang="en-US" sz="1400" b="0" dirty="0">
                  <a:solidFill>
                    <a:sysClr val="windowText" lastClr="000000"/>
                  </a:solidFill>
                  <a:latin typeface="Segoe UI"/>
                  <a:cs typeface="Arial" charset="0"/>
                </a:endParaRPr>
              </a:p>
            </p:txBody>
          </p:sp>
          <p:sp>
            <p:nvSpPr>
              <p:cNvPr id="18" name="Freeform 416">
                <a:extLst>
                  <a:ext uri="{FF2B5EF4-FFF2-40B4-BE49-F238E27FC236}">
                    <a16:creationId xmlns:a16="http://schemas.microsoft.com/office/drawing/2014/main" id="{624728E8-AED7-4850-B4F7-5D9867D7F0BF}"/>
                  </a:ext>
                </a:extLst>
              </p:cNvPr>
              <p:cNvSpPr>
                <a:spLocks noEditPoints="1"/>
              </p:cNvSpPr>
              <p:nvPr/>
            </p:nvSpPr>
            <p:spPr bwMode="auto">
              <a:xfrm>
                <a:off x="2139429" y="1838157"/>
                <a:ext cx="90036" cy="88079"/>
              </a:xfrm>
              <a:custGeom>
                <a:avLst/>
                <a:gdLst>
                  <a:gd name="T0" fmla="*/ 11 w 21"/>
                  <a:gd name="T1" fmla="*/ 21 h 21"/>
                  <a:gd name="T2" fmla="*/ 0 w 21"/>
                  <a:gd name="T3" fmla="*/ 11 h 21"/>
                  <a:gd name="T4" fmla="*/ 11 w 21"/>
                  <a:gd name="T5" fmla="*/ 0 h 21"/>
                  <a:gd name="T6" fmla="*/ 21 w 21"/>
                  <a:gd name="T7" fmla="*/ 11 h 21"/>
                  <a:gd name="T8" fmla="*/ 11 w 21"/>
                  <a:gd name="T9" fmla="*/ 21 h 21"/>
                  <a:gd name="T10" fmla="*/ 11 w 21"/>
                  <a:gd name="T11" fmla="*/ 2 h 21"/>
                  <a:gd name="T12" fmla="*/ 2 w 21"/>
                  <a:gd name="T13" fmla="*/ 11 h 21"/>
                  <a:gd name="T14" fmla="*/ 11 w 21"/>
                  <a:gd name="T15" fmla="*/ 19 h 21"/>
                  <a:gd name="T16" fmla="*/ 19 w 21"/>
                  <a:gd name="T17" fmla="*/ 11 h 21"/>
                  <a:gd name="T18" fmla="*/ 11 w 21"/>
                  <a:gd name="T19" fmla="*/ 2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 h="21">
                    <a:moveTo>
                      <a:pt x="11" y="21"/>
                    </a:moveTo>
                    <a:cubicBezTo>
                      <a:pt x="5" y="21"/>
                      <a:pt x="0" y="16"/>
                      <a:pt x="0" y="11"/>
                    </a:cubicBezTo>
                    <a:cubicBezTo>
                      <a:pt x="0" y="5"/>
                      <a:pt x="5" y="0"/>
                      <a:pt x="11" y="0"/>
                    </a:cubicBezTo>
                    <a:cubicBezTo>
                      <a:pt x="16" y="0"/>
                      <a:pt x="21" y="5"/>
                      <a:pt x="21" y="11"/>
                    </a:cubicBezTo>
                    <a:cubicBezTo>
                      <a:pt x="21" y="16"/>
                      <a:pt x="16" y="21"/>
                      <a:pt x="11" y="21"/>
                    </a:cubicBezTo>
                    <a:close/>
                    <a:moveTo>
                      <a:pt x="11" y="2"/>
                    </a:moveTo>
                    <a:cubicBezTo>
                      <a:pt x="6" y="2"/>
                      <a:pt x="2" y="6"/>
                      <a:pt x="2" y="11"/>
                    </a:cubicBezTo>
                    <a:cubicBezTo>
                      <a:pt x="2" y="15"/>
                      <a:pt x="6" y="19"/>
                      <a:pt x="11" y="19"/>
                    </a:cubicBezTo>
                    <a:cubicBezTo>
                      <a:pt x="15" y="19"/>
                      <a:pt x="19" y="15"/>
                      <a:pt x="19" y="11"/>
                    </a:cubicBezTo>
                    <a:cubicBezTo>
                      <a:pt x="19" y="6"/>
                      <a:pt x="15" y="2"/>
                      <a:pt x="1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0" defTabSz="932597" fontAlgn="auto">
                  <a:spcBef>
                    <a:spcPts val="0"/>
                  </a:spcBef>
                  <a:spcAft>
                    <a:spcPts val="0"/>
                  </a:spcAft>
                  <a:defRPr/>
                </a:pPr>
                <a:endParaRPr lang="en-US" sz="1400" b="0" dirty="0">
                  <a:solidFill>
                    <a:sysClr val="windowText" lastClr="000000"/>
                  </a:solidFill>
                  <a:latin typeface="Segoe UI"/>
                  <a:cs typeface="Arial" charset="0"/>
                </a:endParaRPr>
              </a:p>
            </p:txBody>
          </p:sp>
          <p:sp>
            <p:nvSpPr>
              <p:cNvPr id="19" name="Oval 18">
                <a:extLst>
                  <a:ext uri="{FF2B5EF4-FFF2-40B4-BE49-F238E27FC236}">
                    <a16:creationId xmlns:a16="http://schemas.microsoft.com/office/drawing/2014/main" id="{03B15F36-0489-4B0F-8557-0684EF164C54}"/>
                  </a:ext>
                </a:extLst>
              </p:cNvPr>
              <p:cNvSpPr>
                <a:spLocks noChangeArrowheads="1"/>
              </p:cNvSpPr>
              <p:nvPr/>
            </p:nvSpPr>
            <p:spPr bwMode="auto">
              <a:xfrm>
                <a:off x="2174661" y="1875345"/>
                <a:ext cx="101780" cy="10765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0" defTabSz="932597" fontAlgn="auto">
                  <a:spcBef>
                    <a:spcPts val="0"/>
                  </a:spcBef>
                  <a:spcAft>
                    <a:spcPts val="0"/>
                  </a:spcAft>
                  <a:defRPr/>
                </a:pPr>
                <a:endParaRPr lang="en-US" sz="1400" b="0" dirty="0">
                  <a:solidFill>
                    <a:sysClr val="windowText" lastClr="000000"/>
                  </a:solidFill>
                  <a:latin typeface="Segoe UI"/>
                  <a:cs typeface="Arial" charset="0"/>
                </a:endParaRPr>
              </a:p>
            </p:txBody>
          </p:sp>
          <p:sp>
            <p:nvSpPr>
              <p:cNvPr id="20" name="Rectangle 19">
                <a:extLst>
                  <a:ext uri="{FF2B5EF4-FFF2-40B4-BE49-F238E27FC236}">
                    <a16:creationId xmlns:a16="http://schemas.microsoft.com/office/drawing/2014/main" id="{1B29FE74-662C-4548-9F61-46F2EC699AA1}"/>
                  </a:ext>
                </a:extLst>
              </p:cNvPr>
              <p:cNvSpPr>
                <a:spLocks noChangeArrowheads="1"/>
              </p:cNvSpPr>
              <p:nvPr/>
            </p:nvSpPr>
            <p:spPr bwMode="auto">
              <a:xfrm>
                <a:off x="2156382" y="1474098"/>
                <a:ext cx="111567" cy="2544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0" defTabSz="932597" fontAlgn="auto">
                  <a:spcBef>
                    <a:spcPts val="0"/>
                  </a:spcBef>
                  <a:spcAft>
                    <a:spcPts val="0"/>
                  </a:spcAft>
                  <a:defRPr/>
                </a:pPr>
                <a:endParaRPr lang="en-US" sz="1400" b="0" dirty="0">
                  <a:solidFill>
                    <a:sysClr val="windowText" lastClr="000000"/>
                  </a:solidFill>
                  <a:latin typeface="Segoe UI"/>
                  <a:cs typeface="Arial" charset="0"/>
                </a:endParaRPr>
              </a:p>
            </p:txBody>
          </p:sp>
        </p:grpSp>
        <p:grpSp>
          <p:nvGrpSpPr>
            <p:cNvPr id="22" name="Group 21">
              <a:extLst>
                <a:ext uri="{FF2B5EF4-FFF2-40B4-BE49-F238E27FC236}">
                  <a16:creationId xmlns:a16="http://schemas.microsoft.com/office/drawing/2014/main" id="{C6A51F39-E7F6-41C8-9223-595AD1D63AA0}"/>
                </a:ext>
              </a:extLst>
            </p:cNvPr>
            <p:cNvGrpSpPr/>
            <p:nvPr/>
          </p:nvGrpSpPr>
          <p:grpSpPr>
            <a:xfrm>
              <a:off x="3585386" y="4463784"/>
              <a:ext cx="295584" cy="290588"/>
              <a:chOff x="10832823" y="3353836"/>
              <a:chExt cx="537576" cy="528488"/>
            </a:xfrm>
            <a:solidFill>
              <a:srgbClr val="353535"/>
            </a:solidFill>
          </p:grpSpPr>
          <p:sp>
            <p:nvSpPr>
              <p:cNvPr id="23" name="Oval 22">
                <a:extLst>
                  <a:ext uri="{FF2B5EF4-FFF2-40B4-BE49-F238E27FC236}">
                    <a16:creationId xmlns:a16="http://schemas.microsoft.com/office/drawing/2014/main" id="{C1AF745B-A338-4647-A965-D0E5DC3ED74B}"/>
                  </a:ext>
                </a:extLst>
              </p:cNvPr>
              <p:cNvSpPr>
                <a:spLocks noChangeArrowheads="1"/>
              </p:cNvSpPr>
              <p:nvPr/>
            </p:nvSpPr>
            <p:spPr bwMode="auto">
              <a:xfrm>
                <a:off x="10943701" y="3353836"/>
                <a:ext cx="426698" cy="42669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0" defTabSz="932418" fontAlgn="auto">
                  <a:spcBef>
                    <a:spcPts val="0"/>
                  </a:spcBef>
                  <a:spcAft>
                    <a:spcPts val="0"/>
                  </a:spcAft>
                  <a:defRPr/>
                </a:pPr>
                <a:endParaRPr lang="en-US" sz="1600" b="0" dirty="0">
                  <a:solidFill>
                    <a:sysClr val="windowText" lastClr="000000"/>
                  </a:solidFill>
                  <a:latin typeface="Segoe UI"/>
                  <a:cs typeface="Arial" charset="0"/>
                </a:endParaRPr>
              </a:p>
            </p:txBody>
          </p:sp>
          <p:sp>
            <p:nvSpPr>
              <p:cNvPr id="24" name="Freeform 14">
                <a:extLst>
                  <a:ext uri="{FF2B5EF4-FFF2-40B4-BE49-F238E27FC236}">
                    <a16:creationId xmlns:a16="http://schemas.microsoft.com/office/drawing/2014/main" id="{14E728C9-80A3-4A85-B08F-BC01EBA43DFC}"/>
                  </a:ext>
                </a:extLst>
              </p:cNvPr>
              <p:cNvSpPr>
                <a:spLocks/>
              </p:cNvSpPr>
              <p:nvPr/>
            </p:nvSpPr>
            <p:spPr bwMode="auto">
              <a:xfrm>
                <a:off x="10832823" y="3702829"/>
                <a:ext cx="179495" cy="179495"/>
              </a:xfrm>
              <a:custGeom>
                <a:avLst/>
                <a:gdLst>
                  <a:gd name="T0" fmla="*/ 1224 w 1980"/>
                  <a:gd name="T1" fmla="*/ 0 h 1977"/>
                  <a:gd name="T2" fmla="*/ 218 w 1980"/>
                  <a:gd name="T3" fmla="*/ 985 h 1977"/>
                  <a:gd name="T4" fmla="*/ 211 w 1980"/>
                  <a:gd name="T5" fmla="*/ 1752 h 1977"/>
                  <a:gd name="T6" fmla="*/ 218 w 1980"/>
                  <a:gd name="T7" fmla="*/ 1759 h 1977"/>
                  <a:gd name="T8" fmla="*/ 985 w 1980"/>
                  <a:gd name="T9" fmla="*/ 1766 h 1977"/>
                  <a:gd name="T10" fmla="*/ 1980 w 1980"/>
                  <a:gd name="T11" fmla="*/ 788 h 1977"/>
                  <a:gd name="T12" fmla="*/ 1224 w 1980"/>
                  <a:gd name="T13" fmla="*/ 0 h 1977"/>
                </a:gdLst>
                <a:ahLst/>
                <a:cxnLst>
                  <a:cxn ang="0">
                    <a:pos x="T0" y="T1"/>
                  </a:cxn>
                  <a:cxn ang="0">
                    <a:pos x="T2" y="T3"/>
                  </a:cxn>
                  <a:cxn ang="0">
                    <a:pos x="T4" y="T5"/>
                  </a:cxn>
                  <a:cxn ang="0">
                    <a:pos x="T6" y="T7"/>
                  </a:cxn>
                  <a:cxn ang="0">
                    <a:pos x="T8" y="T9"/>
                  </a:cxn>
                  <a:cxn ang="0">
                    <a:pos x="T10" y="T11"/>
                  </a:cxn>
                  <a:cxn ang="0">
                    <a:pos x="T12" y="T13"/>
                  </a:cxn>
                </a:cxnLst>
                <a:rect l="0" t="0" r="r" b="b"/>
                <a:pathLst>
                  <a:path w="1980" h="1977">
                    <a:moveTo>
                      <a:pt x="1224" y="0"/>
                    </a:moveTo>
                    <a:cubicBezTo>
                      <a:pt x="218" y="985"/>
                      <a:pt x="218" y="985"/>
                      <a:pt x="218" y="985"/>
                    </a:cubicBezTo>
                    <a:cubicBezTo>
                      <a:pt x="4" y="1196"/>
                      <a:pt x="0" y="1538"/>
                      <a:pt x="211" y="1752"/>
                    </a:cubicBezTo>
                    <a:cubicBezTo>
                      <a:pt x="218" y="1759"/>
                      <a:pt x="218" y="1759"/>
                      <a:pt x="218" y="1759"/>
                    </a:cubicBezTo>
                    <a:cubicBezTo>
                      <a:pt x="429" y="1974"/>
                      <a:pt x="771" y="1977"/>
                      <a:pt x="985" y="1766"/>
                    </a:cubicBezTo>
                    <a:cubicBezTo>
                      <a:pt x="1980" y="788"/>
                      <a:pt x="1980" y="788"/>
                      <a:pt x="1980" y="788"/>
                    </a:cubicBezTo>
                    <a:cubicBezTo>
                      <a:pt x="1683" y="581"/>
                      <a:pt x="1424" y="315"/>
                      <a:pt x="122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0" defTabSz="932418" fontAlgn="auto">
                  <a:spcBef>
                    <a:spcPts val="0"/>
                  </a:spcBef>
                  <a:spcAft>
                    <a:spcPts val="0"/>
                  </a:spcAft>
                  <a:defRPr/>
                </a:pPr>
                <a:endParaRPr lang="en-US" sz="1600" b="0" dirty="0">
                  <a:solidFill>
                    <a:sysClr val="windowText" lastClr="000000"/>
                  </a:solidFill>
                  <a:latin typeface="Segoe UI"/>
                  <a:cs typeface="Arial" charset="0"/>
                </a:endParaRPr>
              </a:p>
            </p:txBody>
          </p:sp>
        </p:grpSp>
      </p:grpSp>
      <p:sp>
        <p:nvSpPr>
          <p:cNvPr id="25" name="TextBox 24">
            <a:extLst>
              <a:ext uri="{FF2B5EF4-FFF2-40B4-BE49-F238E27FC236}">
                <a16:creationId xmlns:a16="http://schemas.microsoft.com/office/drawing/2014/main" id="{981090A9-F33C-47FE-B368-A95C565E70B0}"/>
              </a:ext>
            </a:extLst>
          </p:cNvPr>
          <p:cNvSpPr txBox="1"/>
          <p:nvPr/>
        </p:nvSpPr>
        <p:spPr>
          <a:xfrm>
            <a:off x="222422" y="6301946"/>
            <a:ext cx="955589" cy="369332"/>
          </a:xfrm>
          <a:prstGeom prst="rect">
            <a:avLst/>
          </a:prstGeom>
          <a:noFill/>
        </p:spPr>
        <p:txBody>
          <a:bodyPr wrap="square" rtlCol="0">
            <a:spAutoFit/>
          </a:bodyPr>
          <a:lstStyle/>
          <a:p>
            <a:r>
              <a:rPr lang="en-US" dirty="0"/>
              <a:t>10-2</a:t>
            </a:r>
          </a:p>
        </p:txBody>
      </p:sp>
    </p:spTree>
    <p:extLst>
      <p:ext uri="{BB962C8B-B14F-4D97-AF65-F5344CB8AC3E}">
        <p14:creationId xmlns:p14="http://schemas.microsoft.com/office/powerpoint/2010/main" val="44545920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16A51C-FE54-42FA-8C79-AF51C81FA1D5}"/>
              </a:ext>
            </a:extLst>
          </p:cNvPr>
          <p:cNvSpPr>
            <a:spLocks noGrp="1"/>
          </p:cNvSpPr>
          <p:nvPr>
            <p:ph type="title"/>
          </p:nvPr>
        </p:nvSpPr>
        <p:spPr/>
        <p:txBody>
          <a:bodyPr/>
          <a:lstStyle/>
          <a:p>
            <a:r>
              <a:rPr lang="en-US" dirty="0"/>
              <a:t>Storage Queues</a:t>
            </a:r>
          </a:p>
        </p:txBody>
      </p:sp>
      <p:grpSp>
        <p:nvGrpSpPr>
          <p:cNvPr id="3" name="Group 2" descr="Storage account with a sample queue, the ability to create a SAS token and a connection to a queue client">
            <a:extLst>
              <a:ext uri="{FF2B5EF4-FFF2-40B4-BE49-F238E27FC236}">
                <a16:creationId xmlns:a16="http://schemas.microsoft.com/office/drawing/2014/main" id="{62C0DCB2-13B5-4243-A31A-E0B7ED614C26}"/>
              </a:ext>
            </a:extLst>
          </p:cNvPr>
          <p:cNvGrpSpPr/>
          <p:nvPr/>
        </p:nvGrpSpPr>
        <p:grpSpPr>
          <a:xfrm>
            <a:off x="98040" y="2490714"/>
            <a:ext cx="8735969" cy="2935162"/>
            <a:chOff x="98040" y="2490714"/>
            <a:chExt cx="8735969" cy="2935162"/>
          </a:xfrm>
        </p:grpSpPr>
        <p:sp>
          <p:nvSpPr>
            <p:cNvPr id="4" name="Rectangle 3">
              <a:extLst>
                <a:ext uri="{FF2B5EF4-FFF2-40B4-BE49-F238E27FC236}">
                  <a16:creationId xmlns:a16="http://schemas.microsoft.com/office/drawing/2014/main" id="{A2401140-6083-4093-AC28-8C0781E0AA3C}"/>
                </a:ext>
              </a:extLst>
            </p:cNvPr>
            <p:cNvSpPr/>
            <p:nvPr/>
          </p:nvSpPr>
          <p:spPr bwMode="auto">
            <a:xfrm>
              <a:off x="799748" y="2952676"/>
              <a:ext cx="3048000" cy="990600"/>
            </a:xfrm>
            <a:prstGeom prst="rect">
              <a:avLst/>
            </a:prstGeom>
            <a:noFill/>
            <a:ln w="2857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lvl="0" algn="ctr" defTabSz="932472"/>
              <a:endParaRPr lang="en-US" sz="1600" dirty="0">
                <a:gradFill>
                  <a:gsLst>
                    <a:gs pos="0">
                      <a:srgbClr val="FFFFFF"/>
                    </a:gs>
                    <a:gs pos="100000">
                      <a:srgbClr val="FFFFFF"/>
                    </a:gs>
                  </a:gsLst>
                  <a:lin ang="5400000" scaled="0"/>
                </a:gradFill>
              </a:endParaRPr>
            </a:p>
          </p:txBody>
        </p:sp>
        <p:sp>
          <p:nvSpPr>
            <p:cNvPr id="5" name="Rectangle 4">
              <a:extLst>
                <a:ext uri="{FF2B5EF4-FFF2-40B4-BE49-F238E27FC236}">
                  <a16:creationId xmlns:a16="http://schemas.microsoft.com/office/drawing/2014/main" id="{5E95D747-2DCD-44DF-A09A-A92D896479DA}"/>
                </a:ext>
              </a:extLst>
            </p:cNvPr>
            <p:cNvSpPr/>
            <p:nvPr/>
          </p:nvSpPr>
          <p:spPr bwMode="auto">
            <a:xfrm>
              <a:off x="665698" y="2795514"/>
              <a:ext cx="4477449" cy="1376362"/>
            </a:xfrm>
            <a:prstGeom prst="rect">
              <a:avLst/>
            </a:prstGeom>
            <a:noFill/>
            <a:ln w="2857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lvl="0" algn="ctr" defTabSz="932472"/>
              <a:endParaRPr lang="en-US" sz="1600" dirty="0">
                <a:gradFill>
                  <a:gsLst>
                    <a:gs pos="0">
                      <a:srgbClr val="FFFFFF"/>
                    </a:gs>
                    <a:gs pos="100000">
                      <a:srgbClr val="FFFFFF"/>
                    </a:gs>
                  </a:gsLst>
                  <a:lin ang="5400000" scaled="0"/>
                </a:gradFill>
              </a:endParaRPr>
            </a:p>
          </p:txBody>
        </p:sp>
        <p:sp>
          <p:nvSpPr>
            <p:cNvPr id="6" name="TextBox 5">
              <a:extLst>
                <a:ext uri="{FF2B5EF4-FFF2-40B4-BE49-F238E27FC236}">
                  <a16:creationId xmlns:a16="http://schemas.microsoft.com/office/drawing/2014/main" id="{57AAB1A1-7183-45F6-B3DE-7F180CBC3C9E}"/>
                </a:ext>
              </a:extLst>
            </p:cNvPr>
            <p:cNvSpPr txBox="1"/>
            <p:nvPr/>
          </p:nvSpPr>
          <p:spPr>
            <a:xfrm>
              <a:off x="3771548" y="3745875"/>
              <a:ext cx="1600200" cy="489365"/>
            </a:xfrm>
            <a:prstGeom prst="rect">
              <a:avLst/>
            </a:prstGeom>
            <a:noFill/>
          </p:spPr>
          <p:txBody>
            <a:bodyPr wrap="square" lIns="182880" tIns="146304" rIns="182880" bIns="146304" rtlCol="0">
              <a:spAutoFit/>
            </a:bodyPr>
            <a:lstStyle/>
            <a:p>
              <a:pPr lvl="0">
                <a:lnSpc>
                  <a:spcPct val="90000"/>
                </a:lnSpc>
                <a:spcAft>
                  <a:spcPts val="600"/>
                </a:spcAft>
              </a:pPr>
              <a:r>
                <a:rPr lang="en-US" sz="1400" dirty="0">
                  <a:gradFill>
                    <a:gsLst>
                      <a:gs pos="2917">
                        <a:srgbClr val="000000"/>
                      </a:gs>
                      <a:gs pos="30000">
                        <a:srgbClr val="000000"/>
                      </a:gs>
                    </a:gsLst>
                    <a:lin ang="5400000" scaled="0"/>
                  </a:gradFill>
                </a:rPr>
                <a:t>account</a:t>
              </a:r>
            </a:p>
          </p:txBody>
        </p:sp>
        <p:sp>
          <p:nvSpPr>
            <p:cNvPr id="7" name="TextBox 6">
              <a:extLst>
                <a:ext uri="{FF2B5EF4-FFF2-40B4-BE49-F238E27FC236}">
                  <a16:creationId xmlns:a16="http://schemas.microsoft.com/office/drawing/2014/main" id="{04A89669-A5A2-4788-AED6-55A8B7C20353}"/>
                </a:ext>
              </a:extLst>
            </p:cNvPr>
            <p:cNvSpPr txBox="1"/>
            <p:nvPr/>
          </p:nvSpPr>
          <p:spPr>
            <a:xfrm>
              <a:off x="2519085" y="3550911"/>
              <a:ext cx="1472385" cy="489365"/>
            </a:xfrm>
            <a:prstGeom prst="rect">
              <a:avLst/>
            </a:prstGeom>
            <a:noFill/>
          </p:spPr>
          <p:txBody>
            <a:bodyPr wrap="square" lIns="182880" tIns="146304" rIns="182880" bIns="146304" rtlCol="0">
              <a:spAutoFit/>
            </a:bodyPr>
            <a:lstStyle/>
            <a:p>
              <a:pPr lvl="0">
                <a:lnSpc>
                  <a:spcPct val="90000"/>
                </a:lnSpc>
                <a:spcAft>
                  <a:spcPts val="600"/>
                </a:spcAft>
              </a:pPr>
              <a:r>
                <a:rPr lang="en-US" sz="1400" dirty="0">
                  <a:gradFill>
                    <a:gsLst>
                      <a:gs pos="2917">
                        <a:srgbClr val="000000"/>
                      </a:gs>
                      <a:gs pos="30000">
                        <a:srgbClr val="000000"/>
                      </a:gs>
                    </a:gsLst>
                    <a:lin ang="5400000" scaled="0"/>
                  </a:gradFill>
                </a:rPr>
                <a:t>devqueue</a:t>
              </a:r>
            </a:p>
          </p:txBody>
        </p:sp>
        <p:cxnSp>
          <p:nvCxnSpPr>
            <p:cNvPr id="8" name="Straight Arrow Connector 7">
              <a:extLst>
                <a:ext uri="{FF2B5EF4-FFF2-40B4-BE49-F238E27FC236}">
                  <a16:creationId xmlns:a16="http://schemas.microsoft.com/office/drawing/2014/main" id="{034CFA47-8C41-401B-8335-759E74ECD06C}"/>
                </a:ext>
              </a:extLst>
            </p:cNvPr>
            <p:cNvCxnSpPr/>
            <p:nvPr/>
          </p:nvCxnSpPr>
          <p:spPr>
            <a:xfrm flipH="1">
              <a:off x="641112" y="3642698"/>
              <a:ext cx="515050" cy="1376362"/>
            </a:xfrm>
            <a:prstGeom prst="straightConnector1">
              <a:avLst/>
            </a:prstGeom>
            <a:ln w="381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8D7C29DA-08EC-4203-8560-EA96BCAB97AA}"/>
                </a:ext>
              </a:extLst>
            </p:cNvPr>
            <p:cNvSpPr txBox="1"/>
            <p:nvPr/>
          </p:nvSpPr>
          <p:spPr>
            <a:xfrm>
              <a:off x="98040" y="4936511"/>
              <a:ext cx="1354244" cy="489365"/>
            </a:xfrm>
            <a:prstGeom prst="rect">
              <a:avLst/>
            </a:prstGeom>
            <a:noFill/>
          </p:spPr>
          <p:txBody>
            <a:bodyPr wrap="square" lIns="182880" tIns="146304" rIns="182880" bIns="146304" rtlCol="0">
              <a:spAutoFit/>
            </a:bodyPr>
            <a:lstStyle/>
            <a:p>
              <a:pPr lvl="0">
                <a:lnSpc>
                  <a:spcPct val="90000"/>
                </a:lnSpc>
                <a:spcAft>
                  <a:spcPts val="600"/>
                </a:spcAft>
              </a:pPr>
              <a:r>
                <a:rPr lang="en-US" sz="1400" dirty="0">
                  <a:gradFill>
                    <a:gsLst>
                      <a:gs pos="2917">
                        <a:srgbClr val="000000"/>
                      </a:gs>
                      <a:gs pos="30000">
                        <a:srgbClr val="000000"/>
                      </a:gs>
                    </a:gsLst>
                    <a:lin ang="5400000" scaled="0"/>
                  </a:gradFill>
                </a:rPr>
                <a:t>message</a:t>
              </a:r>
            </a:p>
          </p:txBody>
        </p:sp>
        <p:sp>
          <p:nvSpPr>
            <p:cNvPr id="10" name="TextBox 9">
              <a:extLst>
                <a:ext uri="{FF2B5EF4-FFF2-40B4-BE49-F238E27FC236}">
                  <a16:creationId xmlns:a16="http://schemas.microsoft.com/office/drawing/2014/main" id="{1ECBCBFD-3090-440B-AC51-1FA607BC16CC}"/>
                </a:ext>
              </a:extLst>
            </p:cNvPr>
            <p:cNvSpPr txBox="1"/>
            <p:nvPr/>
          </p:nvSpPr>
          <p:spPr>
            <a:xfrm>
              <a:off x="1258396" y="4929565"/>
              <a:ext cx="1354244" cy="489365"/>
            </a:xfrm>
            <a:prstGeom prst="rect">
              <a:avLst/>
            </a:prstGeom>
            <a:noFill/>
          </p:spPr>
          <p:txBody>
            <a:bodyPr wrap="square" lIns="182880" tIns="146304" rIns="182880" bIns="146304" rtlCol="0">
              <a:spAutoFit/>
            </a:bodyPr>
            <a:lstStyle/>
            <a:p>
              <a:pPr lvl="0">
                <a:lnSpc>
                  <a:spcPct val="90000"/>
                </a:lnSpc>
                <a:spcAft>
                  <a:spcPts val="600"/>
                </a:spcAft>
              </a:pPr>
              <a:r>
                <a:rPr lang="en-US" sz="1400" dirty="0">
                  <a:gradFill>
                    <a:gsLst>
                      <a:gs pos="2917">
                        <a:srgbClr val="000000"/>
                      </a:gs>
                      <a:gs pos="30000">
                        <a:srgbClr val="000000"/>
                      </a:gs>
                    </a:gsLst>
                    <a:lin ang="5400000" scaled="0"/>
                  </a:gradFill>
                </a:rPr>
                <a:t>queue</a:t>
              </a:r>
            </a:p>
          </p:txBody>
        </p:sp>
        <p:cxnSp>
          <p:nvCxnSpPr>
            <p:cNvPr id="11" name="Straight Arrow Connector 10">
              <a:extLst>
                <a:ext uri="{FF2B5EF4-FFF2-40B4-BE49-F238E27FC236}">
                  <a16:creationId xmlns:a16="http://schemas.microsoft.com/office/drawing/2014/main" id="{37CB65FC-D75E-4FA1-AFD8-AE4905BAACF7}"/>
                </a:ext>
              </a:extLst>
            </p:cNvPr>
            <p:cNvCxnSpPr/>
            <p:nvPr/>
          </p:nvCxnSpPr>
          <p:spPr>
            <a:xfrm flipH="1">
              <a:off x="1765762" y="3952260"/>
              <a:ext cx="401247" cy="1066800"/>
            </a:xfrm>
            <a:prstGeom prst="straightConnector1">
              <a:avLst/>
            </a:prstGeom>
            <a:ln w="381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F21B1DE6-9348-4F4D-B3A7-59BF6FAC1D72}"/>
                </a:ext>
              </a:extLst>
            </p:cNvPr>
            <p:cNvCxnSpPr/>
            <p:nvPr/>
          </p:nvCxnSpPr>
          <p:spPr>
            <a:xfrm flipH="1">
              <a:off x="3531379" y="4180860"/>
              <a:ext cx="241618" cy="721761"/>
            </a:xfrm>
            <a:prstGeom prst="straightConnector1">
              <a:avLst/>
            </a:prstGeom>
            <a:ln w="381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3EA048A9-488B-44DE-83C8-C782CA6A620A}"/>
                </a:ext>
              </a:extLst>
            </p:cNvPr>
            <p:cNvSpPr txBox="1"/>
            <p:nvPr/>
          </p:nvSpPr>
          <p:spPr>
            <a:xfrm>
              <a:off x="2854257" y="4902621"/>
              <a:ext cx="1354244" cy="489365"/>
            </a:xfrm>
            <a:prstGeom prst="rect">
              <a:avLst/>
            </a:prstGeom>
            <a:noFill/>
          </p:spPr>
          <p:txBody>
            <a:bodyPr wrap="square" lIns="182880" tIns="146304" rIns="182880" bIns="146304" rtlCol="0">
              <a:spAutoFit/>
            </a:bodyPr>
            <a:lstStyle/>
            <a:p>
              <a:pPr lvl="0">
                <a:lnSpc>
                  <a:spcPct val="90000"/>
                </a:lnSpc>
                <a:spcAft>
                  <a:spcPts val="600"/>
                </a:spcAft>
              </a:pPr>
              <a:r>
                <a:rPr lang="en-US" sz="1400" dirty="0">
                  <a:gradFill>
                    <a:gsLst>
                      <a:gs pos="2917">
                        <a:srgbClr val="000000"/>
                      </a:gs>
                      <a:gs pos="30000">
                        <a:srgbClr val="000000"/>
                      </a:gs>
                    </a:gsLst>
                    <a:lin ang="5400000" scaled="0"/>
                  </a:gradFill>
                </a:rPr>
                <a:t>account</a:t>
              </a:r>
            </a:p>
          </p:txBody>
        </p:sp>
        <p:sp>
          <p:nvSpPr>
            <p:cNvPr id="14" name="Rectangle 13">
              <a:extLst>
                <a:ext uri="{FF2B5EF4-FFF2-40B4-BE49-F238E27FC236}">
                  <a16:creationId xmlns:a16="http://schemas.microsoft.com/office/drawing/2014/main" id="{E7CD98A3-E3FA-4CDD-A0B2-34249067540E}"/>
                </a:ext>
              </a:extLst>
            </p:cNvPr>
            <p:cNvSpPr/>
            <p:nvPr/>
          </p:nvSpPr>
          <p:spPr bwMode="auto">
            <a:xfrm>
              <a:off x="641112" y="4415634"/>
              <a:ext cx="4477449" cy="387104"/>
            </a:xfrm>
            <a:prstGeom prst="rect">
              <a:avLst/>
            </a:prstGeom>
            <a:noFill/>
            <a:ln w="2857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lvl="0" algn="ctr" defTabSz="932472"/>
              <a:endParaRPr lang="en-US" sz="1600" dirty="0">
                <a:gradFill>
                  <a:gsLst>
                    <a:gs pos="0">
                      <a:srgbClr val="FFFFFF"/>
                    </a:gs>
                    <a:gs pos="100000">
                      <a:srgbClr val="FFFFFF"/>
                    </a:gs>
                  </a:gsLst>
                  <a:lin ang="5400000" scaled="0"/>
                </a:gradFill>
              </a:endParaRPr>
            </a:p>
          </p:txBody>
        </p:sp>
        <p:sp>
          <p:nvSpPr>
            <p:cNvPr id="15" name="TextBox 14">
              <a:extLst>
                <a:ext uri="{FF2B5EF4-FFF2-40B4-BE49-F238E27FC236}">
                  <a16:creationId xmlns:a16="http://schemas.microsoft.com/office/drawing/2014/main" id="{0BF0E81E-0A23-40DD-8BFA-1416446922F6}"/>
                </a:ext>
              </a:extLst>
            </p:cNvPr>
            <p:cNvSpPr txBox="1"/>
            <p:nvPr/>
          </p:nvSpPr>
          <p:spPr>
            <a:xfrm>
              <a:off x="3594562" y="4354312"/>
              <a:ext cx="1600200" cy="489365"/>
            </a:xfrm>
            <a:prstGeom prst="rect">
              <a:avLst/>
            </a:prstGeom>
            <a:noFill/>
          </p:spPr>
          <p:txBody>
            <a:bodyPr wrap="square" lIns="182880" tIns="146304" rIns="182880" bIns="146304" rtlCol="0">
              <a:spAutoFit/>
            </a:bodyPr>
            <a:lstStyle/>
            <a:p>
              <a:pPr lvl="0">
                <a:lnSpc>
                  <a:spcPct val="90000"/>
                </a:lnSpc>
                <a:spcAft>
                  <a:spcPts val="600"/>
                </a:spcAft>
              </a:pPr>
              <a:r>
                <a:rPr lang="en-US" sz="1400" dirty="0">
                  <a:gradFill>
                    <a:gsLst>
                      <a:gs pos="2917">
                        <a:srgbClr val="000000"/>
                      </a:gs>
                      <a:gs pos="30000">
                        <a:srgbClr val="000000"/>
                      </a:gs>
                    </a:gsLst>
                    <a:lin ang="5400000" scaled="0"/>
                  </a:gradFill>
                </a:rPr>
                <a:t>SAS TOKEN</a:t>
              </a:r>
            </a:p>
          </p:txBody>
        </p:sp>
        <p:cxnSp>
          <p:nvCxnSpPr>
            <p:cNvPr id="16" name="Straight Connector 15">
              <a:extLst>
                <a:ext uri="{FF2B5EF4-FFF2-40B4-BE49-F238E27FC236}">
                  <a16:creationId xmlns:a16="http://schemas.microsoft.com/office/drawing/2014/main" id="{FCC06E16-E05E-4719-92CD-95303679DF89}"/>
                </a:ext>
              </a:extLst>
            </p:cNvPr>
            <p:cNvCxnSpPr/>
            <p:nvPr/>
          </p:nvCxnSpPr>
          <p:spPr>
            <a:xfrm>
              <a:off x="5495223" y="2490714"/>
              <a:ext cx="0" cy="2819400"/>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24C5C3C9-CD25-4F78-B7A1-6E712CDF2895}"/>
                </a:ext>
              </a:extLst>
            </p:cNvPr>
            <p:cNvSpPr/>
            <p:nvPr/>
          </p:nvSpPr>
          <p:spPr bwMode="auto">
            <a:xfrm>
              <a:off x="5970124" y="3544106"/>
              <a:ext cx="2667000" cy="682071"/>
            </a:xfrm>
            <a:prstGeom prst="rect">
              <a:avLst/>
            </a:prstGeom>
            <a:noFill/>
            <a:ln w="2857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lvl="0" algn="ctr" defTabSz="932472"/>
              <a:endParaRPr lang="en-US" sz="1600" dirty="0">
                <a:gradFill>
                  <a:gsLst>
                    <a:gs pos="0">
                      <a:srgbClr val="FFFFFF"/>
                    </a:gs>
                    <a:gs pos="100000">
                      <a:srgbClr val="FFFFFF"/>
                    </a:gs>
                  </a:gsLst>
                  <a:lin ang="5400000" scaled="0"/>
                </a:gradFill>
              </a:endParaRPr>
            </a:p>
          </p:txBody>
        </p:sp>
        <p:sp>
          <p:nvSpPr>
            <p:cNvPr id="18" name="TextBox 17">
              <a:extLst>
                <a:ext uri="{FF2B5EF4-FFF2-40B4-BE49-F238E27FC236}">
                  <a16:creationId xmlns:a16="http://schemas.microsoft.com/office/drawing/2014/main" id="{F0AB1F91-0628-4849-B71C-05477C90F84E}"/>
                </a:ext>
              </a:extLst>
            </p:cNvPr>
            <p:cNvSpPr txBox="1"/>
            <p:nvPr/>
          </p:nvSpPr>
          <p:spPr>
            <a:xfrm>
              <a:off x="6395610" y="3576711"/>
              <a:ext cx="2438399" cy="544765"/>
            </a:xfrm>
            <a:prstGeom prst="rect">
              <a:avLst/>
            </a:prstGeom>
            <a:noFill/>
          </p:spPr>
          <p:txBody>
            <a:bodyPr wrap="square" lIns="182880" tIns="146304" rIns="182880" bIns="146304" rtlCol="0">
              <a:spAutoFit/>
            </a:bodyPr>
            <a:lstStyle/>
            <a:p>
              <a:pPr lvl="0">
                <a:lnSpc>
                  <a:spcPct val="90000"/>
                </a:lnSpc>
                <a:spcAft>
                  <a:spcPts val="600"/>
                </a:spcAft>
              </a:pPr>
              <a:r>
                <a:rPr lang="en-US" dirty="0">
                  <a:gradFill>
                    <a:gsLst>
                      <a:gs pos="2917">
                        <a:srgbClr val="000000"/>
                      </a:gs>
                      <a:gs pos="30000">
                        <a:srgbClr val="000000"/>
                      </a:gs>
                    </a:gsLst>
                    <a:lin ang="5400000" scaled="0"/>
                  </a:gradFill>
                </a:rPr>
                <a:t>QueueClient</a:t>
              </a:r>
            </a:p>
          </p:txBody>
        </p:sp>
        <p:pic>
          <p:nvPicPr>
            <p:cNvPr id="19" name="Picture 83">
              <a:extLst>
                <a:ext uri="{FF2B5EF4-FFF2-40B4-BE49-F238E27FC236}">
                  <a16:creationId xmlns:a16="http://schemas.microsoft.com/office/drawing/2014/main" id="{E15A791C-6F6A-4555-9DCD-55ED95281B7C}"/>
                </a:ext>
              </a:extLst>
            </p:cNvPr>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43778" y="3132465"/>
              <a:ext cx="629235" cy="493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83">
              <a:extLst>
                <a:ext uri="{FF2B5EF4-FFF2-40B4-BE49-F238E27FC236}">
                  <a16:creationId xmlns:a16="http://schemas.microsoft.com/office/drawing/2014/main" id="{A9C60695-597C-4815-AC63-757AC0D52C2B}"/>
                </a:ext>
              </a:extLst>
            </p:cNvPr>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739504" y="3138912"/>
              <a:ext cx="629235" cy="493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83">
              <a:extLst>
                <a:ext uri="{FF2B5EF4-FFF2-40B4-BE49-F238E27FC236}">
                  <a16:creationId xmlns:a16="http://schemas.microsoft.com/office/drawing/2014/main" id="{30CA22CF-230C-4EB6-B167-C32750A59BA6}"/>
                </a:ext>
              </a:extLst>
            </p:cNvPr>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565218" y="3131321"/>
              <a:ext cx="629235" cy="493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2" name="TextBox 21">
            <a:extLst>
              <a:ext uri="{FF2B5EF4-FFF2-40B4-BE49-F238E27FC236}">
                <a16:creationId xmlns:a16="http://schemas.microsoft.com/office/drawing/2014/main" id="{7308FDD1-923B-4B0C-9557-CF881C447F6B}"/>
              </a:ext>
            </a:extLst>
          </p:cNvPr>
          <p:cNvSpPr txBox="1"/>
          <p:nvPr/>
        </p:nvSpPr>
        <p:spPr>
          <a:xfrm>
            <a:off x="222422" y="6301946"/>
            <a:ext cx="955589" cy="369332"/>
          </a:xfrm>
          <a:prstGeom prst="rect">
            <a:avLst/>
          </a:prstGeom>
          <a:noFill/>
        </p:spPr>
        <p:txBody>
          <a:bodyPr wrap="square" rtlCol="0">
            <a:spAutoFit/>
          </a:bodyPr>
          <a:lstStyle/>
          <a:p>
            <a:r>
              <a:rPr lang="en-US" dirty="0"/>
              <a:t>11-2</a:t>
            </a:r>
          </a:p>
        </p:txBody>
      </p:sp>
    </p:spTree>
    <p:extLst>
      <p:ext uri="{BB962C8B-B14F-4D97-AF65-F5344CB8AC3E}">
        <p14:creationId xmlns:p14="http://schemas.microsoft.com/office/powerpoint/2010/main" val="15456414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DE1F67-2C10-4348-9BF4-2A130550191B}"/>
              </a:ext>
            </a:extLst>
          </p:cNvPr>
          <p:cNvSpPr>
            <a:spLocks noGrp="1"/>
          </p:cNvSpPr>
          <p:nvPr>
            <p:ph type="title"/>
          </p:nvPr>
        </p:nvSpPr>
        <p:spPr/>
        <p:txBody>
          <a:bodyPr/>
          <a:lstStyle/>
          <a:p>
            <a:r>
              <a:rPr lang="en-US" dirty="0"/>
              <a:t>Queue Message Handling</a:t>
            </a:r>
          </a:p>
        </p:txBody>
      </p:sp>
      <p:sp>
        <p:nvSpPr>
          <p:cNvPr id="4" name="Content Placeholder 2">
            <a:extLst>
              <a:ext uri="{FF2B5EF4-FFF2-40B4-BE49-F238E27FC236}">
                <a16:creationId xmlns:a16="http://schemas.microsoft.com/office/drawing/2014/main" id="{682D32F0-4DFF-4DEC-9CE5-689B9F924BEE}"/>
              </a:ext>
            </a:extLst>
          </p:cNvPr>
          <p:cNvSpPr txBox="1">
            <a:spLocks/>
          </p:cNvSpPr>
          <p:nvPr/>
        </p:nvSpPr>
        <p:spPr>
          <a:xfrm>
            <a:off x="458788" y="1021215"/>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lvl="0"/>
            <a:r>
              <a:rPr lang="en-US" b="0" kern="0" dirty="0">
                <a:solidFill>
                  <a:srgbClr val="000000"/>
                </a:solidFill>
              </a:rPr>
              <a:t>Create/Delete Queue</a:t>
            </a:r>
          </a:p>
          <a:p>
            <a:pPr lvl="0"/>
            <a:r>
              <a:rPr lang="en-US" b="0" kern="0" dirty="0">
                <a:solidFill>
                  <a:srgbClr val="000000"/>
                </a:solidFill>
              </a:rPr>
              <a:t>Measure Queue Length</a:t>
            </a:r>
          </a:p>
          <a:p>
            <a:pPr lvl="0"/>
            <a:r>
              <a:rPr lang="en-US" b="0" kern="0" dirty="0">
                <a:solidFill>
                  <a:srgbClr val="000000"/>
                </a:solidFill>
              </a:rPr>
              <a:t>Insert Message into Queue</a:t>
            </a:r>
          </a:p>
          <a:p>
            <a:pPr lvl="0"/>
            <a:r>
              <a:rPr lang="en-US" b="0" kern="0" dirty="0">
                <a:solidFill>
                  <a:srgbClr val="000000"/>
                </a:solidFill>
              </a:rPr>
              <a:t>Retrieve the Next Message</a:t>
            </a:r>
          </a:p>
          <a:p>
            <a:pPr lvl="0"/>
            <a:r>
              <a:rPr lang="en-US" b="0" kern="0" dirty="0">
                <a:solidFill>
                  <a:srgbClr val="000000"/>
                </a:solidFill>
              </a:rPr>
              <a:t>Extend Message Lease</a:t>
            </a:r>
          </a:p>
          <a:p>
            <a:pPr lvl="0"/>
            <a:r>
              <a:rPr lang="en-US" b="0" kern="0" dirty="0">
                <a:solidFill>
                  <a:srgbClr val="000000"/>
                </a:solidFill>
              </a:rPr>
              <a:t>Peek at the Next Message</a:t>
            </a:r>
          </a:p>
          <a:p>
            <a:pPr lvl="0"/>
            <a:r>
              <a:rPr lang="en-US" b="0" kern="0" dirty="0">
                <a:solidFill>
                  <a:srgbClr val="000000"/>
                </a:solidFill>
              </a:rPr>
              <a:t>Update a Message</a:t>
            </a:r>
          </a:p>
          <a:p>
            <a:pPr lvl="0"/>
            <a:r>
              <a:rPr lang="en-US" b="0" kern="0" dirty="0">
                <a:solidFill>
                  <a:srgbClr val="000000"/>
                </a:solidFill>
              </a:rPr>
              <a:t>Delete a Message</a:t>
            </a:r>
          </a:p>
          <a:p>
            <a:pPr lvl="0"/>
            <a:endParaRPr lang="en-US" b="0" kern="0" dirty="0">
              <a:solidFill>
                <a:srgbClr val="000000"/>
              </a:solidFill>
            </a:endParaRPr>
          </a:p>
        </p:txBody>
      </p:sp>
      <p:sp>
        <p:nvSpPr>
          <p:cNvPr id="5" name="TextBox 4">
            <a:extLst>
              <a:ext uri="{FF2B5EF4-FFF2-40B4-BE49-F238E27FC236}">
                <a16:creationId xmlns:a16="http://schemas.microsoft.com/office/drawing/2014/main" id="{B323F3A5-26E6-49A5-A1D2-5B62CF4EA851}"/>
              </a:ext>
            </a:extLst>
          </p:cNvPr>
          <p:cNvSpPr txBox="1"/>
          <p:nvPr/>
        </p:nvSpPr>
        <p:spPr>
          <a:xfrm>
            <a:off x="222422" y="6301946"/>
            <a:ext cx="955589" cy="369332"/>
          </a:xfrm>
          <a:prstGeom prst="rect">
            <a:avLst/>
          </a:prstGeom>
          <a:noFill/>
        </p:spPr>
        <p:txBody>
          <a:bodyPr wrap="square" rtlCol="0">
            <a:spAutoFit/>
          </a:bodyPr>
          <a:lstStyle/>
          <a:p>
            <a:r>
              <a:rPr lang="en-US" dirty="0"/>
              <a:t>11-3</a:t>
            </a:r>
          </a:p>
        </p:txBody>
      </p:sp>
    </p:spTree>
    <p:extLst>
      <p:ext uri="{BB962C8B-B14F-4D97-AF65-F5344CB8AC3E}">
        <p14:creationId xmlns:p14="http://schemas.microsoft.com/office/powerpoint/2010/main" val="119358951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1A8BB2-4CC9-4ECA-BB8F-587CE3509A93}"/>
              </a:ext>
            </a:extLst>
          </p:cNvPr>
          <p:cNvSpPr>
            <a:spLocks noGrp="1"/>
          </p:cNvSpPr>
          <p:nvPr>
            <p:ph type="title"/>
          </p:nvPr>
        </p:nvSpPr>
        <p:spPr/>
        <p:txBody>
          <a:bodyPr/>
          <a:lstStyle/>
          <a:p>
            <a:r>
              <a:rPr lang="en-US" dirty="0"/>
              <a:t>Storage Access Control</a:t>
            </a:r>
          </a:p>
        </p:txBody>
      </p:sp>
      <p:grpSp>
        <p:nvGrpSpPr>
          <p:cNvPr id="3" name="Group 2" descr="Example workflow showing how an application can request a token from the SAS token service and then use the token to access an asset in Azure">
            <a:extLst>
              <a:ext uri="{FF2B5EF4-FFF2-40B4-BE49-F238E27FC236}">
                <a16:creationId xmlns:a16="http://schemas.microsoft.com/office/drawing/2014/main" id="{8C934A5C-1BB8-46CD-B3CA-4D5FF113D02D}"/>
              </a:ext>
            </a:extLst>
          </p:cNvPr>
          <p:cNvGrpSpPr/>
          <p:nvPr/>
        </p:nvGrpSpPr>
        <p:grpSpPr>
          <a:xfrm>
            <a:off x="797405" y="1403927"/>
            <a:ext cx="7162800" cy="4819128"/>
            <a:chOff x="797405" y="1403927"/>
            <a:chExt cx="7162800" cy="4819128"/>
          </a:xfrm>
        </p:grpSpPr>
        <p:grpSp>
          <p:nvGrpSpPr>
            <p:cNvPr id="4" name="Group 3">
              <a:extLst>
                <a:ext uri="{FF2B5EF4-FFF2-40B4-BE49-F238E27FC236}">
                  <a16:creationId xmlns:a16="http://schemas.microsoft.com/office/drawing/2014/main" id="{9D43E0F9-AC0A-4A15-B309-7B37735B2AF7}"/>
                </a:ext>
              </a:extLst>
            </p:cNvPr>
            <p:cNvGrpSpPr/>
            <p:nvPr/>
          </p:nvGrpSpPr>
          <p:grpSpPr>
            <a:xfrm>
              <a:off x="797405" y="1403927"/>
              <a:ext cx="2286000" cy="1371600"/>
              <a:chOff x="1570037" y="1744662"/>
              <a:chExt cx="2286000" cy="1371600"/>
            </a:xfrm>
          </p:grpSpPr>
          <p:sp>
            <p:nvSpPr>
              <p:cNvPr id="5" name="Rectangle 4">
                <a:extLst>
                  <a:ext uri="{FF2B5EF4-FFF2-40B4-BE49-F238E27FC236}">
                    <a16:creationId xmlns:a16="http://schemas.microsoft.com/office/drawing/2014/main" id="{080F358D-0133-4667-AEAF-83B38FD0CE15}"/>
                  </a:ext>
                </a:extLst>
              </p:cNvPr>
              <p:cNvSpPr/>
              <p:nvPr/>
            </p:nvSpPr>
            <p:spPr bwMode="auto">
              <a:xfrm>
                <a:off x="1570037" y="1744662"/>
                <a:ext cx="2209800" cy="1371600"/>
              </a:xfrm>
              <a:prstGeom prst="rect">
                <a:avLst/>
              </a:prstGeom>
              <a:noFill/>
              <a:ln w="381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lvl="0" algn="ctr" defTabSz="932472"/>
                <a:endParaRPr lang="en-US" sz="1600" dirty="0">
                  <a:gradFill>
                    <a:gsLst>
                      <a:gs pos="0">
                        <a:srgbClr val="FFFFFF"/>
                      </a:gs>
                      <a:gs pos="100000">
                        <a:srgbClr val="FFFFFF"/>
                      </a:gs>
                    </a:gsLst>
                    <a:lin ang="5400000" scaled="0"/>
                  </a:gradFill>
                </a:endParaRPr>
              </a:p>
            </p:txBody>
          </p:sp>
          <p:sp>
            <p:nvSpPr>
              <p:cNvPr id="6" name="TextBox 5">
                <a:extLst>
                  <a:ext uri="{FF2B5EF4-FFF2-40B4-BE49-F238E27FC236}">
                    <a16:creationId xmlns:a16="http://schemas.microsoft.com/office/drawing/2014/main" id="{B7A8BB87-1A51-44D3-8751-5443EABBC1F5}"/>
                  </a:ext>
                </a:extLst>
              </p:cNvPr>
              <p:cNvSpPr txBox="1"/>
              <p:nvPr/>
            </p:nvSpPr>
            <p:spPr>
              <a:xfrm>
                <a:off x="1570037" y="2116530"/>
                <a:ext cx="2286000" cy="544765"/>
              </a:xfrm>
              <a:prstGeom prst="rect">
                <a:avLst/>
              </a:prstGeom>
              <a:noFill/>
            </p:spPr>
            <p:txBody>
              <a:bodyPr wrap="square" lIns="182880" tIns="146304" rIns="182880" bIns="146304" rtlCol="0">
                <a:spAutoFit/>
              </a:bodyPr>
              <a:lstStyle/>
              <a:p>
                <a:pPr lvl="0" algn="ctr">
                  <a:lnSpc>
                    <a:spcPct val="90000"/>
                  </a:lnSpc>
                  <a:spcAft>
                    <a:spcPts val="600"/>
                  </a:spcAft>
                </a:pPr>
                <a:r>
                  <a:rPr lang="en-US" dirty="0">
                    <a:gradFill>
                      <a:gsLst>
                        <a:gs pos="2917">
                          <a:srgbClr val="000000"/>
                        </a:gs>
                        <a:gs pos="30000">
                          <a:srgbClr val="000000"/>
                        </a:gs>
                      </a:gsLst>
                      <a:lin ang="5400000" scaled="0"/>
                    </a:gradFill>
                  </a:rPr>
                  <a:t>Application</a:t>
                </a:r>
              </a:p>
            </p:txBody>
          </p:sp>
        </p:grpSp>
        <p:grpSp>
          <p:nvGrpSpPr>
            <p:cNvPr id="7" name="Group 6">
              <a:extLst>
                <a:ext uri="{FF2B5EF4-FFF2-40B4-BE49-F238E27FC236}">
                  <a16:creationId xmlns:a16="http://schemas.microsoft.com/office/drawing/2014/main" id="{B138195D-65FC-453B-9F0F-513E971F4A37}"/>
                </a:ext>
              </a:extLst>
            </p:cNvPr>
            <p:cNvGrpSpPr/>
            <p:nvPr/>
          </p:nvGrpSpPr>
          <p:grpSpPr>
            <a:xfrm>
              <a:off x="5140805" y="2921973"/>
              <a:ext cx="2819400" cy="1371600"/>
              <a:chOff x="1570037" y="1744662"/>
              <a:chExt cx="2286000" cy="1371600"/>
            </a:xfrm>
          </p:grpSpPr>
          <p:sp>
            <p:nvSpPr>
              <p:cNvPr id="8" name="Rectangle 7">
                <a:extLst>
                  <a:ext uri="{FF2B5EF4-FFF2-40B4-BE49-F238E27FC236}">
                    <a16:creationId xmlns:a16="http://schemas.microsoft.com/office/drawing/2014/main" id="{F9D04FBD-9EF7-470B-9F81-2A9AFC6B026F}"/>
                  </a:ext>
                </a:extLst>
              </p:cNvPr>
              <p:cNvSpPr/>
              <p:nvPr/>
            </p:nvSpPr>
            <p:spPr bwMode="auto">
              <a:xfrm>
                <a:off x="1570037" y="1744662"/>
                <a:ext cx="2209800" cy="1371600"/>
              </a:xfrm>
              <a:prstGeom prst="rect">
                <a:avLst/>
              </a:prstGeom>
              <a:noFill/>
              <a:ln w="381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lvl="0" algn="ctr" defTabSz="932472"/>
                <a:endParaRPr lang="en-US" sz="1600" dirty="0">
                  <a:gradFill>
                    <a:gsLst>
                      <a:gs pos="0">
                        <a:srgbClr val="FFFFFF"/>
                      </a:gs>
                      <a:gs pos="100000">
                        <a:srgbClr val="FFFFFF"/>
                      </a:gs>
                    </a:gsLst>
                    <a:lin ang="5400000" scaled="0"/>
                  </a:gradFill>
                </a:endParaRPr>
              </a:p>
            </p:txBody>
          </p:sp>
          <p:sp>
            <p:nvSpPr>
              <p:cNvPr id="9" name="TextBox 8">
                <a:extLst>
                  <a:ext uri="{FF2B5EF4-FFF2-40B4-BE49-F238E27FC236}">
                    <a16:creationId xmlns:a16="http://schemas.microsoft.com/office/drawing/2014/main" id="{CD756A97-FB59-4FE5-B8E1-6A41ECD5517D}"/>
                  </a:ext>
                </a:extLst>
              </p:cNvPr>
              <p:cNvSpPr txBox="1"/>
              <p:nvPr/>
            </p:nvSpPr>
            <p:spPr>
              <a:xfrm>
                <a:off x="1570037" y="2116530"/>
                <a:ext cx="2286000" cy="544765"/>
              </a:xfrm>
              <a:prstGeom prst="rect">
                <a:avLst/>
              </a:prstGeom>
              <a:noFill/>
            </p:spPr>
            <p:txBody>
              <a:bodyPr wrap="square" lIns="182880" tIns="146304" rIns="182880" bIns="146304" rtlCol="0">
                <a:spAutoFit/>
              </a:bodyPr>
              <a:lstStyle/>
              <a:p>
                <a:pPr lvl="0">
                  <a:lnSpc>
                    <a:spcPct val="90000"/>
                  </a:lnSpc>
                  <a:spcAft>
                    <a:spcPts val="600"/>
                  </a:spcAft>
                </a:pPr>
                <a:r>
                  <a:rPr lang="en-US" dirty="0">
                    <a:gradFill>
                      <a:gsLst>
                        <a:gs pos="2917">
                          <a:srgbClr val="000000"/>
                        </a:gs>
                        <a:gs pos="30000">
                          <a:srgbClr val="000000"/>
                        </a:gs>
                      </a:gsLst>
                      <a:lin ang="5400000" scaled="0"/>
                    </a:gradFill>
                  </a:rPr>
                  <a:t>SAS Token Service</a:t>
                </a:r>
              </a:p>
            </p:txBody>
          </p:sp>
        </p:grpSp>
        <p:pic>
          <p:nvPicPr>
            <p:cNvPr id="10" name="Picture 4">
              <a:extLst>
                <a:ext uri="{FF2B5EF4-FFF2-40B4-BE49-F238E27FC236}">
                  <a16:creationId xmlns:a16="http://schemas.microsoft.com/office/drawing/2014/main" id="{AD2914E2-2293-417A-A667-6E29C1D59BE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040887" y="3851397"/>
              <a:ext cx="2376487" cy="23716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10">
              <a:extLst>
                <a:ext uri="{FF2B5EF4-FFF2-40B4-BE49-F238E27FC236}">
                  <a16:creationId xmlns:a16="http://schemas.microsoft.com/office/drawing/2014/main" id="{8782638A-4510-48EF-98A4-7801BA29FF58}"/>
                </a:ext>
              </a:extLst>
            </p:cNvPr>
            <p:cNvSpPr txBox="1"/>
            <p:nvPr/>
          </p:nvSpPr>
          <p:spPr>
            <a:xfrm>
              <a:off x="3905009" y="5251421"/>
              <a:ext cx="2286000" cy="544765"/>
            </a:xfrm>
            <a:prstGeom prst="rect">
              <a:avLst/>
            </a:prstGeom>
            <a:noFill/>
          </p:spPr>
          <p:txBody>
            <a:bodyPr wrap="square" lIns="182880" tIns="146304" rIns="182880" bIns="146304" rtlCol="0">
              <a:spAutoFit/>
            </a:bodyPr>
            <a:lstStyle/>
            <a:p>
              <a:pPr lvl="0" algn="ctr">
                <a:lnSpc>
                  <a:spcPct val="90000"/>
                </a:lnSpc>
                <a:spcAft>
                  <a:spcPts val="600"/>
                </a:spcAft>
              </a:pPr>
              <a:r>
                <a:rPr lang="en-US" dirty="0">
                  <a:gradFill>
                    <a:gsLst>
                      <a:gs pos="2917">
                        <a:srgbClr val="000000"/>
                      </a:gs>
                      <a:gs pos="30000">
                        <a:srgbClr val="000000"/>
                      </a:gs>
                    </a:gsLst>
                    <a:lin ang="5400000" scaled="0"/>
                  </a:gradFill>
                </a:rPr>
                <a:t>Storage</a:t>
              </a:r>
            </a:p>
          </p:txBody>
        </p:sp>
        <p:cxnSp>
          <p:nvCxnSpPr>
            <p:cNvPr id="12" name="Straight Arrow Connector 11">
              <a:extLst>
                <a:ext uri="{FF2B5EF4-FFF2-40B4-BE49-F238E27FC236}">
                  <a16:creationId xmlns:a16="http://schemas.microsoft.com/office/drawing/2014/main" id="{44B98C37-C7C7-4286-B819-CF84F53D1A32}"/>
                </a:ext>
              </a:extLst>
            </p:cNvPr>
            <p:cNvCxnSpPr/>
            <p:nvPr/>
          </p:nvCxnSpPr>
          <p:spPr>
            <a:xfrm>
              <a:off x="3235805" y="1550373"/>
              <a:ext cx="1905000" cy="1143000"/>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404F7B5-B772-4C04-A37C-386EA007535E}"/>
                </a:ext>
              </a:extLst>
            </p:cNvPr>
            <p:cNvCxnSpPr/>
            <p:nvPr/>
          </p:nvCxnSpPr>
          <p:spPr>
            <a:xfrm flipH="1" flipV="1">
              <a:off x="3141825" y="2951366"/>
              <a:ext cx="1905000" cy="1113607"/>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5089BFB6-C0A3-47BD-BF35-4E5F4B08D0CD}"/>
                </a:ext>
              </a:extLst>
            </p:cNvPr>
            <p:cNvSpPr txBox="1"/>
            <p:nvPr/>
          </p:nvSpPr>
          <p:spPr>
            <a:xfrm rot="1823156">
              <a:off x="3088749" y="1849167"/>
              <a:ext cx="2819400" cy="461665"/>
            </a:xfrm>
            <a:prstGeom prst="rect">
              <a:avLst/>
            </a:prstGeom>
            <a:noFill/>
          </p:spPr>
          <p:txBody>
            <a:bodyPr wrap="square" lIns="182880" tIns="146304" rIns="182880" bIns="146304" rtlCol="0">
              <a:spAutoFit/>
            </a:bodyPr>
            <a:lstStyle/>
            <a:p>
              <a:pPr lvl="0">
                <a:lnSpc>
                  <a:spcPct val="90000"/>
                </a:lnSpc>
                <a:spcAft>
                  <a:spcPts val="600"/>
                </a:spcAft>
              </a:pPr>
              <a:r>
                <a:rPr lang="en-US" sz="1200" dirty="0">
                  <a:gradFill>
                    <a:gsLst>
                      <a:gs pos="2917">
                        <a:srgbClr val="000000"/>
                      </a:gs>
                      <a:gs pos="30000">
                        <a:srgbClr val="000000"/>
                      </a:gs>
                    </a:gsLst>
                    <a:lin ang="5400000" scaled="0"/>
                  </a:gradFill>
                </a:rPr>
                <a:t>1. Request SAS Token</a:t>
              </a:r>
            </a:p>
          </p:txBody>
        </p:sp>
        <p:sp>
          <p:nvSpPr>
            <p:cNvPr id="15" name="TextBox 14">
              <a:extLst>
                <a:ext uri="{FF2B5EF4-FFF2-40B4-BE49-F238E27FC236}">
                  <a16:creationId xmlns:a16="http://schemas.microsoft.com/office/drawing/2014/main" id="{EF6301C4-51EF-401E-BC11-2802F2A772D8}"/>
                </a:ext>
              </a:extLst>
            </p:cNvPr>
            <p:cNvSpPr txBox="1"/>
            <p:nvPr/>
          </p:nvSpPr>
          <p:spPr>
            <a:xfrm rot="1823156">
              <a:off x="2868137" y="3147174"/>
              <a:ext cx="2819400" cy="461665"/>
            </a:xfrm>
            <a:prstGeom prst="rect">
              <a:avLst/>
            </a:prstGeom>
            <a:noFill/>
          </p:spPr>
          <p:txBody>
            <a:bodyPr wrap="square" lIns="182880" tIns="146304" rIns="182880" bIns="146304" rtlCol="0">
              <a:spAutoFit/>
            </a:bodyPr>
            <a:lstStyle/>
            <a:p>
              <a:pPr lvl="0">
                <a:lnSpc>
                  <a:spcPct val="90000"/>
                </a:lnSpc>
                <a:spcAft>
                  <a:spcPts val="600"/>
                </a:spcAft>
              </a:pPr>
              <a:r>
                <a:rPr lang="en-US" sz="1200" dirty="0">
                  <a:gradFill>
                    <a:gsLst>
                      <a:gs pos="2917">
                        <a:srgbClr val="000000"/>
                      </a:gs>
                      <a:gs pos="30000">
                        <a:srgbClr val="000000"/>
                      </a:gs>
                    </a:gsLst>
                    <a:lin ang="5400000" scaled="0"/>
                  </a:gradFill>
                </a:rPr>
                <a:t>2.Generated SAS Token</a:t>
              </a:r>
            </a:p>
          </p:txBody>
        </p:sp>
        <p:sp>
          <p:nvSpPr>
            <p:cNvPr id="16" name="TextBox 15">
              <a:extLst>
                <a:ext uri="{FF2B5EF4-FFF2-40B4-BE49-F238E27FC236}">
                  <a16:creationId xmlns:a16="http://schemas.microsoft.com/office/drawing/2014/main" id="{510C68C2-B88F-48F8-A07D-60EAC7AD8349}"/>
                </a:ext>
              </a:extLst>
            </p:cNvPr>
            <p:cNvSpPr txBox="1"/>
            <p:nvPr/>
          </p:nvSpPr>
          <p:spPr>
            <a:xfrm rot="2991558">
              <a:off x="1544017" y="3416992"/>
              <a:ext cx="2271079" cy="627864"/>
            </a:xfrm>
            <a:prstGeom prst="rect">
              <a:avLst/>
            </a:prstGeom>
            <a:noFill/>
          </p:spPr>
          <p:txBody>
            <a:bodyPr wrap="square" lIns="182880" tIns="146304" rIns="182880" bIns="146304" rtlCol="0">
              <a:spAutoFit/>
            </a:bodyPr>
            <a:lstStyle/>
            <a:p>
              <a:pPr lvl="0">
                <a:lnSpc>
                  <a:spcPct val="90000"/>
                </a:lnSpc>
                <a:spcAft>
                  <a:spcPts val="600"/>
                </a:spcAft>
              </a:pPr>
              <a:r>
                <a:rPr lang="en-US" sz="1200" dirty="0">
                  <a:gradFill>
                    <a:gsLst>
                      <a:gs pos="2917">
                        <a:srgbClr val="000000"/>
                      </a:gs>
                      <a:gs pos="30000">
                        <a:srgbClr val="000000"/>
                      </a:gs>
                    </a:gsLst>
                    <a:lin ang="5400000" scaled="0"/>
                  </a:gradFill>
                </a:rPr>
                <a:t>3. Storage request with SAS Token.</a:t>
              </a:r>
            </a:p>
          </p:txBody>
        </p:sp>
        <p:cxnSp>
          <p:nvCxnSpPr>
            <p:cNvPr id="17" name="Straight Arrow Connector 16">
              <a:extLst>
                <a:ext uri="{FF2B5EF4-FFF2-40B4-BE49-F238E27FC236}">
                  <a16:creationId xmlns:a16="http://schemas.microsoft.com/office/drawing/2014/main" id="{959E882A-D908-4E7F-85B4-8DCD7645AF16}"/>
                </a:ext>
              </a:extLst>
            </p:cNvPr>
            <p:cNvCxnSpPr/>
            <p:nvPr/>
          </p:nvCxnSpPr>
          <p:spPr>
            <a:xfrm>
              <a:off x="1532854" y="2989655"/>
              <a:ext cx="1159172" cy="1521551"/>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E43C6622-8312-4632-A72C-ECD809A15ABD}"/>
                </a:ext>
              </a:extLst>
            </p:cNvPr>
            <p:cNvCxnSpPr/>
            <p:nvPr/>
          </p:nvCxnSpPr>
          <p:spPr>
            <a:xfrm flipH="1" flipV="1">
              <a:off x="929055" y="3012553"/>
              <a:ext cx="1267849" cy="1761118"/>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F0B1237E-6096-4CC2-90D1-DAEAE72505B8}"/>
                </a:ext>
              </a:extLst>
            </p:cNvPr>
            <p:cNvSpPr txBox="1"/>
            <p:nvPr/>
          </p:nvSpPr>
          <p:spPr>
            <a:xfrm rot="3237089">
              <a:off x="332112" y="4023272"/>
              <a:ext cx="2271079" cy="461665"/>
            </a:xfrm>
            <a:prstGeom prst="rect">
              <a:avLst/>
            </a:prstGeom>
            <a:noFill/>
          </p:spPr>
          <p:txBody>
            <a:bodyPr wrap="square" lIns="182880" tIns="146304" rIns="182880" bIns="146304" rtlCol="0">
              <a:spAutoFit/>
            </a:bodyPr>
            <a:lstStyle/>
            <a:p>
              <a:pPr lvl="0">
                <a:lnSpc>
                  <a:spcPct val="90000"/>
                </a:lnSpc>
                <a:spcAft>
                  <a:spcPts val="600"/>
                </a:spcAft>
              </a:pPr>
              <a:r>
                <a:rPr lang="en-US" sz="1200" dirty="0">
                  <a:gradFill>
                    <a:gsLst>
                      <a:gs pos="2917">
                        <a:srgbClr val="000000"/>
                      </a:gs>
                      <a:gs pos="30000">
                        <a:srgbClr val="000000"/>
                      </a:gs>
                    </a:gsLst>
                    <a:lin ang="5400000" scaled="0"/>
                  </a:gradFill>
                </a:rPr>
                <a:t>4. Response</a:t>
              </a:r>
            </a:p>
          </p:txBody>
        </p:sp>
      </p:grpSp>
      <p:sp>
        <p:nvSpPr>
          <p:cNvPr id="20" name="TextBox 19">
            <a:extLst>
              <a:ext uri="{FF2B5EF4-FFF2-40B4-BE49-F238E27FC236}">
                <a16:creationId xmlns:a16="http://schemas.microsoft.com/office/drawing/2014/main" id="{638C39DB-C565-49B1-B789-5F4983EE8B17}"/>
              </a:ext>
            </a:extLst>
          </p:cNvPr>
          <p:cNvSpPr txBox="1"/>
          <p:nvPr/>
        </p:nvSpPr>
        <p:spPr>
          <a:xfrm>
            <a:off x="222422" y="6301946"/>
            <a:ext cx="955589" cy="369332"/>
          </a:xfrm>
          <a:prstGeom prst="rect">
            <a:avLst/>
          </a:prstGeom>
          <a:noFill/>
        </p:spPr>
        <p:txBody>
          <a:bodyPr wrap="square" rtlCol="0">
            <a:spAutoFit/>
          </a:bodyPr>
          <a:lstStyle/>
          <a:p>
            <a:r>
              <a:rPr lang="en-US" dirty="0"/>
              <a:t>11-3</a:t>
            </a:r>
          </a:p>
        </p:txBody>
      </p:sp>
    </p:spTree>
    <p:extLst>
      <p:ext uri="{BB962C8B-B14F-4D97-AF65-F5344CB8AC3E}">
        <p14:creationId xmlns:p14="http://schemas.microsoft.com/office/powerpoint/2010/main" val="374474964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42DBBF-7C1F-4CDC-990C-F4515EBF1E1F}"/>
              </a:ext>
            </a:extLst>
          </p:cNvPr>
          <p:cNvSpPr>
            <a:spLocks noGrp="1"/>
          </p:cNvSpPr>
          <p:nvPr>
            <p:ph type="title"/>
          </p:nvPr>
        </p:nvSpPr>
        <p:spPr/>
        <p:txBody>
          <a:bodyPr/>
          <a:lstStyle/>
          <a:p>
            <a:r>
              <a:rPr lang="en-US" dirty="0"/>
              <a:t>Service Bus</a:t>
            </a:r>
          </a:p>
        </p:txBody>
      </p:sp>
      <p:sp>
        <p:nvSpPr>
          <p:cNvPr id="4" name="Content Placeholder 2">
            <a:extLst>
              <a:ext uri="{FF2B5EF4-FFF2-40B4-BE49-F238E27FC236}">
                <a16:creationId xmlns:a16="http://schemas.microsoft.com/office/drawing/2014/main" id="{FDA7E0FF-4CDB-406A-99DA-2559A745D7AA}"/>
              </a:ext>
            </a:extLst>
          </p:cNvPr>
          <p:cNvSpPr txBox="1">
            <a:spLocks/>
          </p:cNvSpPr>
          <p:nvPr/>
        </p:nvSpPr>
        <p:spPr>
          <a:xfrm>
            <a:off x="458788" y="1021215"/>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lvl="0"/>
            <a:r>
              <a:rPr lang="en-US" b="0" kern="0" dirty="0">
                <a:solidFill>
                  <a:srgbClr val="000000"/>
                </a:solidFill>
              </a:rPr>
              <a:t>Service Bus is a managed messaging infrastructure:</a:t>
            </a:r>
          </a:p>
          <a:p>
            <a:pPr lvl="1"/>
            <a:r>
              <a:rPr lang="en-US" b="0" kern="0" dirty="0">
                <a:solidFill>
                  <a:srgbClr val="000000"/>
                </a:solidFill>
              </a:rPr>
              <a:t>Massive in scale and completely managed</a:t>
            </a:r>
          </a:p>
          <a:p>
            <a:pPr lvl="1"/>
            <a:r>
              <a:rPr lang="en-US" b="0" kern="0" dirty="0">
                <a:solidFill>
                  <a:srgbClr val="000000"/>
                </a:solidFill>
              </a:rPr>
              <a:t>Allows you to scale out your applications and consumers knowing that the messaging platform will scale out with your application</a:t>
            </a:r>
          </a:p>
          <a:p>
            <a:pPr lvl="0"/>
            <a:r>
              <a:rPr lang="en-US" b="0" kern="0" dirty="0">
                <a:solidFill>
                  <a:srgbClr val="000000"/>
                </a:solidFill>
              </a:rPr>
              <a:t>Allows decoupled components to communicate asynchronously and synchronously</a:t>
            </a:r>
          </a:p>
          <a:p>
            <a:pPr lvl="0"/>
            <a:endParaRPr lang="en-US" b="0" kern="0" dirty="0">
              <a:solidFill>
                <a:srgbClr val="000000"/>
              </a:solidFill>
            </a:endParaRPr>
          </a:p>
          <a:p>
            <a:pPr lvl="0"/>
            <a:endParaRPr lang="en-US" b="0" kern="0" dirty="0">
              <a:solidFill>
                <a:srgbClr val="000000"/>
              </a:solidFill>
            </a:endParaRPr>
          </a:p>
        </p:txBody>
      </p:sp>
      <p:sp>
        <p:nvSpPr>
          <p:cNvPr id="5" name="TextBox 4">
            <a:extLst>
              <a:ext uri="{FF2B5EF4-FFF2-40B4-BE49-F238E27FC236}">
                <a16:creationId xmlns:a16="http://schemas.microsoft.com/office/drawing/2014/main" id="{B58D2D91-B13A-4EFC-B476-DB7D317029C0}"/>
              </a:ext>
            </a:extLst>
          </p:cNvPr>
          <p:cNvSpPr txBox="1"/>
          <p:nvPr/>
        </p:nvSpPr>
        <p:spPr>
          <a:xfrm>
            <a:off x="222422" y="6301946"/>
            <a:ext cx="955589" cy="369332"/>
          </a:xfrm>
          <a:prstGeom prst="rect">
            <a:avLst/>
          </a:prstGeom>
          <a:noFill/>
        </p:spPr>
        <p:txBody>
          <a:bodyPr wrap="square" rtlCol="0">
            <a:spAutoFit/>
          </a:bodyPr>
          <a:lstStyle/>
          <a:p>
            <a:r>
              <a:rPr lang="en-US" dirty="0"/>
              <a:t>11-4</a:t>
            </a:r>
          </a:p>
        </p:txBody>
      </p:sp>
    </p:spTree>
    <p:extLst>
      <p:ext uri="{BB962C8B-B14F-4D97-AF65-F5344CB8AC3E}">
        <p14:creationId xmlns:p14="http://schemas.microsoft.com/office/powerpoint/2010/main" val="136171676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9E1313-3418-454F-93CF-0C458D053E6E}"/>
              </a:ext>
            </a:extLst>
          </p:cNvPr>
          <p:cNvSpPr>
            <a:spLocks noGrp="1"/>
          </p:cNvSpPr>
          <p:nvPr>
            <p:ph type="title"/>
          </p:nvPr>
        </p:nvSpPr>
        <p:spPr/>
        <p:txBody>
          <a:bodyPr/>
          <a:lstStyle/>
          <a:p>
            <a:r>
              <a:rPr lang="en-US" dirty="0"/>
              <a:t>Service Bus Queues</a:t>
            </a:r>
          </a:p>
        </p:txBody>
      </p:sp>
      <p:sp>
        <p:nvSpPr>
          <p:cNvPr id="4" name="Content Placeholder 2">
            <a:extLst>
              <a:ext uri="{FF2B5EF4-FFF2-40B4-BE49-F238E27FC236}">
                <a16:creationId xmlns:a16="http://schemas.microsoft.com/office/drawing/2014/main" id="{EA780378-713C-45EC-A07A-DA9D94CC31CE}"/>
              </a:ext>
            </a:extLst>
          </p:cNvPr>
          <p:cNvSpPr txBox="1">
            <a:spLocks/>
          </p:cNvSpPr>
          <p:nvPr/>
        </p:nvSpPr>
        <p:spPr>
          <a:xfrm>
            <a:off x="458788" y="1021215"/>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lvl="0"/>
            <a:r>
              <a:rPr lang="en-US" b="0" kern="0" dirty="0">
                <a:solidFill>
                  <a:srgbClr val="000000"/>
                </a:solidFill>
              </a:rPr>
              <a:t>Service Bus queues offer a brokered messaging communication model:</a:t>
            </a:r>
          </a:p>
          <a:p>
            <a:pPr lvl="1"/>
            <a:r>
              <a:rPr lang="en-US" b="0" kern="0" dirty="0">
                <a:solidFill>
                  <a:srgbClr val="000000"/>
                </a:solidFill>
              </a:rPr>
              <a:t>Distributed applications can share messages in a First In First Out (FIFO) pattern</a:t>
            </a:r>
          </a:p>
          <a:p>
            <a:pPr lvl="1"/>
            <a:r>
              <a:rPr lang="en-US" b="0" kern="0" dirty="0">
                <a:solidFill>
                  <a:srgbClr val="000000"/>
                </a:solidFill>
              </a:rPr>
              <a:t>Individual messages are only received by one message consumer</a:t>
            </a:r>
          </a:p>
          <a:p>
            <a:pPr marL="288925" lvl="1" indent="0">
              <a:buNone/>
            </a:pPr>
            <a:endParaRPr lang="en-US" b="0" kern="0" dirty="0">
              <a:solidFill>
                <a:srgbClr val="000000"/>
              </a:solidFill>
            </a:endParaRPr>
          </a:p>
          <a:p>
            <a:pPr lvl="1"/>
            <a:endParaRPr lang="en-US" b="0" kern="0" dirty="0">
              <a:solidFill>
                <a:srgbClr val="000000"/>
              </a:solidFill>
            </a:endParaRPr>
          </a:p>
          <a:p>
            <a:pPr lvl="0"/>
            <a:endParaRPr lang="en-US" b="0" kern="0" dirty="0">
              <a:solidFill>
                <a:srgbClr val="000000"/>
              </a:solidFill>
            </a:endParaRPr>
          </a:p>
          <a:p>
            <a:pPr lvl="0"/>
            <a:endParaRPr lang="en-US" b="0" kern="0" dirty="0">
              <a:solidFill>
                <a:srgbClr val="000000"/>
              </a:solidFill>
            </a:endParaRPr>
          </a:p>
        </p:txBody>
      </p:sp>
      <p:graphicFrame>
        <p:nvGraphicFramePr>
          <p:cNvPr id="5" name="Diagram 4" descr="Diagram showing a message sender connecting to a receiver using a Service Bus queue as an intermediate step">
            <a:extLst>
              <a:ext uri="{FF2B5EF4-FFF2-40B4-BE49-F238E27FC236}">
                <a16:creationId xmlns:a16="http://schemas.microsoft.com/office/drawing/2014/main" id="{EEB97FA9-0D81-4146-969C-7FE3586E87F4}"/>
              </a:ext>
            </a:extLst>
          </p:cNvPr>
          <p:cNvGraphicFramePr/>
          <p:nvPr>
            <p:extLst/>
          </p:nvPr>
        </p:nvGraphicFramePr>
        <p:xfrm>
          <a:off x="1465634" y="3599233"/>
          <a:ext cx="6096000" cy="291235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extBox 5">
            <a:extLst>
              <a:ext uri="{FF2B5EF4-FFF2-40B4-BE49-F238E27FC236}">
                <a16:creationId xmlns:a16="http://schemas.microsoft.com/office/drawing/2014/main" id="{CAC9A0D4-6610-4D0C-81E6-5DA13355FF6D}"/>
              </a:ext>
            </a:extLst>
          </p:cNvPr>
          <p:cNvSpPr txBox="1"/>
          <p:nvPr/>
        </p:nvSpPr>
        <p:spPr>
          <a:xfrm>
            <a:off x="222422" y="6301946"/>
            <a:ext cx="955589" cy="369332"/>
          </a:xfrm>
          <a:prstGeom prst="rect">
            <a:avLst/>
          </a:prstGeom>
          <a:noFill/>
        </p:spPr>
        <p:txBody>
          <a:bodyPr wrap="square" rtlCol="0">
            <a:spAutoFit/>
          </a:bodyPr>
          <a:lstStyle/>
          <a:p>
            <a:r>
              <a:rPr lang="en-US" dirty="0"/>
              <a:t>11-5</a:t>
            </a:r>
          </a:p>
        </p:txBody>
      </p:sp>
    </p:spTree>
    <p:extLst>
      <p:ext uri="{BB962C8B-B14F-4D97-AF65-F5344CB8AC3E}">
        <p14:creationId xmlns:p14="http://schemas.microsoft.com/office/powerpoint/2010/main" val="18949667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9F3AC6-FB24-4873-9C4B-2E42BC8EB68B}"/>
              </a:ext>
            </a:extLst>
          </p:cNvPr>
          <p:cNvSpPr>
            <a:spLocks noGrp="1"/>
          </p:cNvSpPr>
          <p:nvPr>
            <p:ph type="title"/>
          </p:nvPr>
        </p:nvSpPr>
        <p:spPr/>
        <p:txBody>
          <a:bodyPr/>
          <a:lstStyle/>
          <a:p>
            <a:r>
              <a:rPr lang="en-US" dirty="0"/>
              <a:t>Service Bus Relay</a:t>
            </a:r>
          </a:p>
        </p:txBody>
      </p:sp>
      <p:sp>
        <p:nvSpPr>
          <p:cNvPr id="4" name="Content Placeholder 2">
            <a:extLst>
              <a:ext uri="{FF2B5EF4-FFF2-40B4-BE49-F238E27FC236}">
                <a16:creationId xmlns:a16="http://schemas.microsoft.com/office/drawing/2014/main" id="{3FC92C1D-5F9F-4939-A7A9-4E8B2808207B}"/>
              </a:ext>
            </a:extLst>
          </p:cNvPr>
          <p:cNvSpPr txBox="1">
            <a:spLocks/>
          </p:cNvSpPr>
          <p:nvPr/>
        </p:nvSpPr>
        <p:spPr>
          <a:xfrm>
            <a:off x="458788" y="1021215"/>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lvl="0"/>
            <a:r>
              <a:rPr lang="en-US" b="0" kern="0" dirty="0">
                <a:solidFill>
                  <a:srgbClr val="000000"/>
                </a:solidFill>
              </a:rPr>
              <a:t>Relays provide a mechanism to connect distributed client applications or cloud services to a projected on-premises endpoint:</a:t>
            </a:r>
          </a:p>
          <a:p>
            <a:pPr lvl="1"/>
            <a:r>
              <a:rPr lang="en-US" b="0" kern="0" dirty="0">
                <a:solidFill>
                  <a:srgbClr val="000000"/>
                </a:solidFill>
              </a:rPr>
              <a:t>It allows for unidirectional or bi-directional communication</a:t>
            </a:r>
          </a:p>
          <a:p>
            <a:pPr lvl="1"/>
            <a:r>
              <a:rPr lang="en-US" b="0" kern="0" dirty="0">
                <a:solidFill>
                  <a:srgbClr val="000000"/>
                </a:solidFill>
              </a:rPr>
              <a:t>It relays messages directly to an endpoint without any brokering of the message</a:t>
            </a:r>
          </a:p>
          <a:p>
            <a:pPr lvl="0"/>
            <a:r>
              <a:rPr lang="en-US" b="0" kern="0" dirty="0">
                <a:solidFill>
                  <a:srgbClr val="000000"/>
                </a:solidFill>
              </a:rPr>
              <a:t>Applications establish an outbound connection to the relay and the relay manages the transport of the messages</a:t>
            </a:r>
          </a:p>
          <a:p>
            <a:pPr lvl="0"/>
            <a:endParaRPr lang="en-US" b="0" kern="0" dirty="0">
              <a:solidFill>
                <a:srgbClr val="000000"/>
              </a:solidFill>
            </a:endParaRPr>
          </a:p>
          <a:p>
            <a:pPr lvl="0"/>
            <a:endParaRPr lang="en-US" b="0" kern="0" dirty="0">
              <a:solidFill>
                <a:srgbClr val="000000"/>
              </a:solidFill>
            </a:endParaRPr>
          </a:p>
        </p:txBody>
      </p:sp>
      <p:sp>
        <p:nvSpPr>
          <p:cNvPr id="5" name="TextBox 4">
            <a:extLst>
              <a:ext uri="{FF2B5EF4-FFF2-40B4-BE49-F238E27FC236}">
                <a16:creationId xmlns:a16="http://schemas.microsoft.com/office/drawing/2014/main" id="{E0B688DE-4B94-49D0-B128-CCE261D88AD9}"/>
              </a:ext>
            </a:extLst>
          </p:cNvPr>
          <p:cNvSpPr txBox="1"/>
          <p:nvPr/>
        </p:nvSpPr>
        <p:spPr>
          <a:xfrm>
            <a:off x="222422" y="6301946"/>
            <a:ext cx="955589" cy="369332"/>
          </a:xfrm>
          <a:prstGeom prst="rect">
            <a:avLst/>
          </a:prstGeom>
          <a:noFill/>
        </p:spPr>
        <p:txBody>
          <a:bodyPr wrap="square" rtlCol="0">
            <a:spAutoFit/>
          </a:bodyPr>
          <a:lstStyle/>
          <a:p>
            <a:r>
              <a:rPr lang="en-US" dirty="0"/>
              <a:t>11-6</a:t>
            </a:r>
          </a:p>
        </p:txBody>
      </p:sp>
    </p:spTree>
    <p:extLst>
      <p:ext uri="{BB962C8B-B14F-4D97-AF65-F5344CB8AC3E}">
        <p14:creationId xmlns:p14="http://schemas.microsoft.com/office/powerpoint/2010/main" val="341865675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BD43A-21D3-4F6A-969A-DFB056495B85}"/>
              </a:ext>
            </a:extLst>
          </p:cNvPr>
          <p:cNvSpPr>
            <a:spLocks noGrp="1"/>
          </p:cNvSpPr>
          <p:nvPr>
            <p:ph type="title"/>
          </p:nvPr>
        </p:nvSpPr>
        <p:spPr/>
        <p:txBody>
          <a:bodyPr/>
          <a:lstStyle/>
          <a:p>
            <a:r>
              <a:rPr lang="en-US" dirty="0"/>
              <a:t>Service Bus Relay</a:t>
            </a:r>
          </a:p>
        </p:txBody>
      </p:sp>
      <p:graphicFrame>
        <p:nvGraphicFramePr>
          <p:cNvPr id="4" name="Content Placeholder 6" descr="Service Bus Relay logical architecture">
            <a:extLst>
              <a:ext uri="{FF2B5EF4-FFF2-40B4-BE49-F238E27FC236}">
                <a16:creationId xmlns:a16="http://schemas.microsoft.com/office/drawing/2014/main" id="{EE866F2E-CBAC-49B0-90A2-27120CAFAB46}"/>
              </a:ext>
            </a:extLst>
          </p:cNvPr>
          <p:cNvGraphicFramePr>
            <a:graphicFrameLocks/>
          </p:cNvGraphicFramePr>
          <p:nvPr>
            <p:extLst/>
          </p:nvPr>
        </p:nvGraphicFramePr>
        <p:xfrm>
          <a:off x="458788" y="1020763"/>
          <a:ext cx="8118475" cy="514826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a:extLst>
              <a:ext uri="{FF2B5EF4-FFF2-40B4-BE49-F238E27FC236}">
                <a16:creationId xmlns:a16="http://schemas.microsoft.com/office/drawing/2014/main" id="{5FDB4BCF-1CB7-49B6-A994-3208CC3B63B0}"/>
              </a:ext>
            </a:extLst>
          </p:cNvPr>
          <p:cNvSpPr txBox="1"/>
          <p:nvPr/>
        </p:nvSpPr>
        <p:spPr>
          <a:xfrm>
            <a:off x="222422" y="6301946"/>
            <a:ext cx="955589" cy="369332"/>
          </a:xfrm>
          <a:prstGeom prst="rect">
            <a:avLst/>
          </a:prstGeom>
          <a:noFill/>
        </p:spPr>
        <p:txBody>
          <a:bodyPr wrap="square" rtlCol="0">
            <a:spAutoFit/>
          </a:bodyPr>
          <a:lstStyle/>
          <a:p>
            <a:r>
              <a:rPr lang="en-US" dirty="0"/>
              <a:t>11-6</a:t>
            </a:r>
          </a:p>
        </p:txBody>
      </p:sp>
    </p:spTree>
    <p:extLst>
      <p:ext uri="{BB962C8B-B14F-4D97-AF65-F5344CB8AC3E}">
        <p14:creationId xmlns:p14="http://schemas.microsoft.com/office/powerpoint/2010/main" val="248102441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3ECDE1-C4C5-4366-8610-F918C06DC42D}"/>
              </a:ext>
            </a:extLst>
          </p:cNvPr>
          <p:cNvSpPr>
            <a:spLocks noGrp="1"/>
          </p:cNvSpPr>
          <p:nvPr>
            <p:ph type="title"/>
          </p:nvPr>
        </p:nvSpPr>
        <p:spPr/>
        <p:txBody>
          <a:bodyPr/>
          <a:lstStyle/>
          <a:p>
            <a:r>
              <a:rPr lang="en-US" dirty="0"/>
              <a:t>Event Grid</a:t>
            </a:r>
          </a:p>
        </p:txBody>
      </p:sp>
      <p:grpSp>
        <p:nvGrpSpPr>
          <p:cNvPr id="3" name="Group 2" descr="Event message being pushed to a Logic App, Function App, custom application server and an Excel instance.">
            <a:extLst>
              <a:ext uri="{FF2B5EF4-FFF2-40B4-BE49-F238E27FC236}">
                <a16:creationId xmlns:a16="http://schemas.microsoft.com/office/drawing/2014/main" id="{84E3F113-78BA-4F79-B22D-74FF49461E9A}"/>
              </a:ext>
            </a:extLst>
          </p:cNvPr>
          <p:cNvGrpSpPr/>
          <p:nvPr/>
        </p:nvGrpSpPr>
        <p:grpSpPr>
          <a:xfrm>
            <a:off x="1675168" y="2318409"/>
            <a:ext cx="5895648" cy="3310884"/>
            <a:chOff x="1675168" y="2318409"/>
            <a:chExt cx="5895648" cy="3310884"/>
          </a:xfrm>
        </p:grpSpPr>
        <p:pic>
          <p:nvPicPr>
            <p:cNvPr id="4" name="Content Placeholder 3">
              <a:extLst>
                <a:ext uri="{FF2B5EF4-FFF2-40B4-BE49-F238E27FC236}">
                  <a16:creationId xmlns:a16="http://schemas.microsoft.com/office/drawing/2014/main" id="{96ADA3B5-F36F-46BC-8455-8AA2EC2134E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675168" y="3427614"/>
              <a:ext cx="1828800" cy="1413164"/>
            </a:xfrm>
            <a:prstGeom prst="rect">
              <a:avLst/>
            </a:prstGeom>
          </p:spPr>
        </p:pic>
        <p:pic>
          <p:nvPicPr>
            <p:cNvPr id="5" name="Graphic 4">
              <a:extLst>
                <a:ext uri="{FF2B5EF4-FFF2-40B4-BE49-F238E27FC236}">
                  <a16:creationId xmlns:a16="http://schemas.microsoft.com/office/drawing/2014/main" id="{FC71529D-20C8-4FA0-A7EA-C4AE4326BF8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132368" y="2318409"/>
              <a:ext cx="914400" cy="706582"/>
            </a:xfrm>
            <a:prstGeom prst="rect">
              <a:avLst/>
            </a:prstGeom>
          </p:spPr>
        </p:pic>
        <p:pic>
          <p:nvPicPr>
            <p:cNvPr id="6" name="Graphic 5">
              <a:extLst>
                <a:ext uri="{FF2B5EF4-FFF2-40B4-BE49-F238E27FC236}">
                  <a16:creationId xmlns:a16="http://schemas.microsoft.com/office/drawing/2014/main" id="{C8CCE707-0B24-4DEB-AC99-3E33BD8C09E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317226" y="4569420"/>
              <a:ext cx="1371600" cy="1059873"/>
            </a:xfrm>
            <a:prstGeom prst="rect">
              <a:avLst/>
            </a:prstGeom>
          </p:spPr>
        </p:pic>
        <p:pic>
          <p:nvPicPr>
            <p:cNvPr id="7" name="Graphic 6">
              <a:extLst>
                <a:ext uri="{FF2B5EF4-FFF2-40B4-BE49-F238E27FC236}">
                  <a16:creationId xmlns:a16="http://schemas.microsoft.com/office/drawing/2014/main" id="{25A97BDC-7E93-4666-81AB-FD7FC5FDE3D5}"/>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928211" y="3233997"/>
              <a:ext cx="594360" cy="550333"/>
            </a:xfrm>
            <a:prstGeom prst="rect">
              <a:avLst/>
            </a:prstGeom>
          </p:spPr>
        </p:pic>
        <p:pic>
          <p:nvPicPr>
            <p:cNvPr id="8" name="Graphic 7">
              <a:extLst>
                <a:ext uri="{FF2B5EF4-FFF2-40B4-BE49-F238E27FC236}">
                  <a16:creationId xmlns:a16="http://schemas.microsoft.com/office/drawing/2014/main" id="{B933CBD2-D461-4AE3-BBFE-022F0B222E46}"/>
                </a:ext>
              </a:extLst>
            </p:cNvPr>
            <p:cNvPicPr>
              <a:picLocks noChangeAspect="1"/>
            </p:cNvPicPr>
            <p:nvPr/>
          </p:nvPicPr>
          <p:blipFill rotWithShape="1">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l="-22519" t="-12005"/>
            <a:stretch/>
          </p:blipFill>
          <p:spPr>
            <a:xfrm>
              <a:off x="6842610" y="3784330"/>
              <a:ext cx="728206" cy="665710"/>
            </a:xfrm>
            <a:prstGeom prst="rect">
              <a:avLst/>
            </a:prstGeom>
          </p:spPr>
        </p:pic>
        <p:pic>
          <p:nvPicPr>
            <p:cNvPr id="9" name="Graphic 8">
              <a:extLst>
                <a:ext uri="{FF2B5EF4-FFF2-40B4-BE49-F238E27FC236}">
                  <a16:creationId xmlns:a16="http://schemas.microsoft.com/office/drawing/2014/main" id="{61AAADFD-615F-445B-B975-8C12A70407F9}"/>
                </a:ext>
              </a:extLst>
            </p:cNvPr>
            <p:cNvPicPr>
              <a:picLocks noChangeAspect="1"/>
            </p:cNvPicPr>
            <p:nvPr/>
          </p:nvPicPr>
          <p:blipFill rotWithShape="1">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l="-12808" t="-5161" b="1"/>
            <a:stretch/>
          </p:blipFill>
          <p:spPr>
            <a:xfrm>
              <a:off x="5133109" y="2544004"/>
              <a:ext cx="670489" cy="625032"/>
            </a:xfrm>
            <a:prstGeom prst="rect">
              <a:avLst/>
            </a:prstGeom>
          </p:spPr>
        </p:pic>
        <p:cxnSp>
          <p:nvCxnSpPr>
            <p:cNvPr id="10" name="Straight Arrow Connector 9">
              <a:extLst>
                <a:ext uri="{FF2B5EF4-FFF2-40B4-BE49-F238E27FC236}">
                  <a16:creationId xmlns:a16="http://schemas.microsoft.com/office/drawing/2014/main" id="{2606E309-56D3-44EF-B255-D0C611161577}"/>
                </a:ext>
              </a:extLst>
            </p:cNvPr>
            <p:cNvCxnSpPr/>
            <p:nvPr/>
          </p:nvCxnSpPr>
          <p:spPr bwMode="auto">
            <a:xfrm>
              <a:off x="2589568" y="3002726"/>
              <a:ext cx="0" cy="675754"/>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1" name="Straight Connector 10">
              <a:extLst>
                <a:ext uri="{FF2B5EF4-FFF2-40B4-BE49-F238E27FC236}">
                  <a16:creationId xmlns:a16="http://schemas.microsoft.com/office/drawing/2014/main" id="{CF5D179F-150F-4FCD-9A6F-8937A567C6BB}"/>
                </a:ext>
              </a:extLst>
            </p:cNvPr>
            <p:cNvCxnSpPr>
              <a:cxnSpLocks/>
            </p:cNvCxnSpPr>
            <p:nvPr/>
          </p:nvCxnSpPr>
          <p:spPr bwMode="auto">
            <a:xfrm flipV="1">
              <a:off x="3503968" y="4117185"/>
              <a:ext cx="3338642" cy="17011"/>
            </a:xfrm>
            <a:prstGeom prst="line">
              <a:avLst/>
            </a:prstGeom>
            <a:ln w="190500">
              <a:solidFill>
                <a:schemeClr val="bg2"/>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 name="Connector: Elbow 11">
              <a:extLst>
                <a:ext uri="{FF2B5EF4-FFF2-40B4-BE49-F238E27FC236}">
                  <a16:creationId xmlns:a16="http://schemas.microsoft.com/office/drawing/2014/main" id="{2C9BC91B-3CA7-480A-872B-CC5E669EEFC2}"/>
                </a:ext>
              </a:extLst>
            </p:cNvPr>
            <p:cNvCxnSpPr>
              <a:cxnSpLocks/>
            </p:cNvCxnSpPr>
            <p:nvPr/>
          </p:nvCxnSpPr>
          <p:spPr bwMode="auto">
            <a:xfrm>
              <a:off x="3503968" y="4134196"/>
              <a:ext cx="1813258" cy="965161"/>
            </a:xfrm>
            <a:prstGeom prst="bentConnector3">
              <a:avLst>
                <a:gd name="adj1" fmla="val 50000"/>
              </a:avLst>
            </a:prstGeom>
            <a:ln w="152400">
              <a:solidFill>
                <a:schemeClr val="bg2"/>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 name="Connector: Elbow 12">
              <a:extLst>
                <a:ext uri="{FF2B5EF4-FFF2-40B4-BE49-F238E27FC236}">
                  <a16:creationId xmlns:a16="http://schemas.microsoft.com/office/drawing/2014/main" id="{E26C3E1E-5D7B-4D45-9BE6-5F32C96A60C9}"/>
                </a:ext>
              </a:extLst>
            </p:cNvPr>
            <p:cNvCxnSpPr>
              <a:cxnSpLocks/>
            </p:cNvCxnSpPr>
            <p:nvPr/>
          </p:nvCxnSpPr>
          <p:spPr bwMode="auto">
            <a:xfrm flipV="1">
              <a:off x="3503968" y="3509164"/>
              <a:ext cx="2424243" cy="625032"/>
            </a:xfrm>
            <a:prstGeom prst="bentConnector3">
              <a:avLst>
                <a:gd name="adj1" fmla="val 50000"/>
              </a:avLst>
            </a:prstGeom>
            <a:ln w="152400">
              <a:solidFill>
                <a:schemeClr val="bg2"/>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4" name="Connector: Elbow 13">
              <a:extLst>
                <a:ext uri="{FF2B5EF4-FFF2-40B4-BE49-F238E27FC236}">
                  <a16:creationId xmlns:a16="http://schemas.microsoft.com/office/drawing/2014/main" id="{A4B37313-5494-48DF-B3F2-A82490C3DBB1}"/>
                </a:ext>
              </a:extLst>
            </p:cNvPr>
            <p:cNvCxnSpPr>
              <a:cxnSpLocks/>
            </p:cNvCxnSpPr>
            <p:nvPr/>
          </p:nvCxnSpPr>
          <p:spPr bwMode="auto">
            <a:xfrm flipV="1">
              <a:off x="3503968" y="2856520"/>
              <a:ext cx="1629141" cy="1277676"/>
            </a:xfrm>
            <a:prstGeom prst="bentConnector3">
              <a:avLst>
                <a:gd name="adj1" fmla="val 50000"/>
              </a:avLst>
            </a:prstGeom>
            <a:ln w="152400">
              <a:solidFill>
                <a:schemeClr val="bg2"/>
              </a:solidFill>
              <a:headEnd type="none" w="med" len="med"/>
              <a:tailEnd type="none" w="med" len="med"/>
            </a:ln>
          </p:spPr>
          <p:style>
            <a:lnRef idx="1">
              <a:schemeClr val="dk1"/>
            </a:lnRef>
            <a:fillRef idx="0">
              <a:schemeClr val="dk1"/>
            </a:fillRef>
            <a:effectRef idx="0">
              <a:schemeClr val="dk1"/>
            </a:effectRef>
            <a:fontRef idx="minor">
              <a:schemeClr val="tx1"/>
            </a:fontRef>
          </p:style>
        </p:cxnSp>
      </p:grpSp>
      <p:sp>
        <p:nvSpPr>
          <p:cNvPr id="15" name="TextBox 14">
            <a:extLst>
              <a:ext uri="{FF2B5EF4-FFF2-40B4-BE49-F238E27FC236}">
                <a16:creationId xmlns:a16="http://schemas.microsoft.com/office/drawing/2014/main" id="{A6BEDF2F-535C-4E95-AE6A-5B8B244724F1}"/>
              </a:ext>
            </a:extLst>
          </p:cNvPr>
          <p:cNvSpPr txBox="1"/>
          <p:nvPr/>
        </p:nvSpPr>
        <p:spPr>
          <a:xfrm>
            <a:off x="222422" y="6301946"/>
            <a:ext cx="955589" cy="369332"/>
          </a:xfrm>
          <a:prstGeom prst="rect">
            <a:avLst/>
          </a:prstGeom>
          <a:noFill/>
        </p:spPr>
        <p:txBody>
          <a:bodyPr wrap="square" rtlCol="0">
            <a:spAutoFit/>
          </a:bodyPr>
          <a:lstStyle/>
          <a:p>
            <a:r>
              <a:rPr lang="en-US" dirty="0"/>
              <a:t>11-6</a:t>
            </a:r>
          </a:p>
        </p:txBody>
      </p:sp>
    </p:spTree>
    <p:extLst>
      <p:ext uri="{BB962C8B-B14F-4D97-AF65-F5344CB8AC3E}">
        <p14:creationId xmlns:p14="http://schemas.microsoft.com/office/powerpoint/2010/main" val="128877184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8B815-0DDA-4D97-ACE1-6A2269B49921}"/>
              </a:ext>
            </a:extLst>
          </p:cNvPr>
          <p:cNvSpPr>
            <a:spLocks noGrp="1"/>
          </p:cNvSpPr>
          <p:nvPr>
            <p:ph type="title"/>
          </p:nvPr>
        </p:nvSpPr>
        <p:spPr/>
        <p:txBody>
          <a:bodyPr/>
          <a:lstStyle/>
          <a:p>
            <a:r>
              <a:rPr lang="en-US" dirty="0"/>
              <a:t>Event Grid and ARM Integration</a:t>
            </a:r>
          </a:p>
        </p:txBody>
      </p:sp>
      <p:sp>
        <p:nvSpPr>
          <p:cNvPr id="4" name="Content Placeholder 2">
            <a:extLst>
              <a:ext uri="{FF2B5EF4-FFF2-40B4-BE49-F238E27FC236}">
                <a16:creationId xmlns:a16="http://schemas.microsoft.com/office/drawing/2014/main" id="{F8AEE976-BDDF-4FD4-BBA0-2C0219AFFC3E}"/>
              </a:ext>
            </a:extLst>
          </p:cNvPr>
          <p:cNvSpPr txBox="1">
            <a:spLocks/>
          </p:cNvSpPr>
          <p:nvPr/>
        </p:nvSpPr>
        <p:spPr>
          <a:xfrm>
            <a:off x="458788" y="1021215"/>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lvl="0"/>
            <a:r>
              <a:rPr lang="en-US" b="0" kern="0" dirty="0">
                <a:solidFill>
                  <a:srgbClr val="000000"/>
                </a:solidFill>
              </a:rPr>
              <a:t>Automate Operations:</a:t>
            </a:r>
          </a:p>
          <a:p>
            <a:pPr lvl="1"/>
            <a:r>
              <a:rPr lang="en-US" b="0" kern="0" dirty="0">
                <a:solidFill>
                  <a:srgbClr val="000000"/>
                </a:solidFill>
              </a:rPr>
              <a:t>Event Grid can publish ARM events including:</a:t>
            </a:r>
          </a:p>
          <a:p>
            <a:pPr lvl="2"/>
            <a:r>
              <a:rPr lang="en-US" b="0" kern="0" dirty="0">
                <a:solidFill>
                  <a:srgbClr val="000000"/>
                </a:solidFill>
              </a:rPr>
              <a:t>Resource creation</a:t>
            </a:r>
          </a:p>
          <a:p>
            <a:pPr lvl="2"/>
            <a:r>
              <a:rPr lang="en-US" b="0" kern="0" dirty="0">
                <a:solidFill>
                  <a:srgbClr val="000000"/>
                </a:solidFill>
              </a:rPr>
              <a:t>Resource modification/deletion</a:t>
            </a:r>
          </a:p>
          <a:p>
            <a:pPr lvl="2"/>
            <a:r>
              <a:rPr lang="en-US" b="0" kern="0" dirty="0">
                <a:solidFill>
                  <a:srgbClr val="000000"/>
                </a:solidFill>
              </a:rPr>
              <a:t>Deployment of multiple resources to a resource group</a:t>
            </a:r>
          </a:p>
          <a:p>
            <a:pPr lvl="2"/>
            <a:r>
              <a:rPr lang="en-US" b="0" kern="0" dirty="0">
                <a:solidFill>
                  <a:srgbClr val="000000"/>
                </a:solidFill>
              </a:rPr>
              <a:t>Creation or deletion of a resource group</a:t>
            </a:r>
          </a:p>
          <a:p>
            <a:pPr lvl="1"/>
            <a:r>
              <a:rPr lang="en-US" b="0" kern="0" dirty="0">
                <a:solidFill>
                  <a:srgbClr val="000000"/>
                </a:solidFill>
              </a:rPr>
              <a:t>Azure services can respond to an Event Grid resource-based event by performing automation actions:</a:t>
            </a:r>
          </a:p>
          <a:p>
            <a:pPr lvl="2"/>
            <a:r>
              <a:rPr lang="en-US" b="0" kern="0" dirty="0">
                <a:solidFill>
                  <a:srgbClr val="000000"/>
                </a:solidFill>
              </a:rPr>
              <a:t>A Logic App can modify a newly created database</a:t>
            </a:r>
          </a:p>
          <a:p>
            <a:pPr lvl="2"/>
            <a:r>
              <a:rPr lang="en-US" b="0" kern="0" dirty="0">
                <a:solidFill>
                  <a:srgbClr val="000000"/>
                </a:solidFill>
              </a:rPr>
              <a:t>Azure Automation can manage a new VM</a:t>
            </a:r>
          </a:p>
          <a:p>
            <a:pPr lvl="2"/>
            <a:r>
              <a:rPr lang="en-US" b="0" kern="0" dirty="0">
                <a:solidFill>
                  <a:srgbClr val="000000"/>
                </a:solidFill>
              </a:rPr>
              <a:t>Metadata about a resource deployment can be stored in </a:t>
            </a:r>
            <a:br>
              <a:rPr lang="en-US" b="0" kern="0" dirty="0">
                <a:solidFill>
                  <a:srgbClr val="000000"/>
                </a:solidFill>
              </a:rPr>
            </a:br>
            <a:r>
              <a:rPr lang="en-US" b="0" kern="0" dirty="0">
                <a:solidFill>
                  <a:srgbClr val="000000"/>
                </a:solidFill>
              </a:rPr>
              <a:t>Azure Storage using an Azure Function</a:t>
            </a:r>
          </a:p>
          <a:p>
            <a:pPr lvl="2"/>
            <a:endParaRPr lang="en-US" b="0" kern="0" dirty="0">
              <a:solidFill>
                <a:srgbClr val="000000"/>
              </a:solidFill>
            </a:endParaRPr>
          </a:p>
        </p:txBody>
      </p:sp>
      <p:sp>
        <p:nvSpPr>
          <p:cNvPr id="5" name="TextBox 4">
            <a:extLst>
              <a:ext uri="{FF2B5EF4-FFF2-40B4-BE49-F238E27FC236}">
                <a16:creationId xmlns:a16="http://schemas.microsoft.com/office/drawing/2014/main" id="{E7601EDC-01F6-4471-A89B-8FE9185B12CB}"/>
              </a:ext>
            </a:extLst>
          </p:cNvPr>
          <p:cNvSpPr txBox="1"/>
          <p:nvPr/>
        </p:nvSpPr>
        <p:spPr>
          <a:xfrm>
            <a:off x="222422" y="6301946"/>
            <a:ext cx="955589" cy="369332"/>
          </a:xfrm>
          <a:prstGeom prst="rect">
            <a:avLst/>
          </a:prstGeom>
          <a:noFill/>
        </p:spPr>
        <p:txBody>
          <a:bodyPr wrap="square" rtlCol="0">
            <a:spAutoFit/>
          </a:bodyPr>
          <a:lstStyle/>
          <a:p>
            <a:r>
              <a:rPr lang="en-US" dirty="0"/>
              <a:t>11-6</a:t>
            </a:r>
          </a:p>
        </p:txBody>
      </p:sp>
    </p:spTree>
    <p:extLst>
      <p:ext uri="{BB962C8B-B14F-4D97-AF65-F5344CB8AC3E}">
        <p14:creationId xmlns:p14="http://schemas.microsoft.com/office/powerpoint/2010/main" val="106375812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D0A68E-A54F-45DB-AB05-2377333E3972}"/>
              </a:ext>
            </a:extLst>
          </p:cNvPr>
          <p:cNvSpPr>
            <a:spLocks noGrp="1"/>
          </p:cNvSpPr>
          <p:nvPr>
            <p:ph type="title"/>
          </p:nvPr>
        </p:nvSpPr>
        <p:spPr/>
        <p:txBody>
          <a:bodyPr/>
          <a:lstStyle/>
          <a:p>
            <a:r>
              <a:rPr lang="en-US" dirty="0"/>
              <a:t>Discussion</a:t>
            </a:r>
          </a:p>
        </p:txBody>
      </p:sp>
      <p:sp>
        <p:nvSpPr>
          <p:cNvPr id="4" name="Title 1">
            <a:extLst>
              <a:ext uri="{FF2B5EF4-FFF2-40B4-BE49-F238E27FC236}">
                <a16:creationId xmlns:a16="http://schemas.microsoft.com/office/drawing/2014/main" id="{0F330EC9-EAC7-4FDB-BDC2-49DAED90D502}"/>
              </a:ext>
            </a:extLst>
          </p:cNvPr>
          <p:cNvSpPr txBox="1">
            <a:spLocks/>
          </p:cNvSpPr>
          <p:nvPr/>
        </p:nvSpPr>
        <p:spPr>
          <a:xfrm>
            <a:off x="561752" y="1229710"/>
            <a:ext cx="3505886" cy="4398580"/>
          </a:xfrm>
          <a:prstGeom prst="rect">
            <a:avLst/>
          </a:prstGeom>
        </p:spPr>
        <p:txBody>
          <a:bodyPr anchor="ctr"/>
          <a:lstStyle>
            <a:lvl1pPr marL="0" marR="0" indent="0" algn="l" defTabSz="914400" rtl="0" eaLnBrk="1" fontAlgn="base" latinLnBrk="0" hangingPunct="1">
              <a:lnSpc>
                <a:spcPct val="100000"/>
              </a:lnSpc>
              <a:spcBef>
                <a:spcPct val="0"/>
              </a:spcBef>
              <a:spcAft>
                <a:spcPct val="0"/>
              </a:spcAft>
              <a:buClr>
                <a:srgbClr val="DC0081"/>
              </a:buClr>
              <a:buFont typeface="Wingdings" pitchFamily="2" charset="2"/>
              <a:tabLst/>
              <a:defRPr lang="en-US" sz="2800" b="1" kern="1200">
                <a:solidFill>
                  <a:schemeClr val="accent3"/>
                </a:solidFill>
                <a:effectLst/>
                <a:latin typeface="Verdana" pitchFamily="34" charset="0"/>
                <a:ea typeface="Segoe UI" pitchFamily="34" charset="0"/>
                <a:cs typeface="Arial" charset="0"/>
              </a:defRPr>
            </a:lvl1pPr>
            <a:lvl2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2pPr>
            <a:lvl3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3pPr>
            <a:lvl4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4pPr>
            <a:lvl5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5pPr>
            <a:lvl6pPr marL="4572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6pPr>
            <a:lvl7pPr marL="9144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7pPr>
            <a:lvl8pPr marL="13716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8pPr>
            <a:lvl9pPr marL="18288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9pPr>
          </a:lstStyle>
          <a:p>
            <a:pPr lvl="0" algn="ctr">
              <a:buClrTx/>
            </a:pPr>
            <a:r>
              <a:rPr lang="en-US" sz="1800" b="0" dirty="0">
                <a:solidFill>
                  <a:srgbClr val="000000"/>
                </a:solidFill>
                <a:latin typeface="Segoe UI" panose="020B0502040204020203" pitchFamily="34" charset="0"/>
                <a:ea typeface="+mn-ea"/>
                <a:cs typeface="Segoe UI" panose="020B0502040204020203" pitchFamily="34" charset="0"/>
              </a:rPr>
              <a:t>What types of application scenarios would require you to send messages from many producers to a single consumer?</a:t>
            </a:r>
          </a:p>
        </p:txBody>
      </p:sp>
      <p:pic>
        <p:nvPicPr>
          <p:cNvPr id="5" name="Picture 4" descr="Question">
            <a:extLst>
              <a:ext uri="{FF2B5EF4-FFF2-40B4-BE49-F238E27FC236}">
                <a16:creationId xmlns:a16="http://schemas.microsoft.com/office/drawing/2014/main" id="{30B08110-B268-43F1-AA1E-63D8D90086D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2919" y="2204336"/>
            <a:ext cx="2449329" cy="2449329"/>
          </a:xfrm>
          <a:prstGeom prst="rect">
            <a:avLst/>
          </a:prstGeom>
        </p:spPr>
      </p:pic>
      <p:sp>
        <p:nvSpPr>
          <p:cNvPr id="6" name="TextBox 5">
            <a:extLst>
              <a:ext uri="{FF2B5EF4-FFF2-40B4-BE49-F238E27FC236}">
                <a16:creationId xmlns:a16="http://schemas.microsoft.com/office/drawing/2014/main" id="{FD5217EC-35DB-4B38-BAD5-FC87F60410D1}"/>
              </a:ext>
            </a:extLst>
          </p:cNvPr>
          <p:cNvSpPr txBox="1"/>
          <p:nvPr/>
        </p:nvSpPr>
        <p:spPr>
          <a:xfrm>
            <a:off x="222422" y="6301946"/>
            <a:ext cx="955589" cy="369332"/>
          </a:xfrm>
          <a:prstGeom prst="rect">
            <a:avLst/>
          </a:prstGeom>
          <a:noFill/>
        </p:spPr>
        <p:txBody>
          <a:bodyPr wrap="square" rtlCol="0">
            <a:spAutoFit/>
          </a:bodyPr>
          <a:lstStyle/>
          <a:p>
            <a:r>
              <a:rPr lang="en-US" dirty="0"/>
              <a:t>11-6</a:t>
            </a:r>
          </a:p>
        </p:txBody>
      </p:sp>
    </p:spTree>
    <p:extLst>
      <p:ext uri="{BB962C8B-B14F-4D97-AF65-F5344CB8AC3E}">
        <p14:creationId xmlns:p14="http://schemas.microsoft.com/office/powerpoint/2010/main" val="14132902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e9ab5011-e7e0-41af-b764-363131616e7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703C9D-A68D-44CF-A64C-F99DD2E70DDF}"/>
              </a:ext>
            </a:extLst>
          </p:cNvPr>
          <p:cNvSpPr>
            <a:spLocks noGrp="1"/>
          </p:cNvSpPr>
          <p:nvPr>
            <p:ph type="title"/>
          </p:nvPr>
        </p:nvSpPr>
        <p:spPr/>
        <p:txBody>
          <a:bodyPr/>
          <a:lstStyle/>
          <a:p>
            <a:r>
              <a:rPr lang="en-US" dirty="0"/>
              <a:t>Bing Search APIs</a:t>
            </a:r>
          </a:p>
        </p:txBody>
      </p:sp>
      <p:grpSp>
        <p:nvGrpSpPr>
          <p:cNvPr id="3" name="Group 2" descr="Various Bing search APIs">
            <a:extLst>
              <a:ext uri="{FF2B5EF4-FFF2-40B4-BE49-F238E27FC236}">
                <a16:creationId xmlns:a16="http://schemas.microsoft.com/office/drawing/2014/main" id="{3AA94F3C-95BD-4D44-B444-BE7ECF0BD397}"/>
              </a:ext>
            </a:extLst>
          </p:cNvPr>
          <p:cNvGrpSpPr/>
          <p:nvPr/>
        </p:nvGrpSpPr>
        <p:grpSpPr>
          <a:xfrm>
            <a:off x="434435" y="1159917"/>
            <a:ext cx="8572246" cy="4670851"/>
            <a:chOff x="434435" y="1159917"/>
            <a:chExt cx="8572246" cy="4670851"/>
          </a:xfrm>
        </p:grpSpPr>
        <p:sp>
          <p:nvSpPr>
            <p:cNvPr id="4" name="Rectangle 3">
              <a:extLst>
                <a:ext uri="{FF2B5EF4-FFF2-40B4-BE49-F238E27FC236}">
                  <a16:creationId xmlns:a16="http://schemas.microsoft.com/office/drawing/2014/main" id="{D877CFD7-71D9-47B8-BAEC-4CFBDBA80EF3}"/>
                </a:ext>
              </a:extLst>
            </p:cNvPr>
            <p:cNvSpPr/>
            <p:nvPr/>
          </p:nvSpPr>
          <p:spPr>
            <a:xfrm>
              <a:off x="3056145" y="1159917"/>
              <a:ext cx="5950536" cy="4670851"/>
            </a:xfrm>
            <a:prstGeom prst="rect">
              <a:avLst/>
            </a:prstGeom>
            <a:noFill/>
            <a:ln w="10795" cap="flat" cmpd="sng" algn="ctr">
              <a:solidFill>
                <a:srgbClr val="737373"/>
              </a:solidFill>
              <a:prstDash val="lgDash"/>
            </a:ln>
            <a:effectLst/>
          </p:spPr>
          <p:txBody>
            <a:bodyPr lIns="121725" tIns="60862" rIns="121725" bIns="60862" rtlCol="0" anchor="b"/>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lvl="0" defTabSz="914400" fontAlgn="auto">
                <a:spcBef>
                  <a:spcPts val="0"/>
                </a:spcBef>
                <a:spcAft>
                  <a:spcPts val="0"/>
                </a:spcAft>
                <a:defRPr/>
              </a:pPr>
              <a:endParaRPr lang="en-US" sz="1000" b="0" kern="0" dirty="0">
                <a:gradFill>
                  <a:gsLst>
                    <a:gs pos="0">
                      <a:srgbClr val="FFFFFF"/>
                    </a:gs>
                    <a:gs pos="100000">
                      <a:srgbClr val="FFFFFF"/>
                    </a:gs>
                  </a:gsLst>
                  <a:lin ang="5400000" scaled="0"/>
                </a:gradFill>
                <a:latin typeface="Segoe UI"/>
                <a:cs typeface="Arial" charset="0"/>
              </a:endParaRPr>
            </a:p>
          </p:txBody>
        </p:sp>
        <p:sp>
          <p:nvSpPr>
            <p:cNvPr id="5" name="Rectangle 4">
              <a:extLst>
                <a:ext uri="{FF2B5EF4-FFF2-40B4-BE49-F238E27FC236}">
                  <a16:creationId xmlns:a16="http://schemas.microsoft.com/office/drawing/2014/main" id="{7A8766BE-3372-4457-AAFC-73292BA0CD6E}"/>
                </a:ext>
              </a:extLst>
            </p:cNvPr>
            <p:cNvSpPr/>
            <p:nvPr/>
          </p:nvSpPr>
          <p:spPr bwMode="auto">
            <a:xfrm>
              <a:off x="3219785" y="3556109"/>
              <a:ext cx="5613682" cy="796335"/>
            </a:xfrm>
            <a:prstGeom prst="rect">
              <a:avLst/>
            </a:prstGeom>
            <a:solidFill>
              <a:srgbClr val="0078D7"/>
            </a:solidFill>
            <a:ln w="952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b"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lvl="0" algn="ctr" defTabSz="932472" fontAlgn="auto">
                <a:spcBef>
                  <a:spcPts val="0"/>
                </a:spcBef>
                <a:spcAft>
                  <a:spcPts val="0"/>
                </a:spcAft>
                <a:defRPr/>
              </a:pPr>
              <a:endParaRPr lang="en-US" b="0" kern="0" dirty="0">
                <a:solidFill>
                  <a:srgbClr val="FFFFFF"/>
                </a:solidFill>
                <a:latin typeface="Segoe UI Light"/>
                <a:cs typeface="Arial" charset="0"/>
              </a:endParaRPr>
            </a:p>
          </p:txBody>
        </p:sp>
        <p:sp>
          <p:nvSpPr>
            <p:cNvPr id="6" name="Rectangle 5">
              <a:extLst>
                <a:ext uri="{FF2B5EF4-FFF2-40B4-BE49-F238E27FC236}">
                  <a16:creationId xmlns:a16="http://schemas.microsoft.com/office/drawing/2014/main" id="{CEF30360-1E05-4E4F-9B57-B712AAE3AE2B}"/>
                </a:ext>
              </a:extLst>
            </p:cNvPr>
            <p:cNvSpPr/>
            <p:nvPr/>
          </p:nvSpPr>
          <p:spPr bwMode="auto">
            <a:xfrm>
              <a:off x="3406184" y="3699222"/>
              <a:ext cx="1420800" cy="493775"/>
            </a:xfrm>
            <a:prstGeom prst="rect">
              <a:avLst/>
            </a:prstGeom>
            <a:solidFill>
              <a:srgbClr val="FFFFFF"/>
            </a:solidFill>
            <a:ln w="28575" cap="flat" cmpd="sng" algn="ctr">
              <a:solidFill>
                <a:srgbClr val="FFFFFF">
                  <a:lumMod val="50000"/>
                </a:srgbClr>
              </a:solidFill>
              <a:prstDash val="solid"/>
              <a:headEnd type="none" w="med" len="med"/>
              <a:tailEnd type="none" w="med" len="med"/>
            </a:ln>
            <a:effectLst/>
          </p:spPr>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lvl="0" algn="ctr" defTabSz="932472" fontAlgn="auto">
                <a:lnSpc>
                  <a:spcPct val="90000"/>
                </a:lnSpc>
                <a:spcBef>
                  <a:spcPts val="0"/>
                </a:spcBef>
                <a:spcAft>
                  <a:spcPts val="0"/>
                </a:spcAft>
                <a:defRPr/>
              </a:pPr>
              <a:r>
                <a:rPr lang="en-US" b="0" kern="0" dirty="0">
                  <a:solidFill>
                    <a:srgbClr val="0078D7"/>
                  </a:solidFill>
                  <a:latin typeface="Segoe UI"/>
                  <a:ea typeface="Segoe UI" pitchFamily="34" charset="0"/>
                  <a:cs typeface="Segoe UI" pitchFamily="34" charset="0"/>
                </a:rPr>
                <a:t>REST</a:t>
              </a:r>
            </a:p>
          </p:txBody>
        </p:sp>
        <p:sp>
          <p:nvSpPr>
            <p:cNvPr id="7" name="Rectangle 6">
              <a:extLst>
                <a:ext uri="{FF2B5EF4-FFF2-40B4-BE49-F238E27FC236}">
                  <a16:creationId xmlns:a16="http://schemas.microsoft.com/office/drawing/2014/main" id="{7CA42D20-55BE-43DD-ADC7-C6D3591C6D5D}"/>
                </a:ext>
              </a:extLst>
            </p:cNvPr>
            <p:cNvSpPr/>
            <p:nvPr/>
          </p:nvSpPr>
          <p:spPr bwMode="auto">
            <a:xfrm>
              <a:off x="3232315" y="1863744"/>
              <a:ext cx="5613682" cy="646525"/>
            </a:xfrm>
            <a:prstGeom prst="rect">
              <a:avLst/>
            </a:prstGeom>
            <a:solidFill>
              <a:srgbClr val="0078D7"/>
            </a:solidFill>
            <a:ln w="952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lvl="0" algn="ctr" defTabSz="932472" fontAlgn="auto">
                <a:spcBef>
                  <a:spcPts val="0"/>
                </a:spcBef>
                <a:spcAft>
                  <a:spcPts val="0"/>
                </a:spcAft>
                <a:defRPr/>
              </a:pPr>
              <a:r>
                <a:rPr lang="en-US" b="0" kern="0" dirty="0">
                  <a:solidFill>
                    <a:srgbClr val="FFFFFF"/>
                  </a:solidFill>
                  <a:latin typeface="Segoe UI Light"/>
                  <a:cs typeface="Arial" charset="0"/>
                </a:rPr>
                <a:t>Enhanced Search and Filtering Capabilities</a:t>
              </a:r>
              <a:endParaRPr lang="en-US" sz="1200" b="0" kern="0" dirty="0">
                <a:solidFill>
                  <a:srgbClr val="FFFFFF"/>
                </a:solidFill>
                <a:latin typeface="Segoe UI Light"/>
                <a:cs typeface="Arial" charset="0"/>
              </a:endParaRPr>
            </a:p>
          </p:txBody>
        </p:sp>
        <p:sp>
          <p:nvSpPr>
            <p:cNvPr id="8" name="Rectangle 7">
              <a:extLst>
                <a:ext uri="{FF2B5EF4-FFF2-40B4-BE49-F238E27FC236}">
                  <a16:creationId xmlns:a16="http://schemas.microsoft.com/office/drawing/2014/main" id="{1ECE9A72-CD7A-46F6-86C7-35E5364A352B}"/>
                </a:ext>
              </a:extLst>
            </p:cNvPr>
            <p:cNvSpPr/>
            <p:nvPr/>
          </p:nvSpPr>
          <p:spPr bwMode="auto">
            <a:xfrm>
              <a:off x="3219783" y="4527324"/>
              <a:ext cx="5613683" cy="646525"/>
            </a:xfrm>
            <a:prstGeom prst="rect">
              <a:avLst/>
            </a:prstGeom>
            <a:solidFill>
              <a:srgbClr val="0078D7"/>
            </a:solidFill>
            <a:ln w="952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lvl="0" algn="ctr" defTabSz="932472" fontAlgn="auto">
                <a:spcBef>
                  <a:spcPts val="0"/>
                </a:spcBef>
                <a:spcAft>
                  <a:spcPts val="0"/>
                </a:spcAft>
                <a:defRPr/>
              </a:pPr>
              <a:r>
                <a:rPr lang="en-US" b="0" kern="0" dirty="0">
                  <a:solidFill>
                    <a:srgbClr val="FFFFFF"/>
                  </a:solidFill>
                  <a:latin typeface="Segoe UI Light"/>
                  <a:cs typeface="Arial" charset="0"/>
                </a:rPr>
                <a:t>Ongoing Improvements and Support</a:t>
              </a:r>
              <a:endParaRPr lang="en-US" sz="1200" b="0" kern="0" dirty="0">
                <a:solidFill>
                  <a:srgbClr val="FFFFFF"/>
                </a:solidFill>
                <a:latin typeface="Segoe UI Light"/>
                <a:cs typeface="Arial" charset="0"/>
              </a:endParaRPr>
            </a:p>
          </p:txBody>
        </p:sp>
        <p:grpSp>
          <p:nvGrpSpPr>
            <p:cNvPr id="9" name="Group 8">
              <a:extLst>
                <a:ext uri="{FF2B5EF4-FFF2-40B4-BE49-F238E27FC236}">
                  <a16:creationId xmlns:a16="http://schemas.microsoft.com/office/drawing/2014/main" id="{A08287F0-95CB-4586-8F47-65985FEDCD36}"/>
                </a:ext>
              </a:extLst>
            </p:cNvPr>
            <p:cNvGrpSpPr/>
            <p:nvPr/>
          </p:nvGrpSpPr>
          <p:grpSpPr>
            <a:xfrm>
              <a:off x="3232315" y="2685149"/>
              <a:ext cx="5619221" cy="693556"/>
              <a:chOff x="4292649" y="3103888"/>
              <a:chExt cx="6692030" cy="825968"/>
            </a:xfrm>
            <a:solidFill>
              <a:srgbClr val="0078D7"/>
            </a:solidFill>
          </p:grpSpPr>
          <p:sp>
            <p:nvSpPr>
              <p:cNvPr id="10" name="Rectangle 9">
                <a:extLst>
                  <a:ext uri="{FF2B5EF4-FFF2-40B4-BE49-F238E27FC236}">
                    <a16:creationId xmlns:a16="http://schemas.microsoft.com/office/drawing/2014/main" id="{D9A6CF2E-7991-42C0-A7EE-87101866429D}"/>
                  </a:ext>
                </a:extLst>
              </p:cNvPr>
              <p:cNvSpPr/>
              <p:nvPr/>
            </p:nvSpPr>
            <p:spPr bwMode="auto">
              <a:xfrm>
                <a:off x="4292649" y="3103888"/>
                <a:ext cx="2016139" cy="806853"/>
              </a:xfrm>
              <a:prstGeom prst="rect">
                <a:avLst/>
              </a:prstGeom>
              <a:grpFill/>
              <a:ln w="952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lvl="0" algn="ctr" defTabSz="932472" fontAlgn="auto">
                  <a:spcBef>
                    <a:spcPts val="0"/>
                  </a:spcBef>
                  <a:spcAft>
                    <a:spcPts val="0"/>
                  </a:spcAft>
                  <a:defRPr/>
                </a:pPr>
                <a:r>
                  <a:rPr lang="en-US" b="0" kern="0" dirty="0">
                    <a:solidFill>
                      <a:srgbClr val="FFFFFF"/>
                    </a:solidFill>
                    <a:latin typeface="Segoe UI Light"/>
                    <a:cs typeface="Arial" charset="0"/>
                  </a:rPr>
                  <a:t>Web- </a:t>
                </a:r>
              </a:p>
              <a:p>
                <a:pPr lvl="0" algn="ctr" defTabSz="932472" fontAlgn="auto">
                  <a:spcBef>
                    <a:spcPts val="0"/>
                  </a:spcBef>
                  <a:spcAft>
                    <a:spcPts val="0"/>
                  </a:spcAft>
                  <a:defRPr/>
                </a:pPr>
                <a:r>
                  <a:rPr lang="en-US" b="0" kern="0" dirty="0">
                    <a:solidFill>
                      <a:srgbClr val="FFFFFF"/>
                    </a:solidFill>
                    <a:latin typeface="Segoe UI Light"/>
                    <a:cs typeface="Arial" charset="0"/>
                  </a:rPr>
                  <a:t>Scale</a:t>
                </a:r>
              </a:p>
            </p:txBody>
          </p:sp>
          <p:sp>
            <p:nvSpPr>
              <p:cNvPr id="11" name="Rectangle 10">
                <a:extLst>
                  <a:ext uri="{FF2B5EF4-FFF2-40B4-BE49-F238E27FC236}">
                    <a16:creationId xmlns:a16="http://schemas.microsoft.com/office/drawing/2014/main" id="{B1A3F8C7-BFD8-4123-A575-ED7AFC74AD11}"/>
                  </a:ext>
                </a:extLst>
              </p:cNvPr>
              <p:cNvSpPr/>
              <p:nvPr/>
            </p:nvSpPr>
            <p:spPr bwMode="auto">
              <a:xfrm>
                <a:off x="8809037" y="3105949"/>
                <a:ext cx="2175642" cy="804792"/>
              </a:xfrm>
              <a:prstGeom prst="rect">
                <a:avLst/>
              </a:prstGeom>
              <a:grpFill/>
              <a:ln w="952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lvl="0" algn="ctr" defTabSz="932472" fontAlgn="auto">
                  <a:spcBef>
                    <a:spcPts val="0"/>
                  </a:spcBef>
                  <a:spcAft>
                    <a:spcPts val="0"/>
                  </a:spcAft>
                  <a:defRPr/>
                </a:pPr>
                <a:r>
                  <a:rPr lang="en-US" b="0" kern="0" dirty="0">
                    <a:solidFill>
                      <a:srgbClr val="FFFFFF"/>
                    </a:solidFill>
                    <a:latin typeface="Segoe UI Light"/>
                    <a:cs typeface="Arial" charset="0"/>
                  </a:rPr>
                  <a:t>High Performance</a:t>
                </a:r>
              </a:p>
            </p:txBody>
          </p:sp>
          <p:sp>
            <p:nvSpPr>
              <p:cNvPr id="12" name="Rectangle 11">
                <a:extLst>
                  <a:ext uri="{FF2B5EF4-FFF2-40B4-BE49-F238E27FC236}">
                    <a16:creationId xmlns:a16="http://schemas.microsoft.com/office/drawing/2014/main" id="{05D7CA7C-4552-42F3-9499-FCA7150FB86A}"/>
                  </a:ext>
                </a:extLst>
              </p:cNvPr>
              <p:cNvSpPr/>
              <p:nvPr/>
            </p:nvSpPr>
            <p:spPr bwMode="auto">
              <a:xfrm>
                <a:off x="6550843" y="3123003"/>
                <a:ext cx="2016139" cy="806853"/>
              </a:xfrm>
              <a:prstGeom prst="rect">
                <a:avLst/>
              </a:prstGeom>
              <a:grpFill/>
              <a:ln w="952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lvl="0" algn="ctr" defTabSz="932472" fontAlgn="auto">
                  <a:spcBef>
                    <a:spcPts val="0"/>
                  </a:spcBef>
                  <a:spcAft>
                    <a:spcPts val="0"/>
                  </a:spcAft>
                  <a:defRPr/>
                </a:pPr>
                <a:r>
                  <a:rPr lang="en-US" b="0" kern="0" dirty="0">
                    <a:solidFill>
                      <a:srgbClr val="FFFFFF"/>
                    </a:solidFill>
                    <a:latin typeface="Segoe UI Light"/>
                    <a:cs typeface="Arial" charset="0"/>
                  </a:rPr>
                  <a:t>Secure (HTTPs)</a:t>
                </a:r>
              </a:p>
            </p:txBody>
          </p:sp>
        </p:grpSp>
        <p:sp>
          <p:nvSpPr>
            <p:cNvPr id="13" name="TextBox 54">
              <a:extLst>
                <a:ext uri="{FF2B5EF4-FFF2-40B4-BE49-F238E27FC236}">
                  <a16:creationId xmlns:a16="http://schemas.microsoft.com/office/drawing/2014/main" id="{8F1FBF27-B210-40C2-821D-F9AD5A14B917}"/>
                </a:ext>
              </a:extLst>
            </p:cNvPr>
            <p:cNvSpPr txBox="1"/>
            <p:nvPr/>
          </p:nvSpPr>
          <p:spPr>
            <a:xfrm>
              <a:off x="833770" y="4596011"/>
              <a:ext cx="1994279" cy="548640"/>
            </a:xfrm>
            <a:prstGeom prst="rect">
              <a:avLst/>
            </a:prstGeom>
            <a:solidFill>
              <a:srgbClr val="0078D7"/>
            </a:solidFill>
            <a:ln>
              <a:noFill/>
            </a:ln>
          </p:spPr>
          <p:txBody>
            <a:bodyPr wrap="square" lIns="182854" tIns="146283" rIns="182854" bIns="146283" rtlCol="0" anchor="ctr">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0" defTabSz="914400" fontAlgn="auto">
                <a:lnSpc>
                  <a:spcPct val="90000"/>
                </a:lnSpc>
                <a:spcBef>
                  <a:spcPts val="0"/>
                </a:spcBef>
                <a:spcAft>
                  <a:spcPts val="600"/>
                </a:spcAft>
                <a:defRPr/>
              </a:pPr>
              <a:r>
                <a:rPr lang="en-US" b="0" dirty="0">
                  <a:gradFill>
                    <a:gsLst>
                      <a:gs pos="2917">
                        <a:srgbClr val="FFFFFF"/>
                      </a:gs>
                      <a:gs pos="30000">
                        <a:srgbClr val="FFFFFF"/>
                      </a:gs>
                    </a:gsLst>
                    <a:lin ang="5400000" scaled="0"/>
                  </a:gradFill>
                  <a:latin typeface="Segoe UI Light"/>
                  <a:cs typeface="Arial" charset="0"/>
                </a:rPr>
                <a:t> Autosuggest</a:t>
              </a:r>
            </a:p>
          </p:txBody>
        </p:sp>
        <p:pic>
          <p:nvPicPr>
            <p:cNvPr id="14" name="Picture 13">
              <a:extLst>
                <a:ext uri="{FF2B5EF4-FFF2-40B4-BE49-F238E27FC236}">
                  <a16:creationId xmlns:a16="http://schemas.microsoft.com/office/drawing/2014/main" id="{E6FB673D-0E9D-4EBA-87C3-5B8C162D2F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4435" y="4596011"/>
              <a:ext cx="548640" cy="548640"/>
            </a:xfrm>
            <a:prstGeom prst="rect">
              <a:avLst/>
            </a:prstGeom>
          </p:spPr>
        </p:pic>
        <p:sp>
          <p:nvSpPr>
            <p:cNvPr id="15" name="TextBox 58">
              <a:extLst>
                <a:ext uri="{FF2B5EF4-FFF2-40B4-BE49-F238E27FC236}">
                  <a16:creationId xmlns:a16="http://schemas.microsoft.com/office/drawing/2014/main" id="{B7BDB268-B868-4917-8B67-3F5452012286}"/>
                </a:ext>
              </a:extLst>
            </p:cNvPr>
            <p:cNvSpPr txBox="1"/>
            <p:nvPr/>
          </p:nvSpPr>
          <p:spPr>
            <a:xfrm>
              <a:off x="816575" y="1165426"/>
              <a:ext cx="2011474" cy="548640"/>
            </a:xfrm>
            <a:prstGeom prst="rect">
              <a:avLst/>
            </a:prstGeom>
            <a:solidFill>
              <a:srgbClr val="0078D7"/>
            </a:solidFill>
            <a:ln>
              <a:noFill/>
            </a:ln>
          </p:spPr>
          <p:txBody>
            <a:bodyPr wrap="square" lIns="182854" tIns="146283" rIns="182854" bIns="146283" rtlCol="0" anchor="ctr">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fontAlgn="auto">
                <a:lnSpc>
                  <a:spcPct val="90000"/>
                </a:lnSpc>
                <a:spcBef>
                  <a:spcPts val="0"/>
                </a:spcBef>
                <a:spcAft>
                  <a:spcPts val="600"/>
                </a:spcAft>
                <a:defRPr/>
              </a:pPr>
              <a:r>
                <a:rPr lang="en-US" b="0" dirty="0">
                  <a:gradFill>
                    <a:gsLst>
                      <a:gs pos="2917">
                        <a:srgbClr val="FFFFFF"/>
                      </a:gs>
                      <a:gs pos="30000">
                        <a:srgbClr val="FFFFFF"/>
                      </a:gs>
                    </a:gsLst>
                    <a:lin ang="5400000" scaled="0"/>
                  </a:gradFill>
                  <a:latin typeface="Segoe UI Light"/>
                </a:rPr>
                <a:t> Web Search</a:t>
              </a:r>
            </a:p>
          </p:txBody>
        </p:sp>
        <p:pic>
          <p:nvPicPr>
            <p:cNvPr id="16" name="Picture 15">
              <a:extLst>
                <a:ext uri="{FF2B5EF4-FFF2-40B4-BE49-F238E27FC236}">
                  <a16:creationId xmlns:a16="http://schemas.microsoft.com/office/drawing/2014/main" id="{C5188C5C-717E-4DE9-9156-9CCC880210D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4436" y="1165426"/>
              <a:ext cx="548640" cy="548640"/>
            </a:xfrm>
            <a:prstGeom prst="rect">
              <a:avLst/>
            </a:prstGeom>
          </p:spPr>
        </p:pic>
        <p:sp>
          <p:nvSpPr>
            <p:cNvPr id="17" name="TextBox 62">
              <a:extLst>
                <a:ext uri="{FF2B5EF4-FFF2-40B4-BE49-F238E27FC236}">
                  <a16:creationId xmlns:a16="http://schemas.microsoft.com/office/drawing/2014/main" id="{F6C894C9-1DD2-4920-BD26-2708D07E5A93}"/>
                </a:ext>
              </a:extLst>
            </p:cNvPr>
            <p:cNvSpPr txBox="1"/>
            <p:nvPr/>
          </p:nvSpPr>
          <p:spPr>
            <a:xfrm>
              <a:off x="833770" y="2537660"/>
              <a:ext cx="1994279" cy="548640"/>
            </a:xfrm>
            <a:prstGeom prst="rect">
              <a:avLst/>
            </a:prstGeom>
            <a:solidFill>
              <a:srgbClr val="0078D7"/>
            </a:solidFill>
            <a:ln>
              <a:noFill/>
            </a:ln>
          </p:spPr>
          <p:txBody>
            <a:bodyPr wrap="square" lIns="182854" tIns="146283" rIns="182854" bIns="146283" rtlCol="0" anchor="ctr">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0" defTabSz="914400" fontAlgn="auto">
                <a:lnSpc>
                  <a:spcPct val="90000"/>
                </a:lnSpc>
                <a:spcBef>
                  <a:spcPts val="0"/>
                </a:spcBef>
                <a:spcAft>
                  <a:spcPts val="600"/>
                </a:spcAft>
                <a:defRPr/>
              </a:pPr>
              <a:r>
                <a:rPr lang="en-US" b="0" dirty="0">
                  <a:gradFill>
                    <a:gsLst>
                      <a:gs pos="2917">
                        <a:srgbClr val="FFFFFF"/>
                      </a:gs>
                      <a:gs pos="30000">
                        <a:srgbClr val="FFFFFF"/>
                      </a:gs>
                    </a:gsLst>
                    <a:lin ang="5400000" scaled="0"/>
                  </a:gradFill>
                  <a:latin typeface="Segoe UI Light"/>
                  <a:cs typeface="Arial" charset="0"/>
                </a:rPr>
                <a:t> Image Search</a:t>
              </a:r>
            </a:p>
          </p:txBody>
        </p:sp>
        <p:pic>
          <p:nvPicPr>
            <p:cNvPr id="18" name="Picture 17">
              <a:extLst>
                <a:ext uri="{FF2B5EF4-FFF2-40B4-BE49-F238E27FC236}">
                  <a16:creationId xmlns:a16="http://schemas.microsoft.com/office/drawing/2014/main" id="{66651A5D-E304-424A-8118-83EF43FF0F8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4436" y="2537660"/>
              <a:ext cx="548640" cy="548640"/>
            </a:xfrm>
            <a:prstGeom prst="rect">
              <a:avLst/>
            </a:prstGeom>
          </p:spPr>
        </p:pic>
        <p:sp>
          <p:nvSpPr>
            <p:cNvPr id="19" name="TextBox 75">
              <a:extLst>
                <a:ext uri="{FF2B5EF4-FFF2-40B4-BE49-F238E27FC236}">
                  <a16:creationId xmlns:a16="http://schemas.microsoft.com/office/drawing/2014/main" id="{C96E6E7C-7DCF-4192-846F-1B903E30A8C5}"/>
                </a:ext>
              </a:extLst>
            </p:cNvPr>
            <p:cNvSpPr txBox="1"/>
            <p:nvPr/>
          </p:nvSpPr>
          <p:spPr>
            <a:xfrm>
              <a:off x="833770" y="3223777"/>
              <a:ext cx="1994279" cy="548640"/>
            </a:xfrm>
            <a:prstGeom prst="rect">
              <a:avLst/>
            </a:prstGeom>
            <a:solidFill>
              <a:srgbClr val="0078D7"/>
            </a:solidFill>
            <a:ln>
              <a:noFill/>
            </a:ln>
          </p:spPr>
          <p:txBody>
            <a:bodyPr wrap="square" lIns="182854" tIns="146283" rIns="182854" bIns="146283" rtlCol="0" anchor="ctr">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0" defTabSz="914400" fontAlgn="auto">
                <a:lnSpc>
                  <a:spcPct val="90000"/>
                </a:lnSpc>
                <a:spcBef>
                  <a:spcPts val="0"/>
                </a:spcBef>
                <a:spcAft>
                  <a:spcPts val="600"/>
                </a:spcAft>
                <a:defRPr/>
              </a:pPr>
              <a:r>
                <a:rPr lang="en-US" b="0" dirty="0">
                  <a:gradFill>
                    <a:gsLst>
                      <a:gs pos="2917">
                        <a:srgbClr val="FFFFFF"/>
                      </a:gs>
                      <a:gs pos="30000">
                        <a:srgbClr val="FFFFFF"/>
                      </a:gs>
                    </a:gsLst>
                    <a:lin ang="5400000" scaled="0"/>
                  </a:gradFill>
                  <a:latin typeface="Segoe UI Light"/>
                  <a:cs typeface="Arial" charset="0"/>
                </a:rPr>
                <a:t> Video Search</a:t>
              </a:r>
            </a:p>
          </p:txBody>
        </p:sp>
        <p:pic>
          <p:nvPicPr>
            <p:cNvPr id="20" name="Picture 19">
              <a:extLst>
                <a:ext uri="{FF2B5EF4-FFF2-40B4-BE49-F238E27FC236}">
                  <a16:creationId xmlns:a16="http://schemas.microsoft.com/office/drawing/2014/main" id="{D7C05908-23FD-42E2-9C38-1B4C3A4F365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4436" y="3223777"/>
              <a:ext cx="548640" cy="548640"/>
            </a:xfrm>
            <a:prstGeom prst="rect">
              <a:avLst/>
            </a:prstGeom>
          </p:spPr>
        </p:pic>
        <p:sp>
          <p:nvSpPr>
            <p:cNvPr id="21" name="TextBox 52">
              <a:extLst>
                <a:ext uri="{FF2B5EF4-FFF2-40B4-BE49-F238E27FC236}">
                  <a16:creationId xmlns:a16="http://schemas.microsoft.com/office/drawing/2014/main" id="{E455555C-EA60-4466-8C2D-55FBAE385345}"/>
                </a:ext>
              </a:extLst>
            </p:cNvPr>
            <p:cNvSpPr txBox="1"/>
            <p:nvPr/>
          </p:nvSpPr>
          <p:spPr>
            <a:xfrm>
              <a:off x="833770" y="3909894"/>
              <a:ext cx="1994279" cy="548640"/>
            </a:xfrm>
            <a:prstGeom prst="rect">
              <a:avLst/>
            </a:prstGeom>
            <a:solidFill>
              <a:srgbClr val="0078D7"/>
            </a:solidFill>
            <a:ln>
              <a:noFill/>
            </a:ln>
          </p:spPr>
          <p:txBody>
            <a:bodyPr wrap="square" lIns="182854" tIns="146283" rIns="182854" bIns="146283" rtlCol="0" anchor="ctr">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0" defTabSz="914400" fontAlgn="auto">
                <a:lnSpc>
                  <a:spcPct val="90000"/>
                </a:lnSpc>
                <a:spcBef>
                  <a:spcPts val="0"/>
                </a:spcBef>
                <a:spcAft>
                  <a:spcPts val="600"/>
                </a:spcAft>
                <a:defRPr/>
              </a:pPr>
              <a:r>
                <a:rPr lang="en-US" b="0" dirty="0">
                  <a:gradFill>
                    <a:gsLst>
                      <a:gs pos="2917">
                        <a:srgbClr val="FFFFFF"/>
                      </a:gs>
                      <a:gs pos="30000">
                        <a:srgbClr val="FFFFFF"/>
                      </a:gs>
                    </a:gsLst>
                    <a:lin ang="5400000" scaled="0"/>
                  </a:gradFill>
                  <a:latin typeface="Segoe UI Light"/>
                  <a:cs typeface="Arial" charset="0"/>
                </a:rPr>
                <a:t> News Search</a:t>
              </a:r>
            </a:p>
          </p:txBody>
        </p:sp>
        <p:pic>
          <p:nvPicPr>
            <p:cNvPr id="22" name="Picture 21">
              <a:extLst>
                <a:ext uri="{FF2B5EF4-FFF2-40B4-BE49-F238E27FC236}">
                  <a16:creationId xmlns:a16="http://schemas.microsoft.com/office/drawing/2014/main" id="{2E7A3825-0E14-45A6-B3D6-915CF6EFAAF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34435" y="3909894"/>
              <a:ext cx="548640" cy="548640"/>
            </a:xfrm>
            <a:prstGeom prst="rect">
              <a:avLst/>
            </a:prstGeom>
          </p:spPr>
        </p:pic>
        <p:sp>
          <p:nvSpPr>
            <p:cNvPr id="23" name="TextBox 56">
              <a:extLst>
                <a:ext uri="{FF2B5EF4-FFF2-40B4-BE49-F238E27FC236}">
                  <a16:creationId xmlns:a16="http://schemas.microsoft.com/office/drawing/2014/main" id="{C6E3FB7D-EE8C-41C6-B141-CFE4D09065CB}"/>
                </a:ext>
              </a:extLst>
            </p:cNvPr>
            <p:cNvSpPr txBox="1"/>
            <p:nvPr/>
          </p:nvSpPr>
          <p:spPr>
            <a:xfrm>
              <a:off x="833770" y="5282128"/>
              <a:ext cx="1994279" cy="548640"/>
            </a:xfrm>
            <a:prstGeom prst="rect">
              <a:avLst/>
            </a:prstGeom>
            <a:solidFill>
              <a:srgbClr val="0078D7"/>
            </a:solidFill>
            <a:ln>
              <a:noFill/>
            </a:ln>
          </p:spPr>
          <p:txBody>
            <a:bodyPr wrap="square" lIns="182854" tIns="146283" rIns="182854" bIns="146283" rtlCol="0" anchor="ctr">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0" defTabSz="914400" fontAlgn="auto">
                <a:lnSpc>
                  <a:spcPct val="90000"/>
                </a:lnSpc>
                <a:spcBef>
                  <a:spcPts val="0"/>
                </a:spcBef>
                <a:spcAft>
                  <a:spcPts val="600"/>
                </a:spcAft>
                <a:defRPr/>
              </a:pPr>
              <a:r>
                <a:rPr lang="en-US" b="0" dirty="0">
                  <a:gradFill>
                    <a:gsLst>
                      <a:gs pos="2917">
                        <a:srgbClr val="FFFFFF"/>
                      </a:gs>
                      <a:gs pos="30000">
                        <a:srgbClr val="FFFFFF"/>
                      </a:gs>
                    </a:gsLst>
                    <a:lin ang="5400000" scaled="0"/>
                  </a:gradFill>
                  <a:latin typeface="Segoe UI Light"/>
                  <a:cs typeface="Arial" charset="0"/>
                </a:rPr>
                <a:t> Spell Check</a:t>
              </a:r>
            </a:p>
          </p:txBody>
        </p:sp>
        <p:pic>
          <p:nvPicPr>
            <p:cNvPr id="24" name="Picture 23">
              <a:extLst>
                <a:ext uri="{FF2B5EF4-FFF2-40B4-BE49-F238E27FC236}">
                  <a16:creationId xmlns:a16="http://schemas.microsoft.com/office/drawing/2014/main" id="{E9AAEA51-213A-49A4-85DD-53123C13415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34435" y="5282128"/>
              <a:ext cx="548640" cy="548640"/>
            </a:xfrm>
            <a:prstGeom prst="rect">
              <a:avLst/>
            </a:prstGeom>
          </p:spPr>
        </p:pic>
        <p:sp>
          <p:nvSpPr>
            <p:cNvPr id="25" name="Rectangle 24">
              <a:extLst>
                <a:ext uri="{FF2B5EF4-FFF2-40B4-BE49-F238E27FC236}">
                  <a16:creationId xmlns:a16="http://schemas.microsoft.com/office/drawing/2014/main" id="{D1C5773B-C690-4D29-9B82-29B9331EAFEE}"/>
                </a:ext>
              </a:extLst>
            </p:cNvPr>
            <p:cNvSpPr/>
            <p:nvPr/>
          </p:nvSpPr>
          <p:spPr bwMode="auto">
            <a:xfrm>
              <a:off x="7151137" y="3701185"/>
              <a:ext cx="1420800" cy="491812"/>
            </a:xfrm>
            <a:prstGeom prst="rect">
              <a:avLst/>
            </a:prstGeom>
            <a:solidFill>
              <a:srgbClr val="FFFFFF"/>
            </a:solidFill>
            <a:ln w="28575" cap="flat" cmpd="sng" algn="ctr">
              <a:solidFill>
                <a:srgbClr val="FFFFFF">
                  <a:lumMod val="50000"/>
                </a:srgbClr>
              </a:solidFill>
              <a:prstDash val="solid"/>
              <a:headEnd type="none" w="med" len="med"/>
              <a:tailEnd type="none" w="med" len="med"/>
            </a:ln>
            <a:effectLst/>
          </p:spPr>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lvl="0" algn="ctr" defTabSz="932472" fontAlgn="auto">
                <a:lnSpc>
                  <a:spcPct val="90000"/>
                </a:lnSpc>
                <a:spcBef>
                  <a:spcPts val="0"/>
                </a:spcBef>
                <a:spcAft>
                  <a:spcPts val="0"/>
                </a:spcAft>
                <a:defRPr/>
              </a:pPr>
              <a:r>
                <a:rPr lang="en-US" b="0" kern="0" dirty="0">
                  <a:solidFill>
                    <a:srgbClr val="0078D7"/>
                  </a:solidFill>
                  <a:latin typeface="Segoe UI"/>
                  <a:ea typeface="Segoe UI" pitchFamily="34" charset="0"/>
                  <a:cs typeface="Segoe UI" pitchFamily="34" charset="0"/>
                </a:rPr>
                <a:t>JSON</a:t>
              </a:r>
            </a:p>
          </p:txBody>
        </p:sp>
        <p:sp>
          <p:nvSpPr>
            <p:cNvPr id="26" name="TextBox 27">
              <a:extLst>
                <a:ext uri="{FF2B5EF4-FFF2-40B4-BE49-F238E27FC236}">
                  <a16:creationId xmlns:a16="http://schemas.microsoft.com/office/drawing/2014/main" id="{8807CFA5-16CB-4C6D-832D-7A6C44BE633F}"/>
                </a:ext>
              </a:extLst>
            </p:cNvPr>
            <p:cNvSpPr txBox="1"/>
            <p:nvPr/>
          </p:nvSpPr>
          <p:spPr>
            <a:xfrm>
              <a:off x="816575" y="1851543"/>
              <a:ext cx="2011474" cy="548640"/>
            </a:xfrm>
            <a:prstGeom prst="rect">
              <a:avLst/>
            </a:prstGeom>
            <a:solidFill>
              <a:srgbClr val="0078D7"/>
            </a:solidFill>
            <a:ln>
              <a:noFill/>
            </a:ln>
          </p:spPr>
          <p:txBody>
            <a:bodyPr wrap="square" lIns="182854" tIns="146283" rIns="182854" bIns="146283" rtlCol="0" anchor="ctr">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0" defTabSz="914400" fontAlgn="auto">
                <a:lnSpc>
                  <a:spcPct val="90000"/>
                </a:lnSpc>
                <a:spcBef>
                  <a:spcPts val="0"/>
                </a:spcBef>
                <a:spcAft>
                  <a:spcPts val="600"/>
                </a:spcAft>
                <a:defRPr/>
              </a:pPr>
              <a:r>
                <a:rPr lang="en-US" b="0" dirty="0">
                  <a:gradFill>
                    <a:gsLst>
                      <a:gs pos="2917">
                        <a:srgbClr val="FFFFFF"/>
                      </a:gs>
                      <a:gs pos="30000">
                        <a:srgbClr val="FFFFFF"/>
                      </a:gs>
                    </a:gsLst>
                    <a:lin ang="5400000" scaled="0"/>
                  </a:gradFill>
                  <a:latin typeface="Segoe UI Light"/>
                  <a:cs typeface="Arial" charset="0"/>
                </a:rPr>
                <a:t> Custom Search</a:t>
              </a:r>
            </a:p>
          </p:txBody>
        </p:sp>
        <p:pic>
          <p:nvPicPr>
            <p:cNvPr id="27" name="Picture 26">
              <a:extLst>
                <a:ext uri="{FF2B5EF4-FFF2-40B4-BE49-F238E27FC236}">
                  <a16:creationId xmlns:a16="http://schemas.microsoft.com/office/drawing/2014/main" id="{589013FE-3824-4C3B-B208-E89FA787BD29}"/>
                </a:ext>
              </a:extLst>
            </p:cNvPr>
            <p:cNvPicPr>
              <a:picLocks noChangeAspect="1"/>
            </p:cNvPicPr>
            <p:nvPr/>
          </p:nvPicPr>
          <p:blipFill>
            <a:blip r:embed="rId9"/>
            <a:stretch>
              <a:fillRect/>
            </a:stretch>
          </p:blipFill>
          <p:spPr>
            <a:xfrm>
              <a:off x="434436" y="1851543"/>
              <a:ext cx="548640" cy="548640"/>
            </a:xfrm>
            <a:prstGeom prst="rect">
              <a:avLst/>
            </a:prstGeom>
          </p:spPr>
        </p:pic>
        <p:sp>
          <p:nvSpPr>
            <p:cNvPr id="28" name="Rectangle 27">
              <a:extLst>
                <a:ext uri="{FF2B5EF4-FFF2-40B4-BE49-F238E27FC236}">
                  <a16:creationId xmlns:a16="http://schemas.microsoft.com/office/drawing/2014/main" id="{8E84A2BE-AA3E-4996-9904-B27D1631672B}"/>
                </a:ext>
              </a:extLst>
            </p:cNvPr>
            <p:cNvSpPr/>
            <p:nvPr/>
          </p:nvSpPr>
          <p:spPr bwMode="auto">
            <a:xfrm>
              <a:off x="5107294" y="3701185"/>
              <a:ext cx="1742241" cy="491812"/>
            </a:xfrm>
            <a:prstGeom prst="rect">
              <a:avLst/>
            </a:prstGeom>
            <a:solidFill>
              <a:srgbClr val="FFFFFF"/>
            </a:solidFill>
            <a:ln w="28575" cap="flat" cmpd="sng" algn="ctr">
              <a:solidFill>
                <a:srgbClr val="FFFFFF">
                  <a:lumMod val="50000"/>
                </a:srgbClr>
              </a:solidFill>
              <a:prstDash val="solid"/>
              <a:headEnd type="none" w="med" len="med"/>
              <a:tailEnd type="none" w="med" len="med"/>
            </a:ln>
            <a:effectLst/>
          </p:spPr>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lvl="0" algn="ctr" defTabSz="932472" fontAlgn="auto">
                <a:lnSpc>
                  <a:spcPct val="90000"/>
                </a:lnSpc>
                <a:spcBef>
                  <a:spcPts val="0"/>
                </a:spcBef>
                <a:spcAft>
                  <a:spcPts val="0"/>
                </a:spcAft>
                <a:defRPr/>
              </a:pPr>
              <a:r>
                <a:rPr lang="en-US" b="0" kern="0" dirty="0">
                  <a:solidFill>
                    <a:srgbClr val="0078D7"/>
                  </a:solidFill>
                  <a:latin typeface="Segoe UI"/>
                  <a:ea typeface="Segoe UI" pitchFamily="34" charset="0"/>
                  <a:cs typeface="Segoe UI" pitchFamily="34" charset="0"/>
                </a:rPr>
                <a:t>schema.org</a:t>
              </a:r>
            </a:p>
          </p:txBody>
        </p:sp>
      </p:grpSp>
      <p:sp>
        <p:nvSpPr>
          <p:cNvPr id="29" name="TextBox 28">
            <a:extLst>
              <a:ext uri="{FF2B5EF4-FFF2-40B4-BE49-F238E27FC236}">
                <a16:creationId xmlns:a16="http://schemas.microsoft.com/office/drawing/2014/main" id="{16C4B22E-5508-476C-9A4D-8EAEE254FF41}"/>
              </a:ext>
            </a:extLst>
          </p:cNvPr>
          <p:cNvSpPr txBox="1"/>
          <p:nvPr/>
        </p:nvSpPr>
        <p:spPr>
          <a:xfrm>
            <a:off x="222422" y="6301946"/>
            <a:ext cx="955589" cy="369332"/>
          </a:xfrm>
          <a:prstGeom prst="rect">
            <a:avLst/>
          </a:prstGeom>
          <a:noFill/>
        </p:spPr>
        <p:txBody>
          <a:bodyPr wrap="square" rtlCol="0">
            <a:spAutoFit/>
          </a:bodyPr>
          <a:lstStyle/>
          <a:p>
            <a:r>
              <a:rPr lang="en-US" dirty="0"/>
              <a:t>10-2</a:t>
            </a:r>
          </a:p>
        </p:txBody>
      </p:sp>
    </p:spTree>
    <p:extLst>
      <p:ext uri="{BB962C8B-B14F-4D97-AF65-F5344CB8AC3E}">
        <p14:creationId xmlns:p14="http://schemas.microsoft.com/office/powerpoint/2010/main" val="384453678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43019F-65A4-4108-A712-3F04A0DFD8E3}"/>
              </a:ext>
            </a:extLst>
          </p:cNvPr>
          <p:cNvSpPr>
            <a:spLocks noGrp="1"/>
          </p:cNvSpPr>
          <p:nvPr>
            <p:ph type="title"/>
          </p:nvPr>
        </p:nvSpPr>
        <p:spPr/>
        <p:txBody>
          <a:bodyPr/>
          <a:lstStyle/>
          <a:p>
            <a:r>
              <a:rPr lang="en-US" dirty="0"/>
              <a:t>Lesson 2: Integration</a:t>
            </a:r>
          </a:p>
        </p:txBody>
      </p:sp>
      <p:sp>
        <p:nvSpPr>
          <p:cNvPr id="3" name="Text Placeholder 2">
            <a:extLst>
              <a:ext uri="{FF2B5EF4-FFF2-40B4-BE49-F238E27FC236}">
                <a16:creationId xmlns:a16="http://schemas.microsoft.com/office/drawing/2014/main" id="{E0EE5F5E-6CD5-465E-BEDA-3A118A09E29C}"/>
              </a:ext>
            </a:extLst>
          </p:cNvPr>
          <p:cNvSpPr>
            <a:spLocks noGrp="1"/>
          </p:cNvSpPr>
          <p:nvPr>
            <p:ph type="body" idx="1"/>
          </p:nvPr>
        </p:nvSpPr>
        <p:spPr/>
        <p:txBody>
          <a:bodyPr/>
          <a:lstStyle/>
          <a:p>
            <a:r>
              <a:rPr lang="en-US" dirty="0"/>
              <a:t>Serverless Integration
Notification Hubs</a:t>
            </a:r>
          </a:p>
        </p:txBody>
      </p:sp>
      <p:sp>
        <p:nvSpPr>
          <p:cNvPr id="4" name="TextBox 3">
            <a:extLst>
              <a:ext uri="{FF2B5EF4-FFF2-40B4-BE49-F238E27FC236}">
                <a16:creationId xmlns:a16="http://schemas.microsoft.com/office/drawing/2014/main" id="{2FA41672-046E-4F47-A586-B8E31F0049EB}"/>
              </a:ext>
            </a:extLst>
          </p:cNvPr>
          <p:cNvSpPr txBox="1"/>
          <p:nvPr/>
        </p:nvSpPr>
        <p:spPr>
          <a:xfrm>
            <a:off x="222422" y="6301946"/>
            <a:ext cx="955589" cy="369332"/>
          </a:xfrm>
          <a:prstGeom prst="rect">
            <a:avLst/>
          </a:prstGeom>
          <a:noFill/>
        </p:spPr>
        <p:txBody>
          <a:bodyPr wrap="square" rtlCol="0">
            <a:spAutoFit/>
          </a:bodyPr>
          <a:lstStyle/>
          <a:p>
            <a:r>
              <a:rPr lang="en-US" dirty="0"/>
              <a:t>11-8</a:t>
            </a:r>
          </a:p>
        </p:txBody>
      </p:sp>
    </p:spTree>
    <p:extLst>
      <p:ext uri="{BB962C8B-B14F-4D97-AF65-F5344CB8AC3E}">
        <p14:creationId xmlns:p14="http://schemas.microsoft.com/office/powerpoint/2010/main" val="210912987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272763-4EAD-427E-A689-8DD927B2C8F3}"/>
              </a:ext>
            </a:extLst>
          </p:cNvPr>
          <p:cNvSpPr>
            <a:spLocks noGrp="1"/>
          </p:cNvSpPr>
          <p:nvPr>
            <p:ph type="title"/>
          </p:nvPr>
        </p:nvSpPr>
        <p:spPr/>
        <p:txBody>
          <a:bodyPr/>
          <a:lstStyle/>
          <a:p>
            <a:r>
              <a:rPr lang="en-US" dirty="0"/>
              <a:t>Serverless Integration</a:t>
            </a:r>
          </a:p>
        </p:txBody>
      </p:sp>
      <p:grpSp>
        <p:nvGrpSpPr>
          <p:cNvPr id="4" name="Group 3" descr="Serverless platform in Azure">
            <a:extLst>
              <a:ext uri="{FF2B5EF4-FFF2-40B4-BE49-F238E27FC236}">
                <a16:creationId xmlns:a16="http://schemas.microsoft.com/office/drawing/2014/main" id="{20D51BB0-881A-4F7E-AE00-A59577A91030}"/>
              </a:ext>
            </a:extLst>
          </p:cNvPr>
          <p:cNvGrpSpPr>
            <a:grpSpLocks noChangeAspect="1"/>
          </p:cNvGrpSpPr>
          <p:nvPr/>
        </p:nvGrpSpPr>
        <p:grpSpPr>
          <a:xfrm>
            <a:off x="319881" y="2582862"/>
            <a:ext cx="8686800" cy="3613521"/>
            <a:chOff x="-1093068" y="1102746"/>
            <a:chExt cx="11512699" cy="4789034"/>
          </a:xfrm>
        </p:grpSpPr>
        <p:grpSp>
          <p:nvGrpSpPr>
            <p:cNvPr id="5" name="Group 4">
              <a:extLst>
                <a:ext uri="{FF2B5EF4-FFF2-40B4-BE49-F238E27FC236}">
                  <a16:creationId xmlns:a16="http://schemas.microsoft.com/office/drawing/2014/main" id="{B55E25F0-5833-4CDC-B272-9AE653B27575}"/>
                </a:ext>
              </a:extLst>
            </p:cNvPr>
            <p:cNvGrpSpPr/>
            <p:nvPr/>
          </p:nvGrpSpPr>
          <p:grpSpPr>
            <a:xfrm>
              <a:off x="-1093068" y="1102746"/>
              <a:ext cx="2639424" cy="4789034"/>
              <a:chOff x="455802" y="1551444"/>
              <a:chExt cx="2587906" cy="4695558"/>
            </a:xfrm>
          </p:grpSpPr>
          <p:sp>
            <p:nvSpPr>
              <p:cNvPr id="44" name="Rectangle 43">
                <a:extLst>
                  <a:ext uri="{FF2B5EF4-FFF2-40B4-BE49-F238E27FC236}">
                    <a16:creationId xmlns:a16="http://schemas.microsoft.com/office/drawing/2014/main" id="{D217AF97-0D59-474B-A57F-393D53446644}"/>
                  </a:ext>
                </a:extLst>
              </p:cNvPr>
              <p:cNvSpPr/>
              <p:nvPr/>
            </p:nvSpPr>
            <p:spPr bwMode="auto">
              <a:xfrm>
                <a:off x="455802" y="1551444"/>
                <a:ext cx="2587906" cy="4695558"/>
              </a:xfrm>
              <a:prstGeom prst="rect">
                <a:avLst/>
              </a:prstGeom>
              <a:solidFill>
                <a:srgbClr val="FFFFFF"/>
              </a:solidFill>
              <a:ln w="28575" cap="flat" cmpd="sng" algn="ctr">
                <a:solidFill>
                  <a:srgbClr val="D83B01"/>
                </a:solidFill>
                <a:prstDash val="sysDash"/>
                <a:headEnd type="none" w="med" len="med"/>
                <a:tailEnd type="none" w="med" len="med"/>
              </a:ln>
              <a:effectLst/>
            </p:spPr>
            <p:txBody>
              <a:bodyPr rot="0" spcFirstLastPara="0" vert="horz" wrap="square" lIns="182828" tIns="274281" rIns="182828" bIns="146262"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lvl="0" algn="ctr" defTabSz="932125" fontAlgn="auto">
                  <a:lnSpc>
                    <a:spcPct val="90000"/>
                  </a:lnSpc>
                  <a:spcBef>
                    <a:spcPts val="0"/>
                  </a:spcBef>
                  <a:spcAft>
                    <a:spcPts val="0"/>
                  </a:spcAft>
                  <a:defRPr/>
                </a:pPr>
                <a:r>
                  <a:rPr lang="en-US" sz="1200" b="0" kern="0" dirty="0">
                    <a:gradFill>
                      <a:gsLst>
                        <a:gs pos="0">
                          <a:srgbClr val="353535"/>
                        </a:gs>
                        <a:gs pos="100000">
                          <a:srgbClr val="353535"/>
                        </a:gs>
                      </a:gsLst>
                      <a:lin ang="5400000" scaled="0"/>
                    </a:gradFill>
                    <a:latin typeface="Segoe UI"/>
                    <a:ea typeface="Segoe UI" pitchFamily="34" charset="0"/>
                    <a:cs typeface="Segoe UI" pitchFamily="34" charset="0"/>
                  </a:rPr>
                  <a:t>Development</a:t>
                </a:r>
              </a:p>
            </p:txBody>
          </p:sp>
          <p:grpSp>
            <p:nvGrpSpPr>
              <p:cNvPr id="45" name="Group 44">
                <a:extLst>
                  <a:ext uri="{FF2B5EF4-FFF2-40B4-BE49-F238E27FC236}">
                    <a16:creationId xmlns:a16="http://schemas.microsoft.com/office/drawing/2014/main" id="{950853F3-76A6-4388-92C8-E7D9EE1A0C3C}"/>
                  </a:ext>
                </a:extLst>
              </p:cNvPr>
              <p:cNvGrpSpPr/>
              <p:nvPr/>
            </p:nvGrpSpPr>
            <p:grpSpPr>
              <a:xfrm>
                <a:off x="587547" y="4314459"/>
                <a:ext cx="2321740" cy="815747"/>
                <a:chOff x="599328" y="4242936"/>
                <a:chExt cx="2368296" cy="832104"/>
              </a:xfrm>
            </p:grpSpPr>
            <p:sp>
              <p:nvSpPr>
                <p:cNvPr id="55" name="Rectangle 54">
                  <a:extLst>
                    <a:ext uri="{FF2B5EF4-FFF2-40B4-BE49-F238E27FC236}">
                      <a16:creationId xmlns:a16="http://schemas.microsoft.com/office/drawing/2014/main" id="{29460553-A032-4647-BDF7-16770358477E}"/>
                    </a:ext>
                  </a:extLst>
                </p:cNvPr>
                <p:cNvSpPr/>
                <p:nvPr/>
              </p:nvSpPr>
              <p:spPr bwMode="auto">
                <a:xfrm>
                  <a:off x="599328" y="4242936"/>
                  <a:ext cx="2368296" cy="832104"/>
                </a:xfrm>
                <a:prstGeom prst="rect">
                  <a:avLst/>
                </a:prstGeom>
                <a:solidFill>
                  <a:srgbClr val="D83B01"/>
                </a:solidFill>
                <a:ln w="9525" cap="flat" cmpd="sng" algn="ctr">
                  <a:noFill/>
                  <a:prstDash val="solid"/>
                  <a:headEnd type="none" w="med" len="med"/>
                  <a:tailEnd type="none" w="med" len="med"/>
                </a:ln>
                <a:effectLst/>
              </p:spPr>
              <p:txBody>
                <a:bodyPr rot="0" spcFirstLastPara="0" vert="horz" wrap="square" lIns="822843" tIns="146262" rIns="182828" bIns="146262"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lvl="0" defTabSz="932125" fontAlgn="auto">
                    <a:lnSpc>
                      <a:spcPct val="90000"/>
                    </a:lnSpc>
                    <a:spcBef>
                      <a:spcPts val="0"/>
                    </a:spcBef>
                    <a:spcAft>
                      <a:spcPts val="0"/>
                    </a:spcAft>
                    <a:defRPr/>
                  </a:pPr>
                  <a:r>
                    <a:rPr lang="en-US" sz="1050" b="0" kern="0" dirty="0">
                      <a:gradFill>
                        <a:gsLst>
                          <a:gs pos="0">
                            <a:srgbClr val="FFFFFF"/>
                          </a:gs>
                          <a:gs pos="100000">
                            <a:srgbClr val="FFFFFF"/>
                          </a:gs>
                        </a:gsLst>
                        <a:lin ang="5400000" scaled="0"/>
                      </a:gradFill>
                      <a:latin typeface="Segoe UI"/>
                      <a:cs typeface="Segoe UI" pitchFamily="34" charset="0"/>
                    </a:rPr>
                    <a:t>Local development</a:t>
                  </a:r>
                </a:p>
              </p:txBody>
            </p:sp>
            <p:sp>
              <p:nvSpPr>
                <p:cNvPr id="56" name="Freeform 33">
                  <a:extLst>
                    <a:ext uri="{FF2B5EF4-FFF2-40B4-BE49-F238E27FC236}">
                      <a16:creationId xmlns:a16="http://schemas.microsoft.com/office/drawing/2014/main" id="{DBC9B3DC-B4AB-460A-8B46-53D42C434795}"/>
                    </a:ext>
                  </a:extLst>
                </p:cNvPr>
                <p:cNvSpPr>
                  <a:spLocks noEditPoints="1"/>
                </p:cNvSpPr>
                <p:nvPr/>
              </p:nvSpPr>
              <p:spPr bwMode="auto">
                <a:xfrm>
                  <a:off x="788810" y="4471484"/>
                  <a:ext cx="455272" cy="410558"/>
                </a:xfrm>
                <a:custGeom>
                  <a:avLst/>
                  <a:gdLst>
                    <a:gd name="T0" fmla="*/ 110 w 236"/>
                    <a:gd name="T1" fmla="*/ 0 h 204"/>
                    <a:gd name="T2" fmla="*/ 110 w 236"/>
                    <a:gd name="T3" fmla="*/ 51 h 204"/>
                    <a:gd name="T4" fmla="*/ 0 w 236"/>
                    <a:gd name="T5" fmla="*/ 51 h 204"/>
                    <a:gd name="T6" fmla="*/ 0 w 236"/>
                    <a:gd name="T7" fmla="*/ 60 h 204"/>
                    <a:gd name="T8" fmla="*/ 0 w 236"/>
                    <a:gd name="T9" fmla="*/ 170 h 204"/>
                    <a:gd name="T10" fmla="*/ 84 w 236"/>
                    <a:gd name="T11" fmla="*/ 170 h 204"/>
                    <a:gd name="T12" fmla="*/ 84 w 236"/>
                    <a:gd name="T13" fmla="*/ 187 h 204"/>
                    <a:gd name="T14" fmla="*/ 51 w 236"/>
                    <a:gd name="T15" fmla="*/ 187 h 204"/>
                    <a:gd name="T16" fmla="*/ 51 w 236"/>
                    <a:gd name="T17" fmla="*/ 204 h 204"/>
                    <a:gd name="T18" fmla="*/ 236 w 236"/>
                    <a:gd name="T19" fmla="*/ 204 h 204"/>
                    <a:gd name="T20" fmla="*/ 236 w 236"/>
                    <a:gd name="T21" fmla="*/ 0 h 204"/>
                    <a:gd name="T22" fmla="*/ 110 w 236"/>
                    <a:gd name="T23" fmla="*/ 0 h 204"/>
                    <a:gd name="T24" fmla="*/ 126 w 236"/>
                    <a:gd name="T25" fmla="*/ 17 h 204"/>
                    <a:gd name="T26" fmla="*/ 219 w 236"/>
                    <a:gd name="T27" fmla="*/ 17 h 204"/>
                    <a:gd name="T28" fmla="*/ 219 w 236"/>
                    <a:gd name="T29" fmla="*/ 68 h 204"/>
                    <a:gd name="T30" fmla="*/ 177 w 236"/>
                    <a:gd name="T31" fmla="*/ 68 h 204"/>
                    <a:gd name="T32" fmla="*/ 177 w 236"/>
                    <a:gd name="T33" fmla="*/ 51 h 204"/>
                    <a:gd name="T34" fmla="*/ 126 w 236"/>
                    <a:gd name="T35" fmla="*/ 51 h 204"/>
                    <a:gd name="T36" fmla="*/ 126 w 236"/>
                    <a:gd name="T37" fmla="*/ 17 h 204"/>
                    <a:gd name="T38" fmla="*/ 177 w 236"/>
                    <a:gd name="T39" fmla="*/ 85 h 204"/>
                    <a:gd name="T40" fmla="*/ 219 w 236"/>
                    <a:gd name="T41" fmla="*/ 85 h 204"/>
                    <a:gd name="T42" fmla="*/ 219 w 236"/>
                    <a:gd name="T43" fmla="*/ 119 h 204"/>
                    <a:gd name="T44" fmla="*/ 177 w 236"/>
                    <a:gd name="T45" fmla="*/ 119 h 204"/>
                    <a:gd name="T46" fmla="*/ 177 w 236"/>
                    <a:gd name="T47" fmla="*/ 85 h 204"/>
                    <a:gd name="T48" fmla="*/ 17 w 236"/>
                    <a:gd name="T49" fmla="*/ 68 h 204"/>
                    <a:gd name="T50" fmla="*/ 160 w 236"/>
                    <a:gd name="T51" fmla="*/ 68 h 204"/>
                    <a:gd name="T52" fmla="*/ 160 w 236"/>
                    <a:gd name="T53" fmla="*/ 153 h 204"/>
                    <a:gd name="T54" fmla="*/ 17 w 236"/>
                    <a:gd name="T55" fmla="*/ 153 h 204"/>
                    <a:gd name="T56" fmla="*/ 17 w 236"/>
                    <a:gd name="T57" fmla="*/ 68 h 204"/>
                    <a:gd name="T58" fmla="*/ 101 w 236"/>
                    <a:gd name="T59" fmla="*/ 187 h 204"/>
                    <a:gd name="T60" fmla="*/ 101 w 236"/>
                    <a:gd name="T61" fmla="*/ 170 h 204"/>
                    <a:gd name="T62" fmla="*/ 177 w 236"/>
                    <a:gd name="T63" fmla="*/ 170 h 204"/>
                    <a:gd name="T64" fmla="*/ 177 w 236"/>
                    <a:gd name="T65" fmla="*/ 136 h 204"/>
                    <a:gd name="T66" fmla="*/ 219 w 236"/>
                    <a:gd name="T67" fmla="*/ 136 h 204"/>
                    <a:gd name="T68" fmla="*/ 219 w 236"/>
                    <a:gd name="T69" fmla="*/ 187 h 204"/>
                    <a:gd name="T70" fmla="*/ 101 w 236"/>
                    <a:gd name="T71" fmla="*/ 187 h 204"/>
                    <a:gd name="T72" fmla="*/ 202 w 236"/>
                    <a:gd name="T73" fmla="*/ 51 h 204"/>
                    <a:gd name="T74" fmla="*/ 185 w 236"/>
                    <a:gd name="T75" fmla="*/ 51 h 204"/>
                    <a:gd name="T76" fmla="*/ 185 w 236"/>
                    <a:gd name="T77" fmla="*/ 34 h 204"/>
                    <a:gd name="T78" fmla="*/ 202 w 236"/>
                    <a:gd name="T79" fmla="*/ 34 h 204"/>
                    <a:gd name="T80" fmla="*/ 202 w 236"/>
                    <a:gd name="T81" fmla="*/ 51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36" h="204">
                      <a:moveTo>
                        <a:pt x="110" y="0"/>
                      </a:moveTo>
                      <a:lnTo>
                        <a:pt x="110" y="51"/>
                      </a:lnTo>
                      <a:lnTo>
                        <a:pt x="0" y="51"/>
                      </a:lnTo>
                      <a:lnTo>
                        <a:pt x="0" y="60"/>
                      </a:lnTo>
                      <a:lnTo>
                        <a:pt x="0" y="170"/>
                      </a:lnTo>
                      <a:lnTo>
                        <a:pt x="84" y="170"/>
                      </a:lnTo>
                      <a:lnTo>
                        <a:pt x="84" y="187"/>
                      </a:lnTo>
                      <a:lnTo>
                        <a:pt x="51" y="187"/>
                      </a:lnTo>
                      <a:lnTo>
                        <a:pt x="51" y="204"/>
                      </a:lnTo>
                      <a:lnTo>
                        <a:pt x="236" y="204"/>
                      </a:lnTo>
                      <a:lnTo>
                        <a:pt x="236" y="0"/>
                      </a:lnTo>
                      <a:lnTo>
                        <a:pt x="110" y="0"/>
                      </a:lnTo>
                      <a:close/>
                      <a:moveTo>
                        <a:pt x="126" y="17"/>
                      </a:moveTo>
                      <a:lnTo>
                        <a:pt x="219" y="17"/>
                      </a:lnTo>
                      <a:lnTo>
                        <a:pt x="219" y="68"/>
                      </a:lnTo>
                      <a:lnTo>
                        <a:pt x="177" y="68"/>
                      </a:lnTo>
                      <a:lnTo>
                        <a:pt x="177" y="51"/>
                      </a:lnTo>
                      <a:lnTo>
                        <a:pt x="126" y="51"/>
                      </a:lnTo>
                      <a:lnTo>
                        <a:pt x="126" y="17"/>
                      </a:lnTo>
                      <a:close/>
                      <a:moveTo>
                        <a:pt x="177" y="85"/>
                      </a:moveTo>
                      <a:lnTo>
                        <a:pt x="219" y="85"/>
                      </a:lnTo>
                      <a:lnTo>
                        <a:pt x="219" y="119"/>
                      </a:lnTo>
                      <a:lnTo>
                        <a:pt x="177" y="119"/>
                      </a:lnTo>
                      <a:lnTo>
                        <a:pt x="177" y="85"/>
                      </a:lnTo>
                      <a:close/>
                      <a:moveTo>
                        <a:pt x="17" y="68"/>
                      </a:moveTo>
                      <a:lnTo>
                        <a:pt x="160" y="68"/>
                      </a:lnTo>
                      <a:lnTo>
                        <a:pt x="160" y="153"/>
                      </a:lnTo>
                      <a:lnTo>
                        <a:pt x="17" y="153"/>
                      </a:lnTo>
                      <a:lnTo>
                        <a:pt x="17" y="68"/>
                      </a:lnTo>
                      <a:close/>
                      <a:moveTo>
                        <a:pt x="101" y="187"/>
                      </a:moveTo>
                      <a:lnTo>
                        <a:pt x="101" y="170"/>
                      </a:lnTo>
                      <a:lnTo>
                        <a:pt x="177" y="170"/>
                      </a:lnTo>
                      <a:lnTo>
                        <a:pt x="177" y="136"/>
                      </a:lnTo>
                      <a:lnTo>
                        <a:pt x="219" y="136"/>
                      </a:lnTo>
                      <a:lnTo>
                        <a:pt x="219" y="187"/>
                      </a:lnTo>
                      <a:lnTo>
                        <a:pt x="101" y="187"/>
                      </a:lnTo>
                      <a:close/>
                      <a:moveTo>
                        <a:pt x="202" y="51"/>
                      </a:moveTo>
                      <a:lnTo>
                        <a:pt x="185" y="51"/>
                      </a:lnTo>
                      <a:lnTo>
                        <a:pt x="185" y="34"/>
                      </a:lnTo>
                      <a:lnTo>
                        <a:pt x="202" y="34"/>
                      </a:lnTo>
                      <a:lnTo>
                        <a:pt x="202" y="51"/>
                      </a:lnTo>
                      <a:close/>
                    </a:path>
                  </a:pathLst>
                </a:custGeom>
                <a:solidFill>
                  <a:srgbClr val="FFFFFF"/>
                </a:solidFill>
                <a:ln>
                  <a:noFill/>
                </a:ln>
              </p:spPr>
              <p:txBody>
                <a:bodyPr vert="horz" wrap="square" lIns="91414" tIns="45706" rIns="91414" bIns="45706"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0" defTabSz="932342" fontAlgn="auto">
                    <a:spcBef>
                      <a:spcPts val="0"/>
                    </a:spcBef>
                    <a:spcAft>
                      <a:spcPts val="0"/>
                    </a:spcAft>
                    <a:defRPr/>
                  </a:pPr>
                  <a:endParaRPr lang="en-US" sz="1100" b="0" kern="0" dirty="0">
                    <a:solidFill>
                      <a:srgbClr val="505050"/>
                    </a:solidFill>
                    <a:latin typeface="Segoe UI"/>
                    <a:cs typeface="Arial" charset="0"/>
                  </a:endParaRPr>
                </a:p>
              </p:txBody>
            </p:sp>
          </p:grpSp>
          <p:grpSp>
            <p:nvGrpSpPr>
              <p:cNvPr id="46" name="Group 45">
                <a:extLst>
                  <a:ext uri="{FF2B5EF4-FFF2-40B4-BE49-F238E27FC236}">
                    <a16:creationId xmlns:a16="http://schemas.microsoft.com/office/drawing/2014/main" id="{5A39F3C6-63B3-4D8F-8156-2ADA3052ACA8}"/>
                  </a:ext>
                </a:extLst>
              </p:cNvPr>
              <p:cNvGrpSpPr/>
              <p:nvPr/>
            </p:nvGrpSpPr>
            <p:grpSpPr>
              <a:xfrm>
                <a:off x="587547" y="3326391"/>
                <a:ext cx="2321740" cy="815747"/>
                <a:chOff x="599328" y="3045311"/>
                <a:chExt cx="2368296" cy="832104"/>
              </a:xfrm>
            </p:grpSpPr>
            <p:sp>
              <p:nvSpPr>
                <p:cNvPr id="53" name="Rectangle 52">
                  <a:extLst>
                    <a:ext uri="{FF2B5EF4-FFF2-40B4-BE49-F238E27FC236}">
                      <a16:creationId xmlns:a16="http://schemas.microsoft.com/office/drawing/2014/main" id="{150DC820-3EF7-4E09-8B0D-7D9A35670596}"/>
                    </a:ext>
                  </a:extLst>
                </p:cNvPr>
                <p:cNvSpPr/>
                <p:nvPr/>
              </p:nvSpPr>
              <p:spPr bwMode="auto">
                <a:xfrm>
                  <a:off x="599328" y="3045311"/>
                  <a:ext cx="2368296" cy="832104"/>
                </a:xfrm>
                <a:prstGeom prst="rect">
                  <a:avLst/>
                </a:prstGeom>
                <a:solidFill>
                  <a:srgbClr val="D83B01"/>
                </a:solidFill>
                <a:ln w="9525" cap="flat" cmpd="sng" algn="ctr">
                  <a:noFill/>
                  <a:prstDash val="solid"/>
                  <a:headEnd type="none" w="med" len="med"/>
                  <a:tailEnd type="none" w="med" len="med"/>
                </a:ln>
                <a:effectLst/>
              </p:spPr>
              <p:txBody>
                <a:bodyPr rot="0" spcFirstLastPara="0" vert="horz" wrap="square" lIns="822843" tIns="146262" rIns="182828" bIns="146262"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lvl="0" defTabSz="932125" fontAlgn="auto">
                    <a:lnSpc>
                      <a:spcPct val="90000"/>
                    </a:lnSpc>
                    <a:spcBef>
                      <a:spcPts val="0"/>
                    </a:spcBef>
                    <a:spcAft>
                      <a:spcPts val="0"/>
                    </a:spcAft>
                    <a:defRPr/>
                  </a:pPr>
                  <a:r>
                    <a:rPr lang="en-US" sz="1050" b="0" kern="0" dirty="0">
                      <a:gradFill>
                        <a:gsLst>
                          <a:gs pos="0">
                            <a:srgbClr val="FFFFFF"/>
                          </a:gs>
                          <a:gs pos="100000">
                            <a:srgbClr val="FFFFFF"/>
                          </a:gs>
                        </a:gsLst>
                        <a:lin ang="5400000" scaled="0"/>
                      </a:gradFill>
                      <a:latin typeface="Segoe UI"/>
                      <a:cs typeface="Segoe UI" pitchFamily="34" charset="0"/>
                    </a:rPr>
                    <a:t>Visual </a:t>
                  </a:r>
                  <a:br>
                    <a:rPr lang="en-US" sz="1050" b="0" kern="0" dirty="0">
                      <a:gradFill>
                        <a:gsLst>
                          <a:gs pos="0">
                            <a:srgbClr val="FFFFFF"/>
                          </a:gs>
                          <a:gs pos="100000">
                            <a:srgbClr val="FFFFFF"/>
                          </a:gs>
                        </a:gsLst>
                        <a:lin ang="5400000" scaled="0"/>
                      </a:gradFill>
                      <a:latin typeface="Segoe UI"/>
                      <a:cs typeface="Segoe UI" pitchFamily="34" charset="0"/>
                    </a:rPr>
                  </a:br>
                  <a:r>
                    <a:rPr lang="en-US" sz="1050" b="0" kern="0" dirty="0">
                      <a:gradFill>
                        <a:gsLst>
                          <a:gs pos="0">
                            <a:srgbClr val="FFFFFF"/>
                          </a:gs>
                          <a:gs pos="100000">
                            <a:srgbClr val="FFFFFF"/>
                          </a:gs>
                        </a:gsLst>
                        <a:lin ang="5400000" scaled="0"/>
                      </a:gradFill>
                      <a:latin typeface="Segoe UI"/>
                      <a:cs typeface="Segoe UI" pitchFamily="34" charset="0"/>
                    </a:rPr>
                    <a:t>debug history</a:t>
                  </a:r>
                </a:p>
              </p:txBody>
            </p:sp>
            <p:sp>
              <p:nvSpPr>
                <p:cNvPr id="54" name="Freeform 37">
                  <a:extLst>
                    <a:ext uri="{FF2B5EF4-FFF2-40B4-BE49-F238E27FC236}">
                      <a16:creationId xmlns:a16="http://schemas.microsoft.com/office/drawing/2014/main" id="{4F111D6E-1216-4807-9318-913A7F715189}"/>
                    </a:ext>
                  </a:extLst>
                </p:cNvPr>
                <p:cNvSpPr>
                  <a:spLocks noEditPoints="1"/>
                </p:cNvSpPr>
                <p:nvPr/>
              </p:nvSpPr>
              <p:spPr bwMode="auto">
                <a:xfrm>
                  <a:off x="801250" y="3224210"/>
                  <a:ext cx="480154" cy="426290"/>
                </a:xfrm>
                <a:custGeom>
                  <a:avLst/>
                  <a:gdLst>
                    <a:gd name="T0" fmla="*/ 310 w 310"/>
                    <a:gd name="T1" fmla="*/ 260 h 260"/>
                    <a:gd name="T2" fmla="*/ 0 w 310"/>
                    <a:gd name="T3" fmla="*/ 260 h 260"/>
                    <a:gd name="T4" fmla="*/ 155 w 310"/>
                    <a:gd name="T5" fmla="*/ 0 h 260"/>
                    <a:gd name="T6" fmla="*/ 310 w 310"/>
                    <a:gd name="T7" fmla="*/ 260 h 260"/>
                    <a:gd name="T8" fmla="*/ 29 w 310"/>
                    <a:gd name="T9" fmla="*/ 243 h 260"/>
                    <a:gd name="T10" fmla="*/ 281 w 310"/>
                    <a:gd name="T11" fmla="*/ 243 h 260"/>
                    <a:gd name="T12" fmla="*/ 155 w 310"/>
                    <a:gd name="T13" fmla="*/ 34 h 260"/>
                    <a:gd name="T14" fmla="*/ 29 w 310"/>
                    <a:gd name="T15" fmla="*/ 243 h 260"/>
                    <a:gd name="T16" fmla="*/ 163 w 310"/>
                    <a:gd name="T17" fmla="*/ 84 h 260"/>
                    <a:gd name="T18" fmla="*/ 147 w 310"/>
                    <a:gd name="T19" fmla="*/ 84 h 260"/>
                    <a:gd name="T20" fmla="*/ 147 w 310"/>
                    <a:gd name="T21" fmla="*/ 187 h 260"/>
                    <a:gd name="T22" fmla="*/ 163 w 310"/>
                    <a:gd name="T23" fmla="*/ 187 h 260"/>
                    <a:gd name="T24" fmla="*/ 163 w 310"/>
                    <a:gd name="T25" fmla="*/ 84 h 260"/>
                    <a:gd name="T26" fmla="*/ 163 w 310"/>
                    <a:gd name="T27" fmla="*/ 208 h 260"/>
                    <a:gd name="T28" fmla="*/ 147 w 310"/>
                    <a:gd name="T29" fmla="*/ 208 h 260"/>
                    <a:gd name="T30" fmla="*/ 147 w 310"/>
                    <a:gd name="T31" fmla="*/ 224 h 260"/>
                    <a:gd name="T32" fmla="*/ 163 w 310"/>
                    <a:gd name="T33" fmla="*/ 224 h 260"/>
                    <a:gd name="T34" fmla="*/ 163 w 310"/>
                    <a:gd name="T35" fmla="*/ 208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0" h="260">
                      <a:moveTo>
                        <a:pt x="310" y="260"/>
                      </a:moveTo>
                      <a:lnTo>
                        <a:pt x="0" y="260"/>
                      </a:lnTo>
                      <a:lnTo>
                        <a:pt x="155" y="0"/>
                      </a:lnTo>
                      <a:lnTo>
                        <a:pt x="310" y="260"/>
                      </a:lnTo>
                      <a:close/>
                      <a:moveTo>
                        <a:pt x="29" y="243"/>
                      </a:moveTo>
                      <a:lnTo>
                        <a:pt x="281" y="243"/>
                      </a:lnTo>
                      <a:lnTo>
                        <a:pt x="155" y="34"/>
                      </a:lnTo>
                      <a:lnTo>
                        <a:pt x="29" y="243"/>
                      </a:lnTo>
                      <a:close/>
                      <a:moveTo>
                        <a:pt x="163" y="84"/>
                      </a:moveTo>
                      <a:lnTo>
                        <a:pt x="147" y="84"/>
                      </a:lnTo>
                      <a:lnTo>
                        <a:pt x="147" y="187"/>
                      </a:lnTo>
                      <a:lnTo>
                        <a:pt x="163" y="187"/>
                      </a:lnTo>
                      <a:lnTo>
                        <a:pt x="163" y="84"/>
                      </a:lnTo>
                      <a:close/>
                      <a:moveTo>
                        <a:pt x="163" y="208"/>
                      </a:moveTo>
                      <a:lnTo>
                        <a:pt x="147" y="208"/>
                      </a:lnTo>
                      <a:lnTo>
                        <a:pt x="147" y="224"/>
                      </a:lnTo>
                      <a:lnTo>
                        <a:pt x="163" y="224"/>
                      </a:lnTo>
                      <a:lnTo>
                        <a:pt x="163" y="208"/>
                      </a:lnTo>
                      <a:close/>
                    </a:path>
                  </a:pathLst>
                </a:custGeom>
                <a:solidFill>
                  <a:srgbClr val="FFFFFF"/>
                </a:solidFill>
                <a:ln>
                  <a:noFill/>
                </a:ln>
              </p:spPr>
              <p:txBody>
                <a:bodyPr vert="horz" wrap="square" lIns="91414" tIns="45706" rIns="91414" bIns="45706"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0" defTabSz="932342" fontAlgn="auto">
                    <a:spcBef>
                      <a:spcPts val="0"/>
                    </a:spcBef>
                    <a:spcAft>
                      <a:spcPts val="0"/>
                    </a:spcAft>
                    <a:defRPr/>
                  </a:pPr>
                  <a:endParaRPr lang="en-US" sz="1100" b="0" kern="0" dirty="0">
                    <a:solidFill>
                      <a:srgbClr val="505050"/>
                    </a:solidFill>
                    <a:latin typeface="Segoe UI"/>
                    <a:cs typeface="Arial" charset="0"/>
                  </a:endParaRPr>
                </a:p>
              </p:txBody>
            </p:sp>
          </p:grpSp>
          <p:grpSp>
            <p:nvGrpSpPr>
              <p:cNvPr id="47" name="Group 46">
                <a:extLst>
                  <a:ext uri="{FF2B5EF4-FFF2-40B4-BE49-F238E27FC236}">
                    <a16:creationId xmlns:a16="http://schemas.microsoft.com/office/drawing/2014/main" id="{D0C5D0BF-4F82-45BD-AD04-C9269441037E}"/>
                  </a:ext>
                </a:extLst>
              </p:cNvPr>
              <p:cNvGrpSpPr/>
              <p:nvPr/>
            </p:nvGrpSpPr>
            <p:grpSpPr>
              <a:xfrm>
                <a:off x="587547" y="5302528"/>
                <a:ext cx="2321740" cy="815747"/>
                <a:chOff x="599328" y="5440561"/>
                <a:chExt cx="2368296" cy="832104"/>
              </a:xfrm>
            </p:grpSpPr>
            <p:sp>
              <p:nvSpPr>
                <p:cNvPr id="51" name="Rectangle 50">
                  <a:extLst>
                    <a:ext uri="{FF2B5EF4-FFF2-40B4-BE49-F238E27FC236}">
                      <a16:creationId xmlns:a16="http://schemas.microsoft.com/office/drawing/2014/main" id="{F4E344F7-4D9D-40F3-BAF2-37E323BFBDA2}"/>
                    </a:ext>
                  </a:extLst>
                </p:cNvPr>
                <p:cNvSpPr/>
                <p:nvPr/>
              </p:nvSpPr>
              <p:spPr bwMode="auto">
                <a:xfrm>
                  <a:off x="599328" y="5440561"/>
                  <a:ext cx="2368296" cy="832104"/>
                </a:xfrm>
                <a:prstGeom prst="rect">
                  <a:avLst/>
                </a:prstGeom>
                <a:solidFill>
                  <a:srgbClr val="D83B01"/>
                </a:solidFill>
                <a:ln w="9525" cap="flat" cmpd="sng" algn="ctr">
                  <a:noFill/>
                  <a:prstDash val="solid"/>
                  <a:headEnd type="none" w="med" len="med"/>
                  <a:tailEnd type="none" w="med" len="med"/>
                </a:ln>
                <a:effectLst/>
              </p:spPr>
              <p:txBody>
                <a:bodyPr rot="0" spcFirstLastPara="0" vert="horz" wrap="square" lIns="822843" tIns="146262" rIns="182828" bIns="146262"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lvl="0" defTabSz="932125" fontAlgn="auto">
                    <a:lnSpc>
                      <a:spcPct val="90000"/>
                    </a:lnSpc>
                    <a:spcBef>
                      <a:spcPts val="0"/>
                    </a:spcBef>
                    <a:spcAft>
                      <a:spcPts val="0"/>
                    </a:spcAft>
                    <a:defRPr/>
                  </a:pPr>
                  <a:r>
                    <a:rPr lang="en-US" sz="1050" b="0" kern="0" dirty="0">
                      <a:gradFill>
                        <a:gsLst>
                          <a:gs pos="0">
                            <a:srgbClr val="FFFFFF"/>
                          </a:gs>
                          <a:gs pos="100000">
                            <a:srgbClr val="FFFFFF"/>
                          </a:gs>
                        </a:gsLst>
                        <a:lin ang="5400000" scaled="0"/>
                      </a:gradFill>
                      <a:latin typeface="Segoe UI"/>
                      <a:cs typeface="Segoe UI" pitchFamily="34" charset="0"/>
                    </a:rPr>
                    <a:t>Verbose debugging</a:t>
                  </a:r>
                </a:p>
              </p:txBody>
            </p:sp>
            <p:sp>
              <p:nvSpPr>
                <p:cNvPr id="52" name="Freeform 41">
                  <a:extLst>
                    <a:ext uri="{FF2B5EF4-FFF2-40B4-BE49-F238E27FC236}">
                      <a16:creationId xmlns:a16="http://schemas.microsoft.com/office/drawing/2014/main" id="{FB4A570C-CAA1-41AE-9658-6F7E26C9FC2B}"/>
                    </a:ext>
                  </a:extLst>
                </p:cNvPr>
                <p:cNvSpPr>
                  <a:spLocks noEditPoints="1"/>
                </p:cNvSpPr>
                <p:nvPr/>
              </p:nvSpPr>
              <p:spPr bwMode="auto">
                <a:xfrm>
                  <a:off x="855944" y="5657299"/>
                  <a:ext cx="413020" cy="441496"/>
                </a:xfrm>
                <a:custGeom>
                  <a:avLst/>
                  <a:gdLst>
                    <a:gd name="T0" fmla="*/ 56 w 104"/>
                    <a:gd name="T1" fmla="*/ 104 h 104"/>
                    <a:gd name="T2" fmla="*/ 56 w 104"/>
                    <a:gd name="T3" fmla="*/ 88 h 104"/>
                    <a:gd name="T4" fmla="*/ 88 w 104"/>
                    <a:gd name="T5" fmla="*/ 56 h 104"/>
                    <a:gd name="T6" fmla="*/ 104 w 104"/>
                    <a:gd name="T7" fmla="*/ 56 h 104"/>
                    <a:gd name="T8" fmla="*/ 104 w 104"/>
                    <a:gd name="T9" fmla="*/ 48 h 104"/>
                    <a:gd name="T10" fmla="*/ 88 w 104"/>
                    <a:gd name="T11" fmla="*/ 48 h 104"/>
                    <a:gd name="T12" fmla="*/ 56 w 104"/>
                    <a:gd name="T13" fmla="*/ 16 h 104"/>
                    <a:gd name="T14" fmla="*/ 56 w 104"/>
                    <a:gd name="T15" fmla="*/ 0 h 104"/>
                    <a:gd name="T16" fmla="*/ 48 w 104"/>
                    <a:gd name="T17" fmla="*/ 0 h 104"/>
                    <a:gd name="T18" fmla="*/ 48 w 104"/>
                    <a:gd name="T19" fmla="*/ 16 h 104"/>
                    <a:gd name="T20" fmla="*/ 16 w 104"/>
                    <a:gd name="T21" fmla="*/ 48 h 104"/>
                    <a:gd name="T22" fmla="*/ 0 w 104"/>
                    <a:gd name="T23" fmla="*/ 48 h 104"/>
                    <a:gd name="T24" fmla="*/ 0 w 104"/>
                    <a:gd name="T25" fmla="*/ 56 h 104"/>
                    <a:gd name="T26" fmla="*/ 16 w 104"/>
                    <a:gd name="T27" fmla="*/ 56 h 104"/>
                    <a:gd name="T28" fmla="*/ 48 w 104"/>
                    <a:gd name="T29" fmla="*/ 88 h 104"/>
                    <a:gd name="T30" fmla="*/ 48 w 104"/>
                    <a:gd name="T31" fmla="*/ 104 h 104"/>
                    <a:gd name="T32" fmla="*/ 56 w 104"/>
                    <a:gd name="T33" fmla="*/ 104 h 104"/>
                    <a:gd name="T34" fmla="*/ 24 w 104"/>
                    <a:gd name="T35" fmla="*/ 52 h 104"/>
                    <a:gd name="T36" fmla="*/ 52 w 104"/>
                    <a:gd name="T37" fmla="*/ 24 h 104"/>
                    <a:gd name="T38" fmla="*/ 80 w 104"/>
                    <a:gd name="T39" fmla="*/ 52 h 104"/>
                    <a:gd name="T40" fmla="*/ 52 w 104"/>
                    <a:gd name="T41" fmla="*/ 80 h 104"/>
                    <a:gd name="T42" fmla="*/ 24 w 104"/>
                    <a:gd name="T43" fmla="*/ 52 h 104"/>
                    <a:gd name="T44" fmla="*/ 68 w 104"/>
                    <a:gd name="T45" fmla="*/ 52 h 104"/>
                    <a:gd name="T46" fmla="*/ 52 w 104"/>
                    <a:gd name="T47" fmla="*/ 36 h 104"/>
                    <a:gd name="T48" fmla="*/ 36 w 104"/>
                    <a:gd name="T49" fmla="*/ 52 h 104"/>
                    <a:gd name="T50" fmla="*/ 52 w 104"/>
                    <a:gd name="T51" fmla="*/ 68 h 104"/>
                    <a:gd name="T52" fmla="*/ 68 w 104"/>
                    <a:gd name="T53" fmla="*/ 52 h 104"/>
                    <a:gd name="T54" fmla="*/ 44 w 104"/>
                    <a:gd name="T55" fmla="*/ 52 h 104"/>
                    <a:gd name="T56" fmla="*/ 52 w 104"/>
                    <a:gd name="T57" fmla="*/ 44 h 104"/>
                    <a:gd name="T58" fmla="*/ 60 w 104"/>
                    <a:gd name="T59" fmla="*/ 52 h 104"/>
                    <a:gd name="T60" fmla="*/ 52 w 104"/>
                    <a:gd name="T61" fmla="*/ 60 h 104"/>
                    <a:gd name="T62" fmla="*/ 44 w 104"/>
                    <a:gd name="T63" fmla="*/ 5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4" h="104">
                      <a:moveTo>
                        <a:pt x="56" y="104"/>
                      </a:moveTo>
                      <a:cubicBezTo>
                        <a:pt x="56" y="88"/>
                        <a:pt x="56" y="88"/>
                        <a:pt x="56" y="88"/>
                      </a:cubicBezTo>
                      <a:cubicBezTo>
                        <a:pt x="73" y="86"/>
                        <a:pt x="86" y="73"/>
                        <a:pt x="88" y="56"/>
                      </a:cubicBezTo>
                      <a:cubicBezTo>
                        <a:pt x="104" y="56"/>
                        <a:pt x="104" y="56"/>
                        <a:pt x="104" y="56"/>
                      </a:cubicBezTo>
                      <a:cubicBezTo>
                        <a:pt x="104" y="48"/>
                        <a:pt x="104" y="48"/>
                        <a:pt x="104" y="48"/>
                      </a:cubicBezTo>
                      <a:cubicBezTo>
                        <a:pt x="88" y="48"/>
                        <a:pt x="88" y="48"/>
                        <a:pt x="88" y="48"/>
                      </a:cubicBezTo>
                      <a:cubicBezTo>
                        <a:pt x="86" y="31"/>
                        <a:pt x="73" y="18"/>
                        <a:pt x="56" y="16"/>
                      </a:cubicBezTo>
                      <a:cubicBezTo>
                        <a:pt x="56" y="0"/>
                        <a:pt x="56" y="0"/>
                        <a:pt x="56" y="0"/>
                      </a:cubicBezTo>
                      <a:cubicBezTo>
                        <a:pt x="48" y="0"/>
                        <a:pt x="48" y="0"/>
                        <a:pt x="48" y="0"/>
                      </a:cubicBezTo>
                      <a:cubicBezTo>
                        <a:pt x="48" y="16"/>
                        <a:pt x="48" y="16"/>
                        <a:pt x="48" y="16"/>
                      </a:cubicBezTo>
                      <a:cubicBezTo>
                        <a:pt x="31" y="18"/>
                        <a:pt x="18" y="31"/>
                        <a:pt x="16" y="48"/>
                      </a:cubicBezTo>
                      <a:cubicBezTo>
                        <a:pt x="0" y="48"/>
                        <a:pt x="0" y="48"/>
                        <a:pt x="0" y="48"/>
                      </a:cubicBezTo>
                      <a:cubicBezTo>
                        <a:pt x="0" y="56"/>
                        <a:pt x="0" y="56"/>
                        <a:pt x="0" y="56"/>
                      </a:cubicBezTo>
                      <a:cubicBezTo>
                        <a:pt x="16" y="56"/>
                        <a:pt x="16" y="56"/>
                        <a:pt x="16" y="56"/>
                      </a:cubicBezTo>
                      <a:cubicBezTo>
                        <a:pt x="18" y="73"/>
                        <a:pt x="31" y="86"/>
                        <a:pt x="48" y="88"/>
                      </a:cubicBezTo>
                      <a:cubicBezTo>
                        <a:pt x="48" y="104"/>
                        <a:pt x="48" y="104"/>
                        <a:pt x="48" y="104"/>
                      </a:cubicBezTo>
                      <a:lnTo>
                        <a:pt x="56" y="104"/>
                      </a:lnTo>
                      <a:close/>
                      <a:moveTo>
                        <a:pt x="24" y="52"/>
                      </a:moveTo>
                      <a:cubicBezTo>
                        <a:pt x="24" y="37"/>
                        <a:pt x="37" y="24"/>
                        <a:pt x="52" y="24"/>
                      </a:cubicBezTo>
                      <a:cubicBezTo>
                        <a:pt x="67" y="24"/>
                        <a:pt x="80" y="37"/>
                        <a:pt x="80" y="52"/>
                      </a:cubicBezTo>
                      <a:cubicBezTo>
                        <a:pt x="80" y="67"/>
                        <a:pt x="67" y="80"/>
                        <a:pt x="52" y="80"/>
                      </a:cubicBezTo>
                      <a:cubicBezTo>
                        <a:pt x="37" y="80"/>
                        <a:pt x="24" y="67"/>
                        <a:pt x="24" y="52"/>
                      </a:cubicBezTo>
                      <a:close/>
                      <a:moveTo>
                        <a:pt x="68" y="52"/>
                      </a:moveTo>
                      <a:cubicBezTo>
                        <a:pt x="68" y="43"/>
                        <a:pt x="61" y="36"/>
                        <a:pt x="52" y="36"/>
                      </a:cubicBezTo>
                      <a:cubicBezTo>
                        <a:pt x="43" y="36"/>
                        <a:pt x="36" y="43"/>
                        <a:pt x="36" y="52"/>
                      </a:cubicBezTo>
                      <a:cubicBezTo>
                        <a:pt x="36" y="61"/>
                        <a:pt x="43" y="68"/>
                        <a:pt x="52" y="68"/>
                      </a:cubicBezTo>
                      <a:cubicBezTo>
                        <a:pt x="61" y="68"/>
                        <a:pt x="68" y="61"/>
                        <a:pt x="68" y="52"/>
                      </a:cubicBezTo>
                      <a:close/>
                      <a:moveTo>
                        <a:pt x="44" y="52"/>
                      </a:moveTo>
                      <a:cubicBezTo>
                        <a:pt x="44" y="48"/>
                        <a:pt x="48" y="44"/>
                        <a:pt x="52" y="44"/>
                      </a:cubicBezTo>
                      <a:cubicBezTo>
                        <a:pt x="56" y="44"/>
                        <a:pt x="60" y="48"/>
                        <a:pt x="60" y="52"/>
                      </a:cubicBezTo>
                      <a:cubicBezTo>
                        <a:pt x="60" y="56"/>
                        <a:pt x="56" y="60"/>
                        <a:pt x="52" y="60"/>
                      </a:cubicBezTo>
                      <a:cubicBezTo>
                        <a:pt x="48" y="60"/>
                        <a:pt x="44" y="56"/>
                        <a:pt x="44" y="52"/>
                      </a:cubicBezTo>
                      <a:close/>
                    </a:path>
                  </a:pathLst>
                </a:custGeom>
                <a:solidFill>
                  <a:srgbClr val="FFFFFF"/>
                </a:solidFill>
                <a:ln>
                  <a:noFill/>
                </a:ln>
              </p:spPr>
              <p:txBody>
                <a:bodyPr vert="horz" wrap="square" lIns="91414" tIns="45706" rIns="91414" bIns="45706"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0" defTabSz="932342" fontAlgn="auto">
                    <a:spcBef>
                      <a:spcPts val="0"/>
                    </a:spcBef>
                    <a:spcAft>
                      <a:spcPts val="0"/>
                    </a:spcAft>
                    <a:defRPr/>
                  </a:pPr>
                  <a:endParaRPr lang="en-US" sz="1100" b="0" kern="0" dirty="0">
                    <a:solidFill>
                      <a:srgbClr val="505050"/>
                    </a:solidFill>
                    <a:latin typeface="Segoe UI"/>
                    <a:cs typeface="Arial" charset="0"/>
                  </a:endParaRPr>
                </a:p>
              </p:txBody>
            </p:sp>
          </p:grpSp>
          <p:grpSp>
            <p:nvGrpSpPr>
              <p:cNvPr id="48" name="Group 47">
                <a:extLst>
                  <a:ext uri="{FF2B5EF4-FFF2-40B4-BE49-F238E27FC236}">
                    <a16:creationId xmlns:a16="http://schemas.microsoft.com/office/drawing/2014/main" id="{D84B09C4-C299-4DD9-8F46-CD16C002E7B0}"/>
                  </a:ext>
                </a:extLst>
              </p:cNvPr>
              <p:cNvGrpSpPr/>
              <p:nvPr/>
            </p:nvGrpSpPr>
            <p:grpSpPr>
              <a:xfrm>
                <a:off x="546275" y="2342402"/>
                <a:ext cx="2365688" cy="811668"/>
                <a:chOff x="557228" y="1851846"/>
                <a:chExt cx="2413125" cy="827944"/>
              </a:xfrm>
            </p:grpSpPr>
            <p:sp>
              <p:nvSpPr>
                <p:cNvPr id="49" name="Rectangle 48">
                  <a:extLst>
                    <a:ext uri="{FF2B5EF4-FFF2-40B4-BE49-F238E27FC236}">
                      <a16:creationId xmlns:a16="http://schemas.microsoft.com/office/drawing/2014/main" id="{EB693D36-0756-44EC-A243-24BC11F68F63}"/>
                    </a:ext>
                  </a:extLst>
                </p:cNvPr>
                <p:cNvSpPr/>
                <p:nvPr/>
              </p:nvSpPr>
              <p:spPr bwMode="auto">
                <a:xfrm>
                  <a:off x="599328" y="1851846"/>
                  <a:ext cx="2371025" cy="827944"/>
                </a:xfrm>
                <a:prstGeom prst="rect">
                  <a:avLst/>
                </a:prstGeom>
                <a:solidFill>
                  <a:srgbClr val="D83B01"/>
                </a:solidFill>
                <a:ln w="9525" cap="flat" cmpd="sng" algn="ctr">
                  <a:noFill/>
                  <a:prstDash val="solid"/>
                  <a:headEnd type="none" w="med" len="med"/>
                  <a:tailEnd type="none" w="med" len="med"/>
                </a:ln>
                <a:effectLst/>
              </p:spPr>
              <p:txBody>
                <a:bodyPr rot="0" spcFirstLastPara="0" vert="horz" wrap="square" lIns="822843" tIns="146262" rIns="182828" bIns="146262"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lvl="0" defTabSz="932125" fontAlgn="auto">
                    <a:lnSpc>
                      <a:spcPct val="90000"/>
                    </a:lnSpc>
                    <a:spcBef>
                      <a:spcPts val="0"/>
                    </a:spcBef>
                    <a:spcAft>
                      <a:spcPts val="0"/>
                    </a:spcAft>
                    <a:defRPr/>
                  </a:pPr>
                  <a:r>
                    <a:rPr lang="en-US" sz="1050" b="0" kern="0" dirty="0">
                      <a:gradFill>
                        <a:gsLst>
                          <a:gs pos="0">
                            <a:srgbClr val="FFFFFF"/>
                          </a:gs>
                          <a:gs pos="100000">
                            <a:srgbClr val="FFFFFF"/>
                          </a:gs>
                        </a:gsLst>
                        <a:lin ang="5400000" scaled="0"/>
                      </a:gradFill>
                      <a:latin typeface="Segoe UI"/>
                      <a:cs typeface="Segoe UI" pitchFamily="34" charset="0"/>
                    </a:rPr>
                    <a:t>IDE support</a:t>
                  </a:r>
                </a:p>
              </p:txBody>
            </p:sp>
            <p:pic>
              <p:nvPicPr>
                <p:cNvPr id="50" name="Picture 49">
                  <a:extLst>
                    <a:ext uri="{FF2B5EF4-FFF2-40B4-BE49-F238E27FC236}">
                      <a16:creationId xmlns:a16="http://schemas.microsoft.com/office/drawing/2014/main" id="{94F24071-5C96-4705-B8C2-4F6CD68418CB}"/>
                    </a:ext>
                  </a:extLst>
                </p:cNvPr>
                <p:cNvPicPr>
                  <a:picLocks noChangeAspect="1"/>
                </p:cNvPicPr>
                <p:nvPr/>
              </p:nvPicPr>
              <p:blipFill rotWithShape="1">
                <a:blip r:embed="rId3"/>
                <a:srcRect t="24612" b="31602"/>
                <a:stretch/>
              </p:blipFill>
              <p:spPr>
                <a:xfrm>
                  <a:off x="557228" y="2060883"/>
                  <a:ext cx="925975" cy="373937"/>
                </a:xfrm>
                <a:prstGeom prst="rect">
                  <a:avLst/>
                </a:prstGeom>
              </p:spPr>
            </p:pic>
          </p:grpSp>
        </p:grpSp>
        <p:sp>
          <p:nvSpPr>
            <p:cNvPr id="6" name="Rectangle 5">
              <a:extLst>
                <a:ext uri="{FF2B5EF4-FFF2-40B4-BE49-F238E27FC236}">
                  <a16:creationId xmlns:a16="http://schemas.microsoft.com/office/drawing/2014/main" id="{648831FE-1670-4605-909A-508979E2F826}"/>
                </a:ext>
              </a:extLst>
            </p:cNvPr>
            <p:cNvSpPr/>
            <p:nvPr/>
          </p:nvSpPr>
          <p:spPr bwMode="auto">
            <a:xfrm>
              <a:off x="1997099" y="1102746"/>
              <a:ext cx="8422532" cy="4789034"/>
            </a:xfrm>
            <a:prstGeom prst="rect">
              <a:avLst/>
            </a:prstGeom>
            <a:solidFill>
              <a:srgbClr val="FFFFFF"/>
            </a:solidFill>
            <a:ln w="28575" cap="flat" cmpd="sng" algn="ctr">
              <a:solidFill>
                <a:srgbClr val="D83B01"/>
              </a:solidFill>
              <a:prstDash val="sysDash"/>
              <a:headEnd type="none" w="med" len="med"/>
              <a:tailEnd type="none" w="med" len="med"/>
            </a:ln>
            <a:effectLst/>
          </p:spPr>
          <p:txBody>
            <a:bodyPr rot="0" spcFirstLastPara="0" vert="horz" wrap="square" lIns="182828" tIns="274281" rIns="182828" bIns="146262"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lvl="0" algn="ctr" defTabSz="932125" fontAlgn="auto">
                <a:lnSpc>
                  <a:spcPct val="90000"/>
                </a:lnSpc>
                <a:spcBef>
                  <a:spcPts val="0"/>
                </a:spcBef>
                <a:spcAft>
                  <a:spcPts val="0"/>
                </a:spcAft>
                <a:defRPr/>
              </a:pPr>
              <a:r>
                <a:rPr lang="en-US" sz="1200" b="0" kern="0" dirty="0">
                  <a:gradFill>
                    <a:gsLst>
                      <a:gs pos="0">
                        <a:srgbClr val="353535"/>
                      </a:gs>
                      <a:gs pos="100000">
                        <a:srgbClr val="353535"/>
                      </a:gs>
                    </a:gsLst>
                    <a:lin ang="5400000" scaled="0"/>
                  </a:gradFill>
                  <a:latin typeface="Segoe UI"/>
                  <a:cs typeface="Segoe UI" pitchFamily="34" charset="0"/>
                </a:rPr>
                <a:t>Platform</a:t>
              </a:r>
            </a:p>
          </p:txBody>
        </p:sp>
        <p:grpSp>
          <p:nvGrpSpPr>
            <p:cNvPr id="7" name="Group 6">
              <a:extLst>
                <a:ext uri="{FF2B5EF4-FFF2-40B4-BE49-F238E27FC236}">
                  <a16:creationId xmlns:a16="http://schemas.microsoft.com/office/drawing/2014/main" id="{A0A57065-7877-46D3-9394-510CF195C373}"/>
                </a:ext>
              </a:extLst>
            </p:cNvPr>
            <p:cNvGrpSpPr/>
            <p:nvPr/>
          </p:nvGrpSpPr>
          <p:grpSpPr>
            <a:xfrm>
              <a:off x="2121162" y="4648377"/>
              <a:ext cx="8174405" cy="1137519"/>
              <a:chOff x="3607295" y="5027869"/>
              <a:chExt cx="8014850" cy="1115316"/>
            </a:xfrm>
          </p:grpSpPr>
          <p:grpSp>
            <p:nvGrpSpPr>
              <p:cNvPr id="29" name="Group 28">
                <a:extLst>
                  <a:ext uri="{FF2B5EF4-FFF2-40B4-BE49-F238E27FC236}">
                    <a16:creationId xmlns:a16="http://schemas.microsoft.com/office/drawing/2014/main" id="{2098C6EF-FB07-4162-BFA1-5FFCED436033}"/>
                  </a:ext>
                </a:extLst>
              </p:cNvPr>
              <p:cNvGrpSpPr/>
              <p:nvPr/>
            </p:nvGrpSpPr>
            <p:grpSpPr>
              <a:xfrm>
                <a:off x="10086139" y="5027869"/>
                <a:ext cx="1536006" cy="1115316"/>
                <a:chOff x="6334709" y="3399990"/>
                <a:chExt cx="1435608" cy="1042416"/>
              </a:xfrm>
            </p:grpSpPr>
            <p:sp>
              <p:nvSpPr>
                <p:cNvPr id="42" name="Rectangle 41">
                  <a:extLst>
                    <a:ext uri="{FF2B5EF4-FFF2-40B4-BE49-F238E27FC236}">
                      <a16:creationId xmlns:a16="http://schemas.microsoft.com/office/drawing/2014/main" id="{9A26FECA-E09F-4E32-9CBB-39BABB750B23}"/>
                    </a:ext>
                  </a:extLst>
                </p:cNvPr>
                <p:cNvSpPr/>
                <p:nvPr/>
              </p:nvSpPr>
              <p:spPr bwMode="auto">
                <a:xfrm>
                  <a:off x="6334709" y="3399990"/>
                  <a:ext cx="1435608" cy="1042416"/>
                </a:xfrm>
                <a:prstGeom prst="rect">
                  <a:avLst/>
                </a:prstGeom>
                <a:solidFill>
                  <a:srgbClr val="D83B01"/>
                </a:solidFill>
                <a:ln w="9525" cap="flat" cmpd="sng" algn="ctr">
                  <a:noFill/>
                  <a:prstDash val="solid"/>
                  <a:headEnd type="none" w="med" len="med"/>
                  <a:tailEnd type="none" w="med" len="med"/>
                </a:ln>
                <a:effectLst/>
              </p:spPr>
              <p:txBody>
                <a:bodyPr rot="0" spcFirstLastPara="0" vert="horz" wrap="square" lIns="0" tIns="146262" rIns="0" bIns="146262"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lvl="0" algn="ctr" defTabSz="932125" fontAlgn="auto">
                    <a:lnSpc>
                      <a:spcPct val="90000"/>
                    </a:lnSpc>
                    <a:spcBef>
                      <a:spcPts val="0"/>
                    </a:spcBef>
                    <a:spcAft>
                      <a:spcPts val="0"/>
                    </a:spcAft>
                    <a:defRPr/>
                  </a:pPr>
                  <a:r>
                    <a:rPr lang="en-US" sz="1050" b="0" kern="0" dirty="0">
                      <a:gradFill>
                        <a:gsLst>
                          <a:gs pos="0">
                            <a:srgbClr val="FFFFFF"/>
                          </a:gs>
                          <a:gs pos="100000">
                            <a:srgbClr val="FFFFFF"/>
                          </a:gs>
                        </a:gsLst>
                        <a:lin ang="5400000" scaled="0"/>
                      </a:gradFill>
                      <a:latin typeface="Segoe UI"/>
                      <a:cs typeface="Segoe UI" pitchFamily="34" charset="0"/>
                    </a:rPr>
                    <a:t>Bots</a:t>
                  </a:r>
                </a:p>
                <a:p>
                  <a:pPr lvl="0" algn="ctr" defTabSz="932125" fontAlgn="auto">
                    <a:lnSpc>
                      <a:spcPct val="90000"/>
                    </a:lnSpc>
                    <a:spcBef>
                      <a:spcPts val="0"/>
                    </a:spcBef>
                    <a:spcAft>
                      <a:spcPts val="0"/>
                    </a:spcAft>
                    <a:defRPr/>
                  </a:pPr>
                  <a:r>
                    <a:rPr lang="en-US" sz="1050" b="0" kern="0" dirty="0">
                      <a:gradFill>
                        <a:gsLst>
                          <a:gs pos="0">
                            <a:srgbClr val="FFFFFF"/>
                          </a:gs>
                          <a:gs pos="100000">
                            <a:srgbClr val="FFFFFF"/>
                          </a:gs>
                        </a:gsLst>
                        <a:lin ang="5400000" scaled="0"/>
                      </a:gradFill>
                      <a:latin typeface="Segoe UI"/>
                      <a:cs typeface="Segoe UI" pitchFamily="34" charset="0"/>
                    </a:rPr>
                    <a:t>              </a:t>
                  </a:r>
                </a:p>
              </p:txBody>
            </p:sp>
            <p:pic>
              <p:nvPicPr>
                <p:cNvPr id="43" name="Picture 42" descr="Image result for azure bot service">
                  <a:extLst>
                    <a:ext uri="{FF2B5EF4-FFF2-40B4-BE49-F238E27FC236}">
                      <a16:creationId xmlns:a16="http://schemas.microsoft.com/office/drawing/2014/main" id="{A76FF21C-A819-44CD-947D-D768A0E9B574}"/>
                    </a:ext>
                  </a:extLst>
                </p:cNvPr>
                <p:cNvPicPr>
                  <a:picLocks noChangeAspect="1" noChangeArrowheads="1"/>
                </p:cNvPicPr>
                <p:nvPr/>
              </p:nvPicPr>
              <p:blipFill>
                <a:blip r:embed="rId4" cstate="hqprint">
                  <a:extLst>
                    <a:ext uri="{BEBA8EAE-BF5A-486C-A8C5-ECC9F3942E4B}">
                      <a14:imgProps xmlns:a14="http://schemas.microsoft.com/office/drawing/2010/main">
                        <a14:imgLayer r:embed="rId5">
                          <a14:imgEffect>
                            <a14:saturation sat="0"/>
                          </a14:imgEffect>
                          <a14:imgEffect>
                            <a14:brightnessContrast bright="100000" contrast="100000"/>
                          </a14:imgEffect>
                        </a14:imgLayer>
                      </a14:imgProps>
                    </a:ext>
                    <a:ext uri="{28A0092B-C50C-407E-A947-70E740481C1C}">
                      <a14:useLocalDpi xmlns:a14="http://schemas.microsoft.com/office/drawing/2010/main" val="0"/>
                    </a:ext>
                  </a:extLst>
                </a:blip>
                <a:srcRect/>
                <a:stretch>
                  <a:fillRect/>
                </a:stretch>
              </p:blipFill>
              <p:spPr bwMode="auto">
                <a:xfrm>
                  <a:off x="6744471" y="3945503"/>
                  <a:ext cx="616084" cy="323444"/>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30" name="Group 29">
                <a:extLst>
                  <a:ext uri="{FF2B5EF4-FFF2-40B4-BE49-F238E27FC236}">
                    <a16:creationId xmlns:a16="http://schemas.microsoft.com/office/drawing/2014/main" id="{E4E8A145-794A-495C-91DE-A4686CEEB3F7}"/>
                  </a:ext>
                </a:extLst>
              </p:cNvPr>
              <p:cNvGrpSpPr/>
              <p:nvPr/>
            </p:nvGrpSpPr>
            <p:grpSpPr>
              <a:xfrm>
                <a:off x="3607295" y="5027869"/>
                <a:ext cx="1536006" cy="1115316"/>
                <a:chOff x="756806" y="3399990"/>
                <a:chExt cx="1435608" cy="1042416"/>
              </a:xfrm>
            </p:grpSpPr>
            <p:sp>
              <p:nvSpPr>
                <p:cNvPr id="40" name="Rectangle 39">
                  <a:extLst>
                    <a:ext uri="{FF2B5EF4-FFF2-40B4-BE49-F238E27FC236}">
                      <a16:creationId xmlns:a16="http://schemas.microsoft.com/office/drawing/2014/main" id="{0FD7C0FB-523E-400D-AF01-EA44A55C977C}"/>
                    </a:ext>
                  </a:extLst>
                </p:cNvPr>
                <p:cNvSpPr/>
                <p:nvPr/>
              </p:nvSpPr>
              <p:spPr bwMode="auto">
                <a:xfrm>
                  <a:off x="756806" y="3399990"/>
                  <a:ext cx="1435608" cy="1042416"/>
                </a:xfrm>
                <a:prstGeom prst="rect">
                  <a:avLst/>
                </a:prstGeom>
                <a:solidFill>
                  <a:srgbClr val="D83B01"/>
                </a:solidFill>
                <a:ln w="9525" cap="flat" cmpd="sng" algn="ctr">
                  <a:noFill/>
                  <a:prstDash val="solid"/>
                  <a:headEnd type="none" w="med" len="med"/>
                  <a:tailEnd type="none" w="med" len="med"/>
                </a:ln>
                <a:effectLst/>
              </p:spPr>
              <p:txBody>
                <a:bodyPr rot="0" spcFirstLastPara="0" vert="horz" wrap="square" lIns="0" tIns="146262" rIns="0" bIns="146262"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lvl="0" algn="ctr" defTabSz="932125" fontAlgn="auto">
                    <a:lnSpc>
                      <a:spcPct val="90000"/>
                    </a:lnSpc>
                    <a:spcBef>
                      <a:spcPts val="0"/>
                    </a:spcBef>
                    <a:spcAft>
                      <a:spcPts val="0"/>
                    </a:spcAft>
                    <a:defRPr/>
                  </a:pPr>
                  <a:r>
                    <a:rPr lang="en-US" sz="1050" b="0" kern="0" dirty="0">
                      <a:gradFill>
                        <a:gsLst>
                          <a:gs pos="0">
                            <a:srgbClr val="FFFFFF"/>
                          </a:gs>
                          <a:gs pos="100000">
                            <a:srgbClr val="FFFFFF"/>
                          </a:gs>
                        </a:gsLst>
                        <a:lin ang="5400000" scaled="0"/>
                      </a:gradFill>
                      <a:latin typeface="Segoe UI"/>
                      <a:cs typeface="Segoe UI" pitchFamily="34" charset="0"/>
                    </a:rPr>
                    <a:t>Data/storage</a:t>
                  </a:r>
                </a:p>
              </p:txBody>
            </p:sp>
            <p:sp>
              <p:nvSpPr>
                <p:cNvPr id="41" name="Freeform 6">
                  <a:extLst>
                    <a:ext uri="{FF2B5EF4-FFF2-40B4-BE49-F238E27FC236}">
                      <a16:creationId xmlns:a16="http://schemas.microsoft.com/office/drawing/2014/main" id="{D02B17E0-2311-417C-8E7A-BB8C420AFF45}"/>
                    </a:ext>
                  </a:extLst>
                </p:cNvPr>
                <p:cNvSpPr>
                  <a:spLocks noEditPoints="1"/>
                </p:cNvSpPr>
                <p:nvPr/>
              </p:nvSpPr>
              <p:spPr bwMode="auto">
                <a:xfrm>
                  <a:off x="1302978" y="3925683"/>
                  <a:ext cx="343264" cy="343264"/>
                </a:xfrm>
                <a:custGeom>
                  <a:avLst/>
                  <a:gdLst>
                    <a:gd name="T0" fmla="*/ 134 w 268"/>
                    <a:gd name="T1" fmla="*/ 0 h 268"/>
                    <a:gd name="T2" fmla="*/ 40 w 268"/>
                    <a:gd name="T3" fmla="*/ 59 h 268"/>
                    <a:gd name="T4" fmla="*/ 0 w 268"/>
                    <a:gd name="T5" fmla="*/ 59 h 268"/>
                    <a:gd name="T6" fmla="*/ 0 w 268"/>
                    <a:gd name="T7" fmla="*/ 268 h 268"/>
                    <a:gd name="T8" fmla="*/ 268 w 268"/>
                    <a:gd name="T9" fmla="*/ 268 h 268"/>
                    <a:gd name="T10" fmla="*/ 268 w 268"/>
                    <a:gd name="T11" fmla="*/ 59 h 268"/>
                    <a:gd name="T12" fmla="*/ 228 w 268"/>
                    <a:gd name="T13" fmla="*/ 59 h 268"/>
                    <a:gd name="T14" fmla="*/ 134 w 268"/>
                    <a:gd name="T15" fmla="*/ 0 h 268"/>
                    <a:gd name="T16" fmla="*/ 50 w 268"/>
                    <a:gd name="T17" fmla="*/ 84 h 268"/>
                    <a:gd name="T18" fmla="*/ 126 w 268"/>
                    <a:gd name="T19" fmla="*/ 138 h 268"/>
                    <a:gd name="T20" fmla="*/ 126 w 268"/>
                    <a:gd name="T21" fmla="*/ 212 h 268"/>
                    <a:gd name="T22" fmla="*/ 50 w 268"/>
                    <a:gd name="T23" fmla="*/ 159 h 268"/>
                    <a:gd name="T24" fmla="*/ 50 w 268"/>
                    <a:gd name="T25" fmla="*/ 84 h 268"/>
                    <a:gd name="T26" fmla="*/ 142 w 268"/>
                    <a:gd name="T27" fmla="*/ 138 h 268"/>
                    <a:gd name="T28" fmla="*/ 218 w 268"/>
                    <a:gd name="T29" fmla="*/ 84 h 268"/>
                    <a:gd name="T30" fmla="*/ 218 w 268"/>
                    <a:gd name="T31" fmla="*/ 159 h 268"/>
                    <a:gd name="T32" fmla="*/ 142 w 268"/>
                    <a:gd name="T33" fmla="*/ 212 h 268"/>
                    <a:gd name="T34" fmla="*/ 142 w 268"/>
                    <a:gd name="T35" fmla="*/ 138 h 268"/>
                    <a:gd name="T36" fmla="*/ 212 w 268"/>
                    <a:gd name="T37" fmla="*/ 69 h 268"/>
                    <a:gd name="T38" fmla="*/ 134 w 268"/>
                    <a:gd name="T39" fmla="*/ 124 h 268"/>
                    <a:gd name="T40" fmla="*/ 56 w 268"/>
                    <a:gd name="T41" fmla="*/ 69 h 268"/>
                    <a:gd name="T42" fmla="*/ 134 w 268"/>
                    <a:gd name="T43" fmla="*/ 19 h 268"/>
                    <a:gd name="T44" fmla="*/ 212 w 268"/>
                    <a:gd name="T45" fmla="*/ 69 h 268"/>
                    <a:gd name="T46" fmla="*/ 251 w 268"/>
                    <a:gd name="T47" fmla="*/ 251 h 268"/>
                    <a:gd name="T48" fmla="*/ 17 w 268"/>
                    <a:gd name="T49" fmla="*/ 251 h 268"/>
                    <a:gd name="T50" fmla="*/ 17 w 268"/>
                    <a:gd name="T51" fmla="*/ 75 h 268"/>
                    <a:gd name="T52" fmla="*/ 33 w 268"/>
                    <a:gd name="T53" fmla="*/ 75 h 268"/>
                    <a:gd name="T54" fmla="*/ 33 w 268"/>
                    <a:gd name="T55" fmla="*/ 168 h 268"/>
                    <a:gd name="T56" fmla="*/ 134 w 268"/>
                    <a:gd name="T57" fmla="*/ 237 h 268"/>
                    <a:gd name="T58" fmla="*/ 235 w 268"/>
                    <a:gd name="T59" fmla="*/ 168 h 268"/>
                    <a:gd name="T60" fmla="*/ 235 w 268"/>
                    <a:gd name="T61" fmla="*/ 75 h 268"/>
                    <a:gd name="T62" fmla="*/ 251 w 268"/>
                    <a:gd name="T63" fmla="*/ 75 h 268"/>
                    <a:gd name="T64" fmla="*/ 251 w 268"/>
                    <a:gd name="T65" fmla="*/ 251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68" h="268">
                      <a:moveTo>
                        <a:pt x="134" y="0"/>
                      </a:moveTo>
                      <a:lnTo>
                        <a:pt x="40" y="59"/>
                      </a:lnTo>
                      <a:lnTo>
                        <a:pt x="0" y="59"/>
                      </a:lnTo>
                      <a:lnTo>
                        <a:pt x="0" y="268"/>
                      </a:lnTo>
                      <a:lnTo>
                        <a:pt x="268" y="268"/>
                      </a:lnTo>
                      <a:lnTo>
                        <a:pt x="268" y="59"/>
                      </a:lnTo>
                      <a:lnTo>
                        <a:pt x="228" y="59"/>
                      </a:lnTo>
                      <a:lnTo>
                        <a:pt x="134" y="0"/>
                      </a:lnTo>
                      <a:close/>
                      <a:moveTo>
                        <a:pt x="50" y="84"/>
                      </a:moveTo>
                      <a:lnTo>
                        <a:pt x="126" y="138"/>
                      </a:lnTo>
                      <a:lnTo>
                        <a:pt x="126" y="212"/>
                      </a:lnTo>
                      <a:lnTo>
                        <a:pt x="50" y="159"/>
                      </a:lnTo>
                      <a:lnTo>
                        <a:pt x="50" y="84"/>
                      </a:lnTo>
                      <a:close/>
                      <a:moveTo>
                        <a:pt x="142" y="138"/>
                      </a:moveTo>
                      <a:lnTo>
                        <a:pt x="218" y="84"/>
                      </a:lnTo>
                      <a:lnTo>
                        <a:pt x="218" y="159"/>
                      </a:lnTo>
                      <a:lnTo>
                        <a:pt x="142" y="212"/>
                      </a:lnTo>
                      <a:lnTo>
                        <a:pt x="142" y="138"/>
                      </a:lnTo>
                      <a:close/>
                      <a:moveTo>
                        <a:pt x="212" y="69"/>
                      </a:moveTo>
                      <a:lnTo>
                        <a:pt x="134" y="124"/>
                      </a:lnTo>
                      <a:lnTo>
                        <a:pt x="56" y="69"/>
                      </a:lnTo>
                      <a:lnTo>
                        <a:pt x="134" y="19"/>
                      </a:lnTo>
                      <a:lnTo>
                        <a:pt x="212" y="69"/>
                      </a:lnTo>
                      <a:close/>
                      <a:moveTo>
                        <a:pt x="251" y="251"/>
                      </a:moveTo>
                      <a:lnTo>
                        <a:pt x="17" y="251"/>
                      </a:lnTo>
                      <a:lnTo>
                        <a:pt x="17" y="75"/>
                      </a:lnTo>
                      <a:lnTo>
                        <a:pt x="33" y="75"/>
                      </a:lnTo>
                      <a:lnTo>
                        <a:pt x="33" y="168"/>
                      </a:lnTo>
                      <a:lnTo>
                        <a:pt x="134" y="237"/>
                      </a:lnTo>
                      <a:lnTo>
                        <a:pt x="235" y="168"/>
                      </a:lnTo>
                      <a:lnTo>
                        <a:pt x="235" y="75"/>
                      </a:lnTo>
                      <a:lnTo>
                        <a:pt x="251" y="75"/>
                      </a:lnTo>
                      <a:lnTo>
                        <a:pt x="251" y="251"/>
                      </a:lnTo>
                      <a:close/>
                    </a:path>
                  </a:pathLst>
                </a:custGeom>
                <a:solidFill>
                  <a:srgbClr val="FFFFFF"/>
                </a:solidFill>
                <a:ln>
                  <a:noFill/>
                </a:ln>
              </p:spPr>
              <p:txBody>
                <a:bodyPr vert="horz" wrap="square" lIns="91414" tIns="45706" rIns="91414" bIns="45706"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0" defTabSz="932342" fontAlgn="auto">
                    <a:spcBef>
                      <a:spcPts val="0"/>
                    </a:spcBef>
                    <a:spcAft>
                      <a:spcPts val="0"/>
                    </a:spcAft>
                    <a:defRPr/>
                  </a:pPr>
                  <a:endParaRPr lang="en-US" sz="1100" b="0" kern="0" dirty="0">
                    <a:solidFill>
                      <a:srgbClr val="505050"/>
                    </a:solidFill>
                    <a:latin typeface="Segoe UI"/>
                    <a:cs typeface="Arial" charset="0"/>
                  </a:endParaRPr>
                </a:p>
              </p:txBody>
            </p:sp>
          </p:grpSp>
          <p:grpSp>
            <p:nvGrpSpPr>
              <p:cNvPr id="31" name="Group 30">
                <a:extLst>
                  <a:ext uri="{FF2B5EF4-FFF2-40B4-BE49-F238E27FC236}">
                    <a16:creationId xmlns:a16="http://schemas.microsoft.com/office/drawing/2014/main" id="{218184B9-D2E5-433F-9D8F-BD1BF0145C44}"/>
                  </a:ext>
                </a:extLst>
              </p:cNvPr>
              <p:cNvGrpSpPr/>
              <p:nvPr/>
            </p:nvGrpSpPr>
            <p:grpSpPr>
              <a:xfrm>
                <a:off x="5227006" y="5027869"/>
                <a:ext cx="1536006" cy="1115316"/>
                <a:chOff x="2124777" y="3399990"/>
                <a:chExt cx="1435608" cy="1042416"/>
              </a:xfrm>
            </p:grpSpPr>
            <p:sp>
              <p:nvSpPr>
                <p:cNvPr id="38" name="Rectangle 37">
                  <a:extLst>
                    <a:ext uri="{FF2B5EF4-FFF2-40B4-BE49-F238E27FC236}">
                      <a16:creationId xmlns:a16="http://schemas.microsoft.com/office/drawing/2014/main" id="{196B0283-5041-4BCC-81E6-F8DBB50C3971}"/>
                    </a:ext>
                  </a:extLst>
                </p:cNvPr>
                <p:cNvSpPr/>
                <p:nvPr/>
              </p:nvSpPr>
              <p:spPr bwMode="auto">
                <a:xfrm>
                  <a:off x="2124777" y="3399990"/>
                  <a:ext cx="1435608" cy="1042416"/>
                </a:xfrm>
                <a:prstGeom prst="rect">
                  <a:avLst/>
                </a:prstGeom>
                <a:solidFill>
                  <a:srgbClr val="D83B01"/>
                </a:solidFill>
                <a:ln w="9525" cap="flat" cmpd="sng" algn="ctr">
                  <a:noFill/>
                  <a:prstDash val="solid"/>
                  <a:headEnd type="none" w="med" len="med"/>
                  <a:tailEnd type="none" w="med" len="med"/>
                </a:ln>
                <a:effectLst/>
              </p:spPr>
              <p:txBody>
                <a:bodyPr rot="0" spcFirstLastPara="0" vert="horz" wrap="square" lIns="0" tIns="146262" rIns="0" bIns="146262"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lvl="0" algn="ctr" defTabSz="932125" fontAlgn="auto">
                    <a:lnSpc>
                      <a:spcPct val="90000"/>
                    </a:lnSpc>
                    <a:spcBef>
                      <a:spcPts val="0"/>
                    </a:spcBef>
                    <a:spcAft>
                      <a:spcPts val="0"/>
                    </a:spcAft>
                    <a:defRPr/>
                  </a:pPr>
                  <a:r>
                    <a:rPr lang="en-US" sz="1050" b="0" kern="0" dirty="0">
                      <a:gradFill>
                        <a:gsLst>
                          <a:gs pos="0">
                            <a:srgbClr val="FFFFFF"/>
                          </a:gs>
                          <a:gs pos="100000">
                            <a:srgbClr val="FFFFFF"/>
                          </a:gs>
                        </a:gsLst>
                        <a:lin ang="5400000" scaled="0"/>
                      </a:gradFill>
                      <a:latin typeface="Segoe UI"/>
                      <a:cs typeface="Segoe UI" pitchFamily="34" charset="0"/>
                    </a:rPr>
                    <a:t>Messaging</a:t>
                  </a:r>
                </a:p>
                <a:p>
                  <a:pPr lvl="0" algn="ctr" defTabSz="932125" fontAlgn="auto">
                    <a:lnSpc>
                      <a:spcPct val="90000"/>
                    </a:lnSpc>
                    <a:spcBef>
                      <a:spcPts val="0"/>
                    </a:spcBef>
                    <a:spcAft>
                      <a:spcPts val="0"/>
                    </a:spcAft>
                    <a:defRPr/>
                  </a:pPr>
                  <a:r>
                    <a:rPr lang="en-US" sz="1050" b="0" kern="0" dirty="0">
                      <a:gradFill>
                        <a:gsLst>
                          <a:gs pos="0">
                            <a:srgbClr val="FFFFFF"/>
                          </a:gs>
                          <a:gs pos="100000">
                            <a:srgbClr val="FFFFFF"/>
                          </a:gs>
                        </a:gsLst>
                        <a:lin ang="5400000" scaled="0"/>
                      </a:gradFill>
                      <a:latin typeface="Segoe UI"/>
                      <a:cs typeface="Segoe UI" pitchFamily="34" charset="0"/>
                    </a:rPr>
                    <a:t>              </a:t>
                  </a:r>
                </a:p>
              </p:txBody>
            </p:sp>
            <p:sp>
              <p:nvSpPr>
                <p:cNvPr id="39" name="Freeform 10">
                  <a:extLst>
                    <a:ext uri="{FF2B5EF4-FFF2-40B4-BE49-F238E27FC236}">
                      <a16:creationId xmlns:a16="http://schemas.microsoft.com/office/drawing/2014/main" id="{E423511D-D922-4C68-AA95-633164E40AE6}"/>
                    </a:ext>
                  </a:extLst>
                </p:cNvPr>
                <p:cNvSpPr>
                  <a:spLocks noEditPoints="1"/>
                </p:cNvSpPr>
                <p:nvPr/>
              </p:nvSpPr>
              <p:spPr bwMode="auto">
                <a:xfrm>
                  <a:off x="2670949" y="4030713"/>
                  <a:ext cx="343264" cy="238234"/>
                </a:xfrm>
                <a:custGeom>
                  <a:avLst/>
                  <a:gdLst>
                    <a:gd name="T0" fmla="*/ 0 w 268"/>
                    <a:gd name="T1" fmla="*/ 186 h 186"/>
                    <a:gd name="T2" fmla="*/ 268 w 268"/>
                    <a:gd name="T3" fmla="*/ 186 h 186"/>
                    <a:gd name="T4" fmla="*/ 268 w 268"/>
                    <a:gd name="T5" fmla="*/ 0 h 186"/>
                    <a:gd name="T6" fmla="*/ 0 w 268"/>
                    <a:gd name="T7" fmla="*/ 0 h 186"/>
                    <a:gd name="T8" fmla="*/ 0 w 268"/>
                    <a:gd name="T9" fmla="*/ 186 h 186"/>
                    <a:gd name="T10" fmla="*/ 233 w 268"/>
                    <a:gd name="T11" fmla="*/ 17 h 186"/>
                    <a:gd name="T12" fmla="*/ 134 w 268"/>
                    <a:gd name="T13" fmla="*/ 82 h 186"/>
                    <a:gd name="T14" fmla="*/ 36 w 268"/>
                    <a:gd name="T15" fmla="*/ 17 h 186"/>
                    <a:gd name="T16" fmla="*/ 233 w 268"/>
                    <a:gd name="T17" fmla="*/ 17 h 186"/>
                    <a:gd name="T18" fmla="*/ 17 w 268"/>
                    <a:gd name="T19" fmla="*/ 25 h 186"/>
                    <a:gd name="T20" fmla="*/ 134 w 268"/>
                    <a:gd name="T21" fmla="*/ 103 h 186"/>
                    <a:gd name="T22" fmla="*/ 251 w 268"/>
                    <a:gd name="T23" fmla="*/ 25 h 186"/>
                    <a:gd name="T24" fmla="*/ 251 w 268"/>
                    <a:gd name="T25" fmla="*/ 169 h 186"/>
                    <a:gd name="T26" fmla="*/ 17 w 268"/>
                    <a:gd name="T27" fmla="*/ 169 h 186"/>
                    <a:gd name="T28" fmla="*/ 17 w 268"/>
                    <a:gd name="T29" fmla="*/ 25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8" h="186">
                      <a:moveTo>
                        <a:pt x="0" y="186"/>
                      </a:moveTo>
                      <a:lnTo>
                        <a:pt x="268" y="186"/>
                      </a:lnTo>
                      <a:lnTo>
                        <a:pt x="268" y="0"/>
                      </a:lnTo>
                      <a:lnTo>
                        <a:pt x="0" y="0"/>
                      </a:lnTo>
                      <a:lnTo>
                        <a:pt x="0" y="186"/>
                      </a:lnTo>
                      <a:close/>
                      <a:moveTo>
                        <a:pt x="233" y="17"/>
                      </a:moveTo>
                      <a:lnTo>
                        <a:pt x="134" y="82"/>
                      </a:lnTo>
                      <a:lnTo>
                        <a:pt x="36" y="17"/>
                      </a:lnTo>
                      <a:lnTo>
                        <a:pt x="233" y="17"/>
                      </a:lnTo>
                      <a:close/>
                      <a:moveTo>
                        <a:pt x="17" y="25"/>
                      </a:moveTo>
                      <a:lnTo>
                        <a:pt x="134" y="103"/>
                      </a:lnTo>
                      <a:lnTo>
                        <a:pt x="251" y="25"/>
                      </a:lnTo>
                      <a:lnTo>
                        <a:pt x="251" y="169"/>
                      </a:lnTo>
                      <a:lnTo>
                        <a:pt x="17" y="169"/>
                      </a:lnTo>
                      <a:lnTo>
                        <a:pt x="17" y="25"/>
                      </a:lnTo>
                      <a:close/>
                    </a:path>
                  </a:pathLst>
                </a:custGeom>
                <a:solidFill>
                  <a:srgbClr val="FFFFFF"/>
                </a:solidFill>
                <a:ln>
                  <a:noFill/>
                </a:ln>
              </p:spPr>
              <p:txBody>
                <a:bodyPr vert="horz" wrap="square" lIns="91414" tIns="45706" rIns="91414" bIns="45706"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0" defTabSz="932342" fontAlgn="auto">
                    <a:spcBef>
                      <a:spcPts val="0"/>
                    </a:spcBef>
                    <a:spcAft>
                      <a:spcPts val="0"/>
                    </a:spcAft>
                    <a:defRPr/>
                  </a:pPr>
                  <a:endParaRPr lang="en-US" sz="1100" b="0" kern="0" dirty="0">
                    <a:solidFill>
                      <a:srgbClr val="505050"/>
                    </a:solidFill>
                    <a:latin typeface="Segoe UI"/>
                    <a:cs typeface="Arial" charset="0"/>
                  </a:endParaRPr>
                </a:p>
              </p:txBody>
            </p:sp>
          </p:grpSp>
          <p:grpSp>
            <p:nvGrpSpPr>
              <p:cNvPr id="32" name="Group 31">
                <a:extLst>
                  <a:ext uri="{FF2B5EF4-FFF2-40B4-BE49-F238E27FC236}">
                    <a16:creationId xmlns:a16="http://schemas.microsoft.com/office/drawing/2014/main" id="{48D24315-43F9-4DC8-91ED-B5B81DE942A6}"/>
                  </a:ext>
                </a:extLst>
              </p:cNvPr>
              <p:cNvGrpSpPr/>
              <p:nvPr/>
            </p:nvGrpSpPr>
            <p:grpSpPr>
              <a:xfrm>
                <a:off x="8466428" y="5027869"/>
                <a:ext cx="1536006" cy="1115316"/>
                <a:chOff x="4851731" y="3399990"/>
                <a:chExt cx="1435608" cy="1042416"/>
              </a:xfrm>
            </p:grpSpPr>
            <p:sp>
              <p:nvSpPr>
                <p:cNvPr id="36" name="Rectangle 35">
                  <a:extLst>
                    <a:ext uri="{FF2B5EF4-FFF2-40B4-BE49-F238E27FC236}">
                      <a16:creationId xmlns:a16="http://schemas.microsoft.com/office/drawing/2014/main" id="{64C355BD-7DC4-414D-8630-011C53982E80}"/>
                    </a:ext>
                  </a:extLst>
                </p:cNvPr>
                <p:cNvSpPr/>
                <p:nvPr/>
              </p:nvSpPr>
              <p:spPr bwMode="auto">
                <a:xfrm>
                  <a:off x="4851731" y="3399990"/>
                  <a:ext cx="1435608" cy="1042416"/>
                </a:xfrm>
                <a:prstGeom prst="rect">
                  <a:avLst/>
                </a:prstGeom>
                <a:solidFill>
                  <a:srgbClr val="D83B01"/>
                </a:solidFill>
                <a:ln w="9525" cap="flat" cmpd="sng" algn="ctr">
                  <a:noFill/>
                  <a:prstDash val="solid"/>
                  <a:headEnd type="none" w="med" len="med"/>
                  <a:tailEnd type="none" w="med" len="med"/>
                </a:ln>
                <a:effectLst/>
              </p:spPr>
              <p:txBody>
                <a:bodyPr rot="0" spcFirstLastPara="0" vert="horz" wrap="square" lIns="0" tIns="146262" rIns="0" bIns="146262"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lvl="0" algn="ctr" defTabSz="932125" fontAlgn="auto">
                    <a:lnSpc>
                      <a:spcPct val="90000"/>
                    </a:lnSpc>
                    <a:spcBef>
                      <a:spcPts val="0"/>
                    </a:spcBef>
                    <a:spcAft>
                      <a:spcPts val="0"/>
                    </a:spcAft>
                    <a:defRPr/>
                  </a:pPr>
                  <a:r>
                    <a:rPr lang="en-US" sz="1050" b="0" kern="0" dirty="0">
                      <a:gradFill>
                        <a:gsLst>
                          <a:gs pos="0">
                            <a:srgbClr val="FFFFFF"/>
                          </a:gs>
                          <a:gs pos="100000">
                            <a:srgbClr val="FFFFFF"/>
                          </a:gs>
                        </a:gsLst>
                        <a:lin ang="5400000" scaled="0"/>
                      </a:gradFill>
                      <a:latin typeface="Segoe UI"/>
                      <a:cs typeface="Segoe UI" pitchFamily="34" charset="0"/>
                    </a:rPr>
                    <a:t>Intelligence</a:t>
                  </a:r>
                </a:p>
                <a:p>
                  <a:pPr lvl="0" algn="ctr" defTabSz="932125" fontAlgn="auto">
                    <a:lnSpc>
                      <a:spcPct val="90000"/>
                    </a:lnSpc>
                    <a:spcBef>
                      <a:spcPts val="0"/>
                    </a:spcBef>
                    <a:spcAft>
                      <a:spcPts val="0"/>
                    </a:spcAft>
                    <a:defRPr/>
                  </a:pPr>
                  <a:r>
                    <a:rPr lang="en-US" sz="1050" b="0" kern="0" dirty="0">
                      <a:gradFill>
                        <a:gsLst>
                          <a:gs pos="0">
                            <a:srgbClr val="FFFFFF"/>
                          </a:gs>
                          <a:gs pos="100000">
                            <a:srgbClr val="FFFFFF"/>
                          </a:gs>
                        </a:gsLst>
                        <a:lin ang="5400000" scaled="0"/>
                      </a:gradFill>
                      <a:latin typeface="Segoe UI"/>
                      <a:cs typeface="Segoe UI" pitchFamily="34" charset="0"/>
                    </a:rPr>
                    <a:t>      </a:t>
                  </a:r>
                </a:p>
              </p:txBody>
            </p:sp>
            <p:sp>
              <p:nvSpPr>
                <p:cNvPr id="37" name="Freeform 14">
                  <a:extLst>
                    <a:ext uri="{FF2B5EF4-FFF2-40B4-BE49-F238E27FC236}">
                      <a16:creationId xmlns:a16="http://schemas.microsoft.com/office/drawing/2014/main" id="{8C2B4A89-F05F-4B83-82A7-C90C2933CA7E}"/>
                    </a:ext>
                  </a:extLst>
                </p:cNvPr>
                <p:cNvSpPr>
                  <a:spLocks noEditPoints="1"/>
                </p:cNvSpPr>
                <p:nvPr/>
              </p:nvSpPr>
              <p:spPr bwMode="auto">
                <a:xfrm>
                  <a:off x="5458102" y="4007657"/>
                  <a:ext cx="222866" cy="261290"/>
                </a:xfrm>
                <a:custGeom>
                  <a:avLst/>
                  <a:gdLst>
                    <a:gd name="T0" fmla="*/ 81 w 82"/>
                    <a:gd name="T1" fmla="*/ 76 h 96"/>
                    <a:gd name="T2" fmla="*/ 61 w 82"/>
                    <a:gd name="T3" fmla="*/ 39 h 96"/>
                    <a:gd name="T4" fmla="*/ 61 w 82"/>
                    <a:gd name="T5" fmla="*/ 8 h 96"/>
                    <a:gd name="T6" fmla="*/ 65 w 82"/>
                    <a:gd name="T7" fmla="*/ 8 h 96"/>
                    <a:gd name="T8" fmla="*/ 65 w 82"/>
                    <a:gd name="T9" fmla="*/ 0 h 96"/>
                    <a:gd name="T10" fmla="*/ 61 w 82"/>
                    <a:gd name="T11" fmla="*/ 0 h 96"/>
                    <a:gd name="T12" fmla="*/ 21 w 82"/>
                    <a:gd name="T13" fmla="*/ 0 h 96"/>
                    <a:gd name="T14" fmla="*/ 17 w 82"/>
                    <a:gd name="T15" fmla="*/ 0 h 96"/>
                    <a:gd name="T16" fmla="*/ 17 w 82"/>
                    <a:gd name="T17" fmla="*/ 8 h 96"/>
                    <a:gd name="T18" fmla="*/ 21 w 82"/>
                    <a:gd name="T19" fmla="*/ 8 h 96"/>
                    <a:gd name="T20" fmla="*/ 21 w 82"/>
                    <a:gd name="T21" fmla="*/ 39 h 96"/>
                    <a:gd name="T22" fmla="*/ 1 w 82"/>
                    <a:gd name="T23" fmla="*/ 76 h 96"/>
                    <a:gd name="T24" fmla="*/ 0 w 82"/>
                    <a:gd name="T25" fmla="*/ 82 h 96"/>
                    <a:gd name="T26" fmla="*/ 3 w 82"/>
                    <a:gd name="T27" fmla="*/ 92 h 96"/>
                    <a:gd name="T28" fmla="*/ 13 w 82"/>
                    <a:gd name="T29" fmla="*/ 96 h 96"/>
                    <a:gd name="T30" fmla="*/ 69 w 82"/>
                    <a:gd name="T31" fmla="*/ 96 h 96"/>
                    <a:gd name="T32" fmla="*/ 79 w 82"/>
                    <a:gd name="T33" fmla="*/ 92 h 96"/>
                    <a:gd name="T34" fmla="*/ 82 w 82"/>
                    <a:gd name="T35" fmla="*/ 82 h 96"/>
                    <a:gd name="T36" fmla="*/ 81 w 82"/>
                    <a:gd name="T37" fmla="*/ 76 h 96"/>
                    <a:gd name="T38" fmla="*/ 53 w 82"/>
                    <a:gd name="T39" fmla="*/ 8 h 96"/>
                    <a:gd name="T40" fmla="*/ 53 w 82"/>
                    <a:gd name="T41" fmla="*/ 16 h 96"/>
                    <a:gd name="T42" fmla="*/ 45 w 82"/>
                    <a:gd name="T43" fmla="*/ 16 h 96"/>
                    <a:gd name="T44" fmla="*/ 45 w 82"/>
                    <a:gd name="T45" fmla="*/ 24 h 96"/>
                    <a:gd name="T46" fmla="*/ 53 w 82"/>
                    <a:gd name="T47" fmla="*/ 24 h 96"/>
                    <a:gd name="T48" fmla="*/ 53 w 82"/>
                    <a:gd name="T49" fmla="*/ 32 h 96"/>
                    <a:gd name="T50" fmla="*/ 45 w 82"/>
                    <a:gd name="T51" fmla="*/ 32 h 96"/>
                    <a:gd name="T52" fmla="*/ 45 w 82"/>
                    <a:gd name="T53" fmla="*/ 40 h 96"/>
                    <a:gd name="T54" fmla="*/ 53 w 82"/>
                    <a:gd name="T55" fmla="*/ 40 h 96"/>
                    <a:gd name="T56" fmla="*/ 53 w 82"/>
                    <a:gd name="T57" fmla="*/ 41 h 96"/>
                    <a:gd name="T58" fmla="*/ 57 w 82"/>
                    <a:gd name="T59" fmla="*/ 48 h 96"/>
                    <a:gd name="T60" fmla="*/ 45 w 82"/>
                    <a:gd name="T61" fmla="*/ 48 h 96"/>
                    <a:gd name="T62" fmla="*/ 45 w 82"/>
                    <a:gd name="T63" fmla="*/ 56 h 96"/>
                    <a:gd name="T64" fmla="*/ 61 w 82"/>
                    <a:gd name="T65" fmla="*/ 56 h 96"/>
                    <a:gd name="T66" fmla="*/ 65 w 82"/>
                    <a:gd name="T67" fmla="*/ 64 h 96"/>
                    <a:gd name="T68" fmla="*/ 17 w 82"/>
                    <a:gd name="T69" fmla="*/ 64 h 96"/>
                    <a:gd name="T70" fmla="*/ 29 w 82"/>
                    <a:gd name="T71" fmla="*/ 41 h 96"/>
                    <a:gd name="T72" fmla="*/ 29 w 82"/>
                    <a:gd name="T73" fmla="*/ 40 h 96"/>
                    <a:gd name="T74" fmla="*/ 29 w 82"/>
                    <a:gd name="T75" fmla="*/ 8 h 96"/>
                    <a:gd name="T76" fmla="*/ 53 w 82"/>
                    <a:gd name="T77" fmla="*/ 8 h 96"/>
                    <a:gd name="T78" fmla="*/ 73 w 82"/>
                    <a:gd name="T79" fmla="*/ 86 h 96"/>
                    <a:gd name="T80" fmla="*/ 69 w 82"/>
                    <a:gd name="T81" fmla="*/ 88 h 96"/>
                    <a:gd name="T82" fmla="*/ 13 w 82"/>
                    <a:gd name="T83" fmla="*/ 88 h 96"/>
                    <a:gd name="T84" fmla="*/ 9 w 82"/>
                    <a:gd name="T85" fmla="*/ 86 h 96"/>
                    <a:gd name="T86" fmla="*/ 8 w 82"/>
                    <a:gd name="T87" fmla="*/ 82 h 96"/>
                    <a:gd name="T88" fmla="*/ 8 w 82"/>
                    <a:gd name="T89" fmla="*/ 80 h 96"/>
                    <a:gd name="T90" fmla="*/ 12 w 82"/>
                    <a:gd name="T91" fmla="*/ 72 h 96"/>
                    <a:gd name="T92" fmla="*/ 70 w 82"/>
                    <a:gd name="T93" fmla="*/ 72 h 96"/>
                    <a:gd name="T94" fmla="*/ 74 w 82"/>
                    <a:gd name="T95" fmla="*/ 80 h 96"/>
                    <a:gd name="T96" fmla="*/ 74 w 82"/>
                    <a:gd name="T97" fmla="*/ 82 h 96"/>
                    <a:gd name="T98" fmla="*/ 73 w 82"/>
                    <a:gd name="T99" fmla="*/ 8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82" h="96">
                      <a:moveTo>
                        <a:pt x="81" y="76"/>
                      </a:moveTo>
                      <a:cubicBezTo>
                        <a:pt x="61" y="39"/>
                        <a:pt x="61" y="39"/>
                        <a:pt x="61" y="39"/>
                      </a:cubicBezTo>
                      <a:cubicBezTo>
                        <a:pt x="61" y="8"/>
                        <a:pt x="61" y="8"/>
                        <a:pt x="61" y="8"/>
                      </a:cubicBezTo>
                      <a:cubicBezTo>
                        <a:pt x="65" y="8"/>
                        <a:pt x="65" y="8"/>
                        <a:pt x="65" y="8"/>
                      </a:cubicBezTo>
                      <a:cubicBezTo>
                        <a:pt x="65" y="0"/>
                        <a:pt x="65" y="0"/>
                        <a:pt x="65" y="0"/>
                      </a:cubicBezTo>
                      <a:cubicBezTo>
                        <a:pt x="61" y="0"/>
                        <a:pt x="61" y="0"/>
                        <a:pt x="61" y="0"/>
                      </a:cubicBezTo>
                      <a:cubicBezTo>
                        <a:pt x="21" y="0"/>
                        <a:pt x="21" y="0"/>
                        <a:pt x="21" y="0"/>
                      </a:cubicBezTo>
                      <a:cubicBezTo>
                        <a:pt x="17" y="0"/>
                        <a:pt x="17" y="0"/>
                        <a:pt x="17" y="0"/>
                      </a:cubicBezTo>
                      <a:cubicBezTo>
                        <a:pt x="17" y="8"/>
                        <a:pt x="17" y="8"/>
                        <a:pt x="17" y="8"/>
                      </a:cubicBezTo>
                      <a:cubicBezTo>
                        <a:pt x="21" y="8"/>
                        <a:pt x="21" y="8"/>
                        <a:pt x="21" y="8"/>
                      </a:cubicBezTo>
                      <a:cubicBezTo>
                        <a:pt x="21" y="39"/>
                        <a:pt x="21" y="39"/>
                        <a:pt x="21" y="39"/>
                      </a:cubicBezTo>
                      <a:cubicBezTo>
                        <a:pt x="1" y="76"/>
                        <a:pt x="1" y="76"/>
                        <a:pt x="1" y="76"/>
                      </a:cubicBezTo>
                      <a:cubicBezTo>
                        <a:pt x="0" y="78"/>
                        <a:pt x="0" y="80"/>
                        <a:pt x="0" y="82"/>
                      </a:cubicBezTo>
                      <a:cubicBezTo>
                        <a:pt x="0" y="86"/>
                        <a:pt x="1" y="89"/>
                        <a:pt x="3" y="92"/>
                      </a:cubicBezTo>
                      <a:cubicBezTo>
                        <a:pt x="6" y="94"/>
                        <a:pt x="9" y="96"/>
                        <a:pt x="13" y="96"/>
                      </a:cubicBezTo>
                      <a:cubicBezTo>
                        <a:pt x="69" y="96"/>
                        <a:pt x="69" y="96"/>
                        <a:pt x="69" y="96"/>
                      </a:cubicBezTo>
                      <a:cubicBezTo>
                        <a:pt x="73" y="96"/>
                        <a:pt x="76" y="94"/>
                        <a:pt x="79" y="92"/>
                      </a:cubicBezTo>
                      <a:cubicBezTo>
                        <a:pt x="81" y="89"/>
                        <a:pt x="82" y="86"/>
                        <a:pt x="82" y="82"/>
                      </a:cubicBezTo>
                      <a:cubicBezTo>
                        <a:pt x="82" y="80"/>
                        <a:pt x="82" y="78"/>
                        <a:pt x="81" y="76"/>
                      </a:cubicBezTo>
                      <a:close/>
                      <a:moveTo>
                        <a:pt x="53" y="8"/>
                      </a:moveTo>
                      <a:cubicBezTo>
                        <a:pt x="53" y="16"/>
                        <a:pt x="53" y="16"/>
                        <a:pt x="53" y="16"/>
                      </a:cubicBezTo>
                      <a:cubicBezTo>
                        <a:pt x="45" y="16"/>
                        <a:pt x="45" y="16"/>
                        <a:pt x="45" y="16"/>
                      </a:cubicBezTo>
                      <a:cubicBezTo>
                        <a:pt x="45" y="24"/>
                        <a:pt x="45" y="24"/>
                        <a:pt x="45" y="24"/>
                      </a:cubicBezTo>
                      <a:cubicBezTo>
                        <a:pt x="53" y="24"/>
                        <a:pt x="53" y="24"/>
                        <a:pt x="53" y="24"/>
                      </a:cubicBezTo>
                      <a:cubicBezTo>
                        <a:pt x="53" y="32"/>
                        <a:pt x="53" y="32"/>
                        <a:pt x="53" y="32"/>
                      </a:cubicBezTo>
                      <a:cubicBezTo>
                        <a:pt x="45" y="32"/>
                        <a:pt x="45" y="32"/>
                        <a:pt x="45" y="32"/>
                      </a:cubicBezTo>
                      <a:cubicBezTo>
                        <a:pt x="45" y="40"/>
                        <a:pt x="45" y="40"/>
                        <a:pt x="45" y="40"/>
                      </a:cubicBezTo>
                      <a:cubicBezTo>
                        <a:pt x="53" y="40"/>
                        <a:pt x="53" y="40"/>
                        <a:pt x="53" y="40"/>
                      </a:cubicBezTo>
                      <a:cubicBezTo>
                        <a:pt x="53" y="41"/>
                        <a:pt x="53" y="41"/>
                        <a:pt x="53" y="41"/>
                      </a:cubicBezTo>
                      <a:cubicBezTo>
                        <a:pt x="57" y="48"/>
                        <a:pt x="57" y="48"/>
                        <a:pt x="57" y="48"/>
                      </a:cubicBezTo>
                      <a:cubicBezTo>
                        <a:pt x="45" y="48"/>
                        <a:pt x="45" y="48"/>
                        <a:pt x="45" y="48"/>
                      </a:cubicBezTo>
                      <a:cubicBezTo>
                        <a:pt x="45" y="56"/>
                        <a:pt x="45" y="56"/>
                        <a:pt x="45" y="56"/>
                      </a:cubicBezTo>
                      <a:cubicBezTo>
                        <a:pt x="61" y="56"/>
                        <a:pt x="61" y="56"/>
                        <a:pt x="61" y="56"/>
                      </a:cubicBezTo>
                      <a:cubicBezTo>
                        <a:pt x="65" y="64"/>
                        <a:pt x="65" y="64"/>
                        <a:pt x="65" y="64"/>
                      </a:cubicBezTo>
                      <a:cubicBezTo>
                        <a:pt x="17" y="64"/>
                        <a:pt x="17" y="64"/>
                        <a:pt x="17" y="64"/>
                      </a:cubicBezTo>
                      <a:cubicBezTo>
                        <a:pt x="29" y="41"/>
                        <a:pt x="29" y="41"/>
                        <a:pt x="29" y="41"/>
                      </a:cubicBezTo>
                      <a:cubicBezTo>
                        <a:pt x="29" y="40"/>
                        <a:pt x="29" y="40"/>
                        <a:pt x="29" y="40"/>
                      </a:cubicBezTo>
                      <a:cubicBezTo>
                        <a:pt x="29" y="8"/>
                        <a:pt x="29" y="8"/>
                        <a:pt x="29" y="8"/>
                      </a:cubicBezTo>
                      <a:lnTo>
                        <a:pt x="53" y="8"/>
                      </a:lnTo>
                      <a:close/>
                      <a:moveTo>
                        <a:pt x="73" y="86"/>
                      </a:moveTo>
                      <a:cubicBezTo>
                        <a:pt x="72" y="87"/>
                        <a:pt x="71" y="88"/>
                        <a:pt x="69" y="88"/>
                      </a:cubicBezTo>
                      <a:cubicBezTo>
                        <a:pt x="13" y="88"/>
                        <a:pt x="13" y="88"/>
                        <a:pt x="13" y="88"/>
                      </a:cubicBezTo>
                      <a:cubicBezTo>
                        <a:pt x="12" y="88"/>
                        <a:pt x="10" y="87"/>
                        <a:pt x="9" y="86"/>
                      </a:cubicBezTo>
                      <a:cubicBezTo>
                        <a:pt x="8" y="85"/>
                        <a:pt x="8" y="84"/>
                        <a:pt x="8" y="82"/>
                      </a:cubicBezTo>
                      <a:cubicBezTo>
                        <a:pt x="8" y="81"/>
                        <a:pt x="8" y="81"/>
                        <a:pt x="8" y="80"/>
                      </a:cubicBezTo>
                      <a:cubicBezTo>
                        <a:pt x="12" y="72"/>
                        <a:pt x="12" y="72"/>
                        <a:pt x="12" y="72"/>
                      </a:cubicBezTo>
                      <a:cubicBezTo>
                        <a:pt x="70" y="72"/>
                        <a:pt x="70" y="72"/>
                        <a:pt x="70" y="72"/>
                      </a:cubicBezTo>
                      <a:cubicBezTo>
                        <a:pt x="74" y="80"/>
                        <a:pt x="74" y="80"/>
                        <a:pt x="74" y="80"/>
                      </a:cubicBezTo>
                      <a:cubicBezTo>
                        <a:pt x="74" y="81"/>
                        <a:pt x="74" y="81"/>
                        <a:pt x="74" y="82"/>
                      </a:cubicBezTo>
                      <a:cubicBezTo>
                        <a:pt x="74" y="84"/>
                        <a:pt x="74" y="85"/>
                        <a:pt x="73" y="86"/>
                      </a:cubicBezTo>
                      <a:close/>
                    </a:path>
                  </a:pathLst>
                </a:custGeom>
                <a:solidFill>
                  <a:srgbClr val="FFFFFF"/>
                </a:solidFill>
                <a:ln>
                  <a:noFill/>
                </a:ln>
              </p:spPr>
              <p:txBody>
                <a:bodyPr vert="horz" wrap="square" lIns="91414" tIns="45706" rIns="91414" bIns="45706"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0" defTabSz="932342" fontAlgn="auto">
                    <a:spcBef>
                      <a:spcPts val="0"/>
                    </a:spcBef>
                    <a:spcAft>
                      <a:spcPts val="0"/>
                    </a:spcAft>
                    <a:defRPr/>
                  </a:pPr>
                  <a:endParaRPr lang="en-US" sz="1100" b="0" kern="0" dirty="0">
                    <a:solidFill>
                      <a:srgbClr val="505050"/>
                    </a:solidFill>
                    <a:latin typeface="Segoe UI"/>
                    <a:cs typeface="Arial" charset="0"/>
                  </a:endParaRPr>
                </a:p>
              </p:txBody>
            </p:sp>
          </p:grpSp>
          <p:grpSp>
            <p:nvGrpSpPr>
              <p:cNvPr id="33" name="Group 32">
                <a:extLst>
                  <a:ext uri="{FF2B5EF4-FFF2-40B4-BE49-F238E27FC236}">
                    <a16:creationId xmlns:a16="http://schemas.microsoft.com/office/drawing/2014/main" id="{79FD68FD-F096-4F99-AC25-951F4850F2AA}"/>
                  </a:ext>
                </a:extLst>
              </p:cNvPr>
              <p:cNvGrpSpPr/>
              <p:nvPr/>
            </p:nvGrpSpPr>
            <p:grpSpPr>
              <a:xfrm>
                <a:off x="6846717" y="5027869"/>
                <a:ext cx="1536006" cy="1115316"/>
                <a:chOff x="3371122" y="3399990"/>
                <a:chExt cx="1435608" cy="1042416"/>
              </a:xfrm>
            </p:grpSpPr>
            <p:sp>
              <p:nvSpPr>
                <p:cNvPr id="34" name="Rectangle 33">
                  <a:extLst>
                    <a:ext uri="{FF2B5EF4-FFF2-40B4-BE49-F238E27FC236}">
                      <a16:creationId xmlns:a16="http://schemas.microsoft.com/office/drawing/2014/main" id="{D26C311E-1456-479A-A449-C57374CD4372}"/>
                    </a:ext>
                  </a:extLst>
                </p:cNvPr>
                <p:cNvSpPr/>
                <p:nvPr/>
              </p:nvSpPr>
              <p:spPr bwMode="auto">
                <a:xfrm>
                  <a:off x="3371122" y="3399990"/>
                  <a:ext cx="1435608" cy="1042416"/>
                </a:xfrm>
                <a:prstGeom prst="rect">
                  <a:avLst/>
                </a:prstGeom>
                <a:solidFill>
                  <a:srgbClr val="D83B01"/>
                </a:solidFill>
                <a:ln w="9525" cap="flat" cmpd="sng" algn="ctr">
                  <a:noFill/>
                  <a:prstDash val="solid"/>
                  <a:headEnd type="none" w="med" len="med"/>
                  <a:tailEnd type="none" w="med" len="med"/>
                </a:ln>
                <a:effectLst/>
              </p:spPr>
              <p:txBody>
                <a:bodyPr rot="0" spcFirstLastPara="0" vert="horz" wrap="square" lIns="0" tIns="146262" rIns="0" bIns="146262"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lvl="0" algn="ctr" defTabSz="932125" fontAlgn="auto">
                    <a:lnSpc>
                      <a:spcPct val="90000"/>
                    </a:lnSpc>
                    <a:spcBef>
                      <a:spcPts val="0"/>
                    </a:spcBef>
                    <a:spcAft>
                      <a:spcPts val="0"/>
                    </a:spcAft>
                    <a:defRPr/>
                  </a:pPr>
                  <a:r>
                    <a:rPr lang="en-US" sz="1050" b="0" kern="0" dirty="0">
                      <a:gradFill>
                        <a:gsLst>
                          <a:gs pos="0">
                            <a:srgbClr val="FFFFFF"/>
                          </a:gs>
                          <a:gs pos="100000">
                            <a:srgbClr val="FFFFFF"/>
                          </a:gs>
                        </a:gsLst>
                        <a:lin ang="5400000" scaled="0"/>
                      </a:gradFill>
                      <a:latin typeface="Segoe UI"/>
                      <a:cs typeface="Segoe UI" pitchFamily="34" charset="0"/>
                    </a:rPr>
                    <a:t>Gateway Connectors</a:t>
                  </a:r>
                </a:p>
                <a:p>
                  <a:pPr lvl="0" algn="ctr" defTabSz="932125" fontAlgn="auto">
                    <a:lnSpc>
                      <a:spcPct val="90000"/>
                    </a:lnSpc>
                    <a:spcBef>
                      <a:spcPts val="0"/>
                    </a:spcBef>
                    <a:spcAft>
                      <a:spcPts val="0"/>
                    </a:spcAft>
                    <a:defRPr/>
                  </a:pPr>
                  <a:r>
                    <a:rPr lang="en-US" sz="1050" b="0" kern="0" dirty="0">
                      <a:gradFill>
                        <a:gsLst>
                          <a:gs pos="0">
                            <a:srgbClr val="FFFFFF"/>
                          </a:gs>
                          <a:gs pos="100000">
                            <a:srgbClr val="FFFFFF"/>
                          </a:gs>
                        </a:gsLst>
                        <a:lin ang="5400000" scaled="0"/>
                      </a:gradFill>
                      <a:latin typeface="Segoe UI"/>
                      <a:cs typeface="Segoe UI" pitchFamily="34" charset="0"/>
                    </a:rPr>
                    <a:t>           </a:t>
                  </a:r>
                </a:p>
              </p:txBody>
            </p:sp>
            <p:sp>
              <p:nvSpPr>
                <p:cNvPr id="35" name="Freeform 29">
                  <a:extLst>
                    <a:ext uri="{FF2B5EF4-FFF2-40B4-BE49-F238E27FC236}">
                      <a16:creationId xmlns:a16="http://schemas.microsoft.com/office/drawing/2014/main" id="{E3C060DA-4D78-4608-BDAC-4D10C3962058}"/>
                    </a:ext>
                  </a:extLst>
                </p:cNvPr>
                <p:cNvSpPr>
                  <a:spLocks/>
                </p:cNvSpPr>
                <p:nvPr/>
              </p:nvSpPr>
              <p:spPr bwMode="auto">
                <a:xfrm>
                  <a:off x="3917293" y="4051205"/>
                  <a:ext cx="343266" cy="217742"/>
                </a:xfrm>
                <a:custGeom>
                  <a:avLst/>
                  <a:gdLst>
                    <a:gd name="T0" fmla="*/ 184 w 268"/>
                    <a:gd name="T1" fmla="*/ 42 h 170"/>
                    <a:gd name="T2" fmla="*/ 184 w 268"/>
                    <a:gd name="T3" fmla="*/ 25 h 170"/>
                    <a:gd name="T4" fmla="*/ 168 w 268"/>
                    <a:gd name="T5" fmla="*/ 25 h 170"/>
                    <a:gd name="T6" fmla="*/ 100 w 268"/>
                    <a:gd name="T7" fmla="*/ 25 h 170"/>
                    <a:gd name="T8" fmla="*/ 100 w 268"/>
                    <a:gd name="T9" fmla="*/ 17 h 170"/>
                    <a:gd name="T10" fmla="*/ 100 w 268"/>
                    <a:gd name="T11" fmla="*/ 0 h 170"/>
                    <a:gd name="T12" fmla="*/ 84 w 268"/>
                    <a:gd name="T13" fmla="*/ 0 h 170"/>
                    <a:gd name="T14" fmla="*/ 0 w 268"/>
                    <a:gd name="T15" fmla="*/ 0 h 170"/>
                    <a:gd name="T16" fmla="*/ 0 w 268"/>
                    <a:gd name="T17" fmla="*/ 17 h 170"/>
                    <a:gd name="T18" fmla="*/ 84 w 268"/>
                    <a:gd name="T19" fmla="*/ 17 h 170"/>
                    <a:gd name="T20" fmla="*/ 84 w 268"/>
                    <a:gd name="T21" fmla="*/ 51 h 170"/>
                    <a:gd name="T22" fmla="*/ 0 w 268"/>
                    <a:gd name="T23" fmla="*/ 51 h 170"/>
                    <a:gd name="T24" fmla="*/ 0 w 268"/>
                    <a:gd name="T25" fmla="*/ 68 h 170"/>
                    <a:gd name="T26" fmla="*/ 84 w 268"/>
                    <a:gd name="T27" fmla="*/ 68 h 170"/>
                    <a:gd name="T28" fmla="*/ 100 w 268"/>
                    <a:gd name="T29" fmla="*/ 68 h 170"/>
                    <a:gd name="T30" fmla="*/ 100 w 268"/>
                    <a:gd name="T31" fmla="*/ 51 h 170"/>
                    <a:gd name="T32" fmla="*/ 100 w 268"/>
                    <a:gd name="T33" fmla="*/ 42 h 170"/>
                    <a:gd name="T34" fmla="*/ 168 w 268"/>
                    <a:gd name="T35" fmla="*/ 42 h 170"/>
                    <a:gd name="T36" fmla="*/ 168 w 268"/>
                    <a:gd name="T37" fmla="*/ 128 h 170"/>
                    <a:gd name="T38" fmla="*/ 100 w 268"/>
                    <a:gd name="T39" fmla="*/ 128 h 170"/>
                    <a:gd name="T40" fmla="*/ 100 w 268"/>
                    <a:gd name="T41" fmla="*/ 119 h 170"/>
                    <a:gd name="T42" fmla="*/ 100 w 268"/>
                    <a:gd name="T43" fmla="*/ 102 h 170"/>
                    <a:gd name="T44" fmla="*/ 84 w 268"/>
                    <a:gd name="T45" fmla="*/ 102 h 170"/>
                    <a:gd name="T46" fmla="*/ 0 w 268"/>
                    <a:gd name="T47" fmla="*/ 102 h 170"/>
                    <a:gd name="T48" fmla="*/ 0 w 268"/>
                    <a:gd name="T49" fmla="*/ 119 h 170"/>
                    <a:gd name="T50" fmla="*/ 84 w 268"/>
                    <a:gd name="T51" fmla="*/ 119 h 170"/>
                    <a:gd name="T52" fmla="*/ 84 w 268"/>
                    <a:gd name="T53" fmla="*/ 153 h 170"/>
                    <a:gd name="T54" fmla="*/ 0 w 268"/>
                    <a:gd name="T55" fmla="*/ 153 h 170"/>
                    <a:gd name="T56" fmla="*/ 0 w 268"/>
                    <a:gd name="T57" fmla="*/ 170 h 170"/>
                    <a:gd name="T58" fmla="*/ 84 w 268"/>
                    <a:gd name="T59" fmla="*/ 170 h 170"/>
                    <a:gd name="T60" fmla="*/ 100 w 268"/>
                    <a:gd name="T61" fmla="*/ 170 h 170"/>
                    <a:gd name="T62" fmla="*/ 100 w 268"/>
                    <a:gd name="T63" fmla="*/ 153 h 170"/>
                    <a:gd name="T64" fmla="*/ 100 w 268"/>
                    <a:gd name="T65" fmla="*/ 145 h 170"/>
                    <a:gd name="T66" fmla="*/ 168 w 268"/>
                    <a:gd name="T67" fmla="*/ 145 h 170"/>
                    <a:gd name="T68" fmla="*/ 184 w 268"/>
                    <a:gd name="T69" fmla="*/ 145 h 170"/>
                    <a:gd name="T70" fmla="*/ 184 w 268"/>
                    <a:gd name="T71" fmla="*/ 128 h 170"/>
                    <a:gd name="T72" fmla="*/ 184 w 268"/>
                    <a:gd name="T73" fmla="*/ 94 h 170"/>
                    <a:gd name="T74" fmla="*/ 268 w 268"/>
                    <a:gd name="T75" fmla="*/ 94 h 170"/>
                    <a:gd name="T76" fmla="*/ 268 w 268"/>
                    <a:gd name="T77" fmla="*/ 77 h 170"/>
                    <a:gd name="T78" fmla="*/ 184 w 268"/>
                    <a:gd name="T79" fmla="*/ 77 h 170"/>
                    <a:gd name="T80" fmla="*/ 184 w 268"/>
                    <a:gd name="T81" fmla="*/ 42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68" h="170">
                      <a:moveTo>
                        <a:pt x="184" y="42"/>
                      </a:moveTo>
                      <a:lnTo>
                        <a:pt x="184" y="25"/>
                      </a:lnTo>
                      <a:lnTo>
                        <a:pt x="168" y="25"/>
                      </a:lnTo>
                      <a:lnTo>
                        <a:pt x="100" y="25"/>
                      </a:lnTo>
                      <a:lnTo>
                        <a:pt x="100" y="17"/>
                      </a:lnTo>
                      <a:lnTo>
                        <a:pt x="100" y="0"/>
                      </a:lnTo>
                      <a:lnTo>
                        <a:pt x="84" y="0"/>
                      </a:lnTo>
                      <a:lnTo>
                        <a:pt x="0" y="0"/>
                      </a:lnTo>
                      <a:lnTo>
                        <a:pt x="0" y="17"/>
                      </a:lnTo>
                      <a:lnTo>
                        <a:pt x="84" y="17"/>
                      </a:lnTo>
                      <a:lnTo>
                        <a:pt x="84" y="51"/>
                      </a:lnTo>
                      <a:lnTo>
                        <a:pt x="0" y="51"/>
                      </a:lnTo>
                      <a:lnTo>
                        <a:pt x="0" y="68"/>
                      </a:lnTo>
                      <a:lnTo>
                        <a:pt x="84" y="68"/>
                      </a:lnTo>
                      <a:lnTo>
                        <a:pt x="100" y="68"/>
                      </a:lnTo>
                      <a:lnTo>
                        <a:pt x="100" y="51"/>
                      </a:lnTo>
                      <a:lnTo>
                        <a:pt x="100" y="42"/>
                      </a:lnTo>
                      <a:lnTo>
                        <a:pt x="168" y="42"/>
                      </a:lnTo>
                      <a:lnTo>
                        <a:pt x="168" y="128"/>
                      </a:lnTo>
                      <a:lnTo>
                        <a:pt x="100" y="128"/>
                      </a:lnTo>
                      <a:lnTo>
                        <a:pt x="100" y="119"/>
                      </a:lnTo>
                      <a:lnTo>
                        <a:pt x="100" y="102"/>
                      </a:lnTo>
                      <a:lnTo>
                        <a:pt x="84" y="102"/>
                      </a:lnTo>
                      <a:lnTo>
                        <a:pt x="0" y="102"/>
                      </a:lnTo>
                      <a:lnTo>
                        <a:pt x="0" y="119"/>
                      </a:lnTo>
                      <a:lnTo>
                        <a:pt x="84" y="119"/>
                      </a:lnTo>
                      <a:lnTo>
                        <a:pt x="84" y="153"/>
                      </a:lnTo>
                      <a:lnTo>
                        <a:pt x="0" y="153"/>
                      </a:lnTo>
                      <a:lnTo>
                        <a:pt x="0" y="170"/>
                      </a:lnTo>
                      <a:lnTo>
                        <a:pt x="84" y="170"/>
                      </a:lnTo>
                      <a:lnTo>
                        <a:pt x="100" y="170"/>
                      </a:lnTo>
                      <a:lnTo>
                        <a:pt x="100" y="153"/>
                      </a:lnTo>
                      <a:lnTo>
                        <a:pt x="100" y="145"/>
                      </a:lnTo>
                      <a:lnTo>
                        <a:pt x="168" y="145"/>
                      </a:lnTo>
                      <a:lnTo>
                        <a:pt x="184" y="145"/>
                      </a:lnTo>
                      <a:lnTo>
                        <a:pt x="184" y="128"/>
                      </a:lnTo>
                      <a:lnTo>
                        <a:pt x="184" y="94"/>
                      </a:lnTo>
                      <a:lnTo>
                        <a:pt x="268" y="94"/>
                      </a:lnTo>
                      <a:lnTo>
                        <a:pt x="268" y="77"/>
                      </a:lnTo>
                      <a:lnTo>
                        <a:pt x="184" y="77"/>
                      </a:lnTo>
                      <a:lnTo>
                        <a:pt x="184" y="42"/>
                      </a:lnTo>
                      <a:close/>
                    </a:path>
                  </a:pathLst>
                </a:custGeom>
                <a:solidFill>
                  <a:srgbClr val="FFFFFF"/>
                </a:solidFill>
                <a:ln>
                  <a:noFill/>
                </a:ln>
              </p:spPr>
              <p:txBody>
                <a:bodyPr vert="horz" wrap="square" lIns="91414" tIns="45706" rIns="91414" bIns="45706"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0" defTabSz="932342" fontAlgn="auto">
                    <a:spcBef>
                      <a:spcPts val="0"/>
                    </a:spcBef>
                    <a:spcAft>
                      <a:spcPts val="0"/>
                    </a:spcAft>
                    <a:defRPr/>
                  </a:pPr>
                  <a:endParaRPr lang="en-US" sz="1100" b="0" kern="0" dirty="0">
                    <a:solidFill>
                      <a:srgbClr val="505050"/>
                    </a:solidFill>
                    <a:latin typeface="Segoe UI"/>
                    <a:cs typeface="Arial" charset="0"/>
                  </a:endParaRPr>
                </a:p>
              </p:txBody>
            </p:sp>
          </p:grpSp>
        </p:grpSp>
        <p:grpSp>
          <p:nvGrpSpPr>
            <p:cNvPr id="8" name="Group 7">
              <a:extLst>
                <a:ext uri="{FF2B5EF4-FFF2-40B4-BE49-F238E27FC236}">
                  <a16:creationId xmlns:a16="http://schemas.microsoft.com/office/drawing/2014/main" id="{D7C6A483-F53C-498C-A72F-069DFCD2A9A6}"/>
                </a:ext>
              </a:extLst>
            </p:cNvPr>
            <p:cNvGrpSpPr/>
            <p:nvPr/>
          </p:nvGrpSpPr>
          <p:grpSpPr>
            <a:xfrm>
              <a:off x="2121166" y="1909453"/>
              <a:ext cx="4061825" cy="2239830"/>
              <a:chOff x="3607295" y="2342403"/>
              <a:chExt cx="3982543" cy="2196111"/>
            </a:xfrm>
          </p:grpSpPr>
          <p:sp>
            <p:nvSpPr>
              <p:cNvPr id="27" name="Rectangle 26">
                <a:extLst>
                  <a:ext uri="{FF2B5EF4-FFF2-40B4-BE49-F238E27FC236}">
                    <a16:creationId xmlns:a16="http://schemas.microsoft.com/office/drawing/2014/main" id="{76CBE91B-0694-4F47-B7EC-9FB8D5A936EB}"/>
                  </a:ext>
                </a:extLst>
              </p:cNvPr>
              <p:cNvSpPr/>
              <p:nvPr/>
            </p:nvSpPr>
            <p:spPr bwMode="auto">
              <a:xfrm>
                <a:off x="3607295" y="2342403"/>
                <a:ext cx="3982543" cy="593844"/>
              </a:xfrm>
              <a:prstGeom prst="rect">
                <a:avLst/>
              </a:prstGeom>
              <a:solidFill>
                <a:srgbClr val="D83B01"/>
              </a:solidFill>
              <a:ln w="9525" cap="flat" cmpd="sng" algn="ctr">
                <a:noFill/>
                <a:prstDash val="solid"/>
                <a:headEnd type="none" w="med" len="med"/>
                <a:tailEnd type="none" w="med" len="med"/>
              </a:ln>
              <a:effectLst/>
            </p:spPr>
            <p:txBody>
              <a:bodyPr rot="0" spcFirstLastPara="0" vert="horz" wrap="square" lIns="932603" tIns="149217" rIns="186521" bIns="149217"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lvl="0" defTabSz="951039" fontAlgn="auto">
                  <a:lnSpc>
                    <a:spcPct val="90000"/>
                  </a:lnSpc>
                  <a:spcBef>
                    <a:spcPts val="0"/>
                  </a:spcBef>
                  <a:spcAft>
                    <a:spcPts val="0"/>
                  </a:spcAft>
                  <a:defRPr/>
                </a:pPr>
                <a:r>
                  <a:rPr lang="en-US" sz="1600" b="0" kern="0" dirty="0">
                    <a:gradFill>
                      <a:gsLst>
                        <a:gs pos="0">
                          <a:srgbClr val="FFFFFF"/>
                        </a:gs>
                        <a:gs pos="100000">
                          <a:srgbClr val="FFFFFF"/>
                        </a:gs>
                      </a:gsLst>
                      <a:lin ang="5400000" scaled="0"/>
                    </a:gradFill>
                    <a:latin typeface="Segoe UI Semilight"/>
                    <a:ea typeface="Segoe UI" pitchFamily="34" charset="0"/>
                    <a:cs typeface="Segoe UI" pitchFamily="34" charset="0"/>
                  </a:rPr>
                  <a:t>Functions</a:t>
                </a:r>
              </a:p>
            </p:txBody>
          </p:sp>
          <p:sp>
            <p:nvSpPr>
              <p:cNvPr id="28" name="Rectangle 27">
                <a:extLst>
                  <a:ext uri="{FF2B5EF4-FFF2-40B4-BE49-F238E27FC236}">
                    <a16:creationId xmlns:a16="http://schemas.microsoft.com/office/drawing/2014/main" id="{5403EF43-E513-4431-A1BF-9A282601A46E}"/>
                  </a:ext>
                </a:extLst>
              </p:cNvPr>
              <p:cNvSpPr/>
              <p:nvPr/>
            </p:nvSpPr>
            <p:spPr bwMode="auto">
              <a:xfrm>
                <a:off x="3607295" y="2936247"/>
                <a:ext cx="3982543" cy="1602267"/>
              </a:xfrm>
              <a:prstGeom prst="rect">
                <a:avLst/>
              </a:prstGeom>
              <a:solidFill>
                <a:srgbClr val="353535">
                  <a:lumMod val="20000"/>
                  <a:lumOff val="80000"/>
                </a:srgbClr>
              </a:solidFill>
              <a:ln w="9525" cap="flat" cmpd="sng" algn="ctr">
                <a:noFill/>
                <a:prstDash val="solid"/>
                <a:headEnd type="none" w="med" len="med"/>
                <a:tailEnd type="none" w="med" len="med"/>
              </a:ln>
              <a:effectLst/>
            </p:spPr>
            <p:txBody>
              <a:bodyPr rot="0" spcFirstLastPara="0" vert="horz" wrap="square" lIns="186521" tIns="149217" rIns="186521" bIns="149217"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233152" lvl="0" indent="-233152" defTabSz="932597" fontAlgn="auto">
                  <a:spcBef>
                    <a:spcPts val="0"/>
                  </a:spcBef>
                  <a:spcAft>
                    <a:spcPts val="1224"/>
                  </a:spcAft>
                  <a:buFont typeface="Arial" panose="020B0604020202020204" pitchFamily="34" charset="0"/>
                  <a:buChar char="•"/>
                  <a:defRPr/>
                </a:pPr>
                <a:r>
                  <a:rPr lang="en-US" sz="1400" b="0" kern="0" dirty="0">
                    <a:gradFill>
                      <a:gsLst>
                        <a:gs pos="1250">
                          <a:srgbClr val="353535"/>
                        </a:gs>
                        <a:gs pos="100000">
                          <a:srgbClr val="353535"/>
                        </a:gs>
                      </a:gsLst>
                      <a:lin ang="5400000" scaled="0"/>
                    </a:gradFill>
                    <a:latin typeface="Segoe UI Semilight"/>
                    <a:ea typeface="Times New Roman" panose="02020603050405020304" pitchFamily="18" charset="0"/>
                    <a:cs typeface="Arial" charset="0"/>
                  </a:rPr>
                  <a:t>Developer tooling</a:t>
                </a:r>
                <a:endParaRPr lang="en-US" sz="1400" b="0" kern="0" dirty="0">
                  <a:gradFill>
                    <a:gsLst>
                      <a:gs pos="1250">
                        <a:srgbClr val="353535"/>
                      </a:gs>
                      <a:gs pos="100000">
                        <a:srgbClr val="353535"/>
                      </a:gs>
                    </a:gsLst>
                    <a:lin ang="5400000" scaled="0"/>
                  </a:gradFill>
                  <a:latin typeface="Segoe UI Semilight"/>
                  <a:ea typeface="Calibri" panose="020F0502020204030204" pitchFamily="34" charset="0"/>
                  <a:cs typeface="Arial" charset="0"/>
                </a:endParaRPr>
              </a:p>
              <a:p>
                <a:pPr marL="233152" lvl="0" indent="-233152" defTabSz="932597" fontAlgn="auto">
                  <a:spcBef>
                    <a:spcPts val="0"/>
                  </a:spcBef>
                  <a:spcAft>
                    <a:spcPts val="1224"/>
                  </a:spcAft>
                  <a:buFont typeface="Arial" panose="020B0604020202020204" pitchFamily="34" charset="0"/>
                  <a:buChar char="•"/>
                  <a:defRPr/>
                </a:pPr>
                <a:r>
                  <a:rPr lang="en-US" sz="1400" b="0" kern="0" dirty="0">
                    <a:gradFill>
                      <a:gsLst>
                        <a:gs pos="1250">
                          <a:srgbClr val="353535"/>
                        </a:gs>
                        <a:gs pos="100000">
                          <a:srgbClr val="353535"/>
                        </a:gs>
                      </a:gsLst>
                      <a:lin ang="5400000" scaled="0"/>
                    </a:gradFill>
                    <a:latin typeface="Segoe UI Semilight"/>
                    <a:ea typeface="Times New Roman" panose="02020603050405020304" pitchFamily="18" charset="0"/>
                    <a:cs typeface="Arial" charset="0"/>
                  </a:rPr>
                  <a:t>Bindings and triggers</a:t>
                </a:r>
                <a:endParaRPr lang="en-US" sz="1400" b="0" kern="0" dirty="0">
                  <a:gradFill>
                    <a:gsLst>
                      <a:gs pos="1250">
                        <a:srgbClr val="353535"/>
                      </a:gs>
                      <a:gs pos="100000">
                        <a:srgbClr val="353535"/>
                      </a:gs>
                    </a:gsLst>
                    <a:lin ang="5400000" scaled="0"/>
                  </a:gradFill>
                  <a:latin typeface="Segoe UI Semilight"/>
                  <a:ea typeface="Calibri" panose="020F0502020204030204" pitchFamily="34" charset="0"/>
                  <a:cs typeface="Arial" charset="0"/>
                </a:endParaRPr>
              </a:p>
              <a:p>
                <a:pPr marL="233152" lvl="0" indent="-233152" defTabSz="932597" fontAlgn="auto">
                  <a:spcBef>
                    <a:spcPts val="0"/>
                  </a:spcBef>
                  <a:spcAft>
                    <a:spcPts val="1224"/>
                  </a:spcAft>
                  <a:buFont typeface="Arial" panose="020B0604020202020204" pitchFamily="34" charset="0"/>
                  <a:buChar char="•"/>
                  <a:defRPr/>
                </a:pPr>
                <a:r>
                  <a:rPr lang="en-US" sz="1400" b="0" kern="0" dirty="0">
                    <a:gradFill>
                      <a:gsLst>
                        <a:gs pos="1250">
                          <a:srgbClr val="353535"/>
                        </a:gs>
                        <a:gs pos="100000">
                          <a:srgbClr val="353535"/>
                        </a:gs>
                      </a:gsLst>
                      <a:lin ang="5400000" scaled="0"/>
                    </a:gradFill>
                    <a:latin typeface="Segoe UI Semilight"/>
                    <a:ea typeface="Times New Roman" panose="02020603050405020304" pitchFamily="18" charset="0"/>
                    <a:cs typeface="Arial" charset="0"/>
                  </a:rPr>
                  <a:t>Open source</a:t>
                </a:r>
                <a:endParaRPr lang="en-US" sz="1400" b="0" kern="0" dirty="0">
                  <a:gradFill>
                    <a:gsLst>
                      <a:gs pos="1250">
                        <a:srgbClr val="353535"/>
                      </a:gs>
                      <a:gs pos="100000">
                        <a:srgbClr val="353535"/>
                      </a:gs>
                    </a:gsLst>
                    <a:lin ang="5400000" scaled="0"/>
                  </a:gradFill>
                  <a:latin typeface="Segoe UI Semilight"/>
                  <a:ea typeface="Calibri" panose="020F0502020204030204" pitchFamily="34" charset="0"/>
                  <a:cs typeface="Arial" charset="0"/>
                </a:endParaRPr>
              </a:p>
            </p:txBody>
          </p:sp>
        </p:grpSp>
        <p:grpSp>
          <p:nvGrpSpPr>
            <p:cNvPr id="9" name="Group 8">
              <a:extLst>
                <a:ext uri="{FF2B5EF4-FFF2-40B4-BE49-F238E27FC236}">
                  <a16:creationId xmlns:a16="http://schemas.microsoft.com/office/drawing/2014/main" id="{CEDD0912-E99B-4CD6-98F4-C9400BC0C392}"/>
                </a:ext>
              </a:extLst>
            </p:cNvPr>
            <p:cNvGrpSpPr/>
            <p:nvPr/>
          </p:nvGrpSpPr>
          <p:grpSpPr>
            <a:xfrm>
              <a:off x="6233746" y="1909453"/>
              <a:ext cx="4061825" cy="2239830"/>
              <a:chOff x="7639602" y="2342403"/>
              <a:chExt cx="3982543" cy="2196111"/>
            </a:xfrm>
          </p:grpSpPr>
          <p:sp>
            <p:nvSpPr>
              <p:cNvPr id="25" name="Rectangle 24">
                <a:extLst>
                  <a:ext uri="{FF2B5EF4-FFF2-40B4-BE49-F238E27FC236}">
                    <a16:creationId xmlns:a16="http://schemas.microsoft.com/office/drawing/2014/main" id="{ADF18A83-2409-4E6D-9CA6-41BDD1771B24}"/>
                  </a:ext>
                </a:extLst>
              </p:cNvPr>
              <p:cNvSpPr/>
              <p:nvPr/>
            </p:nvSpPr>
            <p:spPr bwMode="auto">
              <a:xfrm>
                <a:off x="7639602" y="2342403"/>
                <a:ext cx="3982543" cy="593844"/>
              </a:xfrm>
              <a:prstGeom prst="rect">
                <a:avLst/>
              </a:prstGeom>
              <a:solidFill>
                <a:srgbClr val="D83B01"/>
              </a:solidFill>
              <a:ln w="9525" cap="flat" cmpd="sng" algn="ctr">
                <a:noFill/>
                <a:prstDash val="solid"/>
                <a:headEnd type="none" w="med" len="med"/>
                <a:tailEnd type="none" w="med" len="med"/>
              </a:ln>
              <a:effectLst/>
            </p:spPr>
            <p:txBody>
              <a:bodyPr rot="0" spcFirstLastPara="0" vert="horz" wrap="square" lIns="932603" tIns="149217" rIns="186521" bIns="149217"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lvl="0" defTabSz="951039" fontAlgn="auto">
                  <a:lnSpc>
                    <a:spcPct val="90000"/>
                  </a:lnSpc>
                  <a:spcBef>
                    <a:spcPts val="0"/>
                  </a:spcBef>
                  <a:spcAft>
                    <a:spcPts val="0"/>
                  </a:spcAft>
                  <a:defRPr/>
                </a:pPr>
                <a:r>
                  <a:rPr lang="en-US" sz="1600" b="0" kern="0" dirty="0">
                    <a:gradFill>
                      <a:gsLst>
                        <a:gs pos="0">
                          <a:srgbClr val="FFFFFF"/>
                        </a:gs>
                        <a:gs pos="100000">
                          <a:srgbClr val="FFFFFF"/>
                        </a:gs>
                      </a:gsLst>
                      <a:lin ang="5400000" scaled="0"/>
                    </a:gradFill>
                    <a:latin typeface="Segoe UI Semilight"/>
                    <a:ea typeface="Segoe UI" pitchFamily="34" charset="0"/>
                    <a:cs typeface="Segoe UI" pitchFamily="34" charset="0"/>
                  </a:rPr>
                  <a:t>Logic apps</a:t>
                </a:r>
              </a:p>
            </p:txBody>
          </p:sp>
          <p:sp>
            <p:nvSpPr>
              <p:cNvPr id="26" name="Rectangle 25">
                <a:extLst>
                  <a:ext uri="{FF2B5EF4-FFF2-40B4-BE49-F238E27FC236}">
                    <a16:creationId xmlns:a16="http://schemas.microsoft.com/office/drawing/2014/main" id="{AA12B6B1-85F2-4C7C-800A-E7D125F053C1}"/>
                  </a:ext>
                </a:extLst>
              </p:cNvPr>
              <p:cNvSpPr/>
              <p:nvPr/>
            </p:nvSpPr>
            <p:spPr bwMode="auto">
              <a:xfrm>
                <a:off x="7639602" y="2936247"/>
                <a:ext cx="3982543" cy="1602267"/>
              </a:xfrm>
              <a:prstGeom prst="rect">
                <a:avLst/>
              </a:prstGeom>
              <a:solidFill>
                <a:srgbClr val="353535">
                  <a:lumMod val="20000"/>
                  <a:lumOff val="80000"/>
                </a:srgbClr>
              </a:solidFill>
              <a:ln w="9525" cap="flat" cmpd="sng" algn="ctr">
                <a:noFill/>
                <a:prstDash val="solid"/>
                <a:headEnd type="none" w="med" len="med"/>
                <a:tailEnd type="none" w="med" len="med"/>
              </a:ln>
              <a:effectLst/>
            </p:spPr>
            <p:txBody>
              <a:bodyPr rot="0" spcFirstLastPara="0" vert="horz" wrap="square" lIns="186521" tIns="149217" rIns="186521" bIns="149217"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233152" lvl="0" indent="-233152" defTabSz="932597" fontAlgn="auto">
                  <a:spcBef>
                    <a:spcPts val="0"/>
                  </a:spcBef>
                  <a:spcAft>
                    <a:spcPts val="1224"/>
                  </a:spcAft>
                  <a:buFont typeface="Arial" panose="020B0604020202020204" pitchFamily="34" charset="0"/>
                  <a:buChar char="•"/>
                  <a:defRPr/>
                </a:pPr>
                <a:r>
                  <a:rPr lang="en-US" sz="1400" b="0" kern="0" dirty="0">
                    <a:gradFill>
                      <a:gsLst>
                        <a:gs pos="1250">
                          <a:srgbClr val="353535"/>
                        </a:gs>
                        <a:gs pos="100000">
                          <a:srgbClr val="353535"/>
                        </a:gs>
                      </a:gsLst>
                      <a:lin ang="5400000" scaled="0"/>
                    </a:gradFill>
                    <a:latin typeface="Segoe UI Semilight"/>
                    <a:ea typeface="Times New Roman" panose="02020603050405020304" pitchFamily="18" charset="0"/>
                    <a:cs typeface="Arial" charset="0"/>
                  </a:rPr>
                  <a:t>Visual designer</a:t>
                </a:r>
                <a:endParaRPr lang="en-US" sz="1400" b="0" kern="0" dirty="0">
                  <a:gradFill>
                    <a:gsLst>
                      <a:gs pos="1250">
                        <a:srgbClr val="353535"/>
                      </a:gs>
                      <a:gs pos="100000">
                        <a:srgbClr val="353535"/>
                      </a:gs>
                    </a:gsLst>
                    <a:lin ang="5400000" scaled="0"/>
                  </a:gradFill>
                  <a:latin typeface="Segoe UI Semilight"/>
                  <a:ea typeface="Calibri" panose="020F0502020204030204" pitchFamily="34" charset="0"/>
                  <a:cs typeface="Arial" charset="0"/>
                </a:endParaRPr>
              </a:p>
              <a:p>
                <a:pPr marL="233152" lvl="0" indent="-233152" defTabSz="932597" fontAlgn="auto">
                  <a:spcBef>
                    <a:spcPts val="0"/>
                  </a:spcBef>
                  <a:spcAft>
                    <a:spcPts val="1224"/>
                  </a:spcAft>
                  <a:buFont typeface="Arial" panose="020B0604020202020204" pitchFamily="34" charset="0"/>
                  <a:buChar char="•"/>
                  <a:defRPr/>
                </a:pPr>
                <a:r>
                  <a:rPr lang="en-US" sz="1400" b="0" kern="0" dirty="0">
                    <a:gradFill>
                      <a:gsLst>
                        <a:gs pos="1250">
                          <a:srgbClr val="353535"/>
                        </a:gs>
                        <a:gs pos="100000">
                          <a:srgbClr val="353535"/>
                        </a:gs>
                      </a:gsLst>
                      <a:lin ang="5400000" scaled="0"/>
                    </a:gradFill>
                    <a:latin typeface="Segoe UI Semilight"/>
                    <a:ea typeface="Times New Roman" panose="02020603050405020304" pitchFamily="18" charset="0"/>
                    <a:cs typeface="Arial" charset="0"/>
                  </a:rPr>
                  <a:t>100+ connectors</a:t>
                </a:r>
                <a:endParaRPr lang="en-US" sz="1400" b="0" kern="0" dirty="0">
                  <a:gradFill>
                    <a:gsLst>
                      <a:gs pos="1250">
                        <a:srgbClr val="353535"/>
                      </a:gs>
                      <a:gs pos="100000">
                        <a:srgbClr val="353535"/>
                      </a:gs>
                    </a:gsLst>
                    <a:lin ang="5400000" scaled="0"/>
                  </a:gradFill>
                  <a:latin typeface="Segoe UI Semilight"/>
                  <a:ea typeface="Calibri" panose="020F0502020204030204" pitchFamily="34" charset="0"/>
                  <a:cs typeface="Arial" charset="0"/>
                </a:endParaRPr>
              </a:p>
              <a:p>
                <a:pPr marL="233152" lvl="0" indent="-233152" defTabSz="932597" fontAlgn="auto">
                  <a:spcBef>
                    <a:spcPts val="0"/>
                  </a:spcBef>
                  <a:spcAft>
                    <a:spcPts val="1224"/>
                  </a:spcAft>
                  <a:buFont typeface="Arial" panose="020B0604020202020204" pitchFamily="34" charset="0"/>
                  <a:buChar char="•"/>
                  <a:defRPr/>
                </a:pPr>
                <a:r>
                  <a:rPr lang="en-US" sz="1400" b="0" kern="0" dirty="0">
                    <a:gradFill>
                      <a:gsLst>
                        <a:gs pos="1250">
                          <a:srgbClr val="353535"/>
                        </a:gs>
                        <a:gs pos="100000">
                          <a:srgbClr val="353535"/>
                        </a:gs>
                      </a:gsLst>
                      <a:lin ang="5400000" scaled="0"/>
                    </a:gradFill>
                    <a:latin typeface="Segoe UI Semilight"/>
                    <a:ea typeface="Times New Roman" panose="02020603050405020304" pitchFamily="18" charset="0"/>
                    <a:cs typeface="Arial" charset="0"/>
                  </a:rPr>
                  <a:t>Functions orchestration</a:t>
                </a:r>
                <a:endParaRPr lang="en-US" sz="1400" b="0" kern="0" dirty="0">
                  <a:gradFill>
                    <a:gsLst>
                      <a:gs pos="1250">
                        <a:srgbClr val="353535"/>
                      </a:gs>
                      <a:gs pos="100000">
                        <a:srgbClr val="353535"/>
                      </a:gs>
                    </a:gsLst>
                    <a:lin ang="5400000" scaled="0"/>
                  </a:gradFill>
                  <a:latin typeface="Segoe UI Semilight"/>
                  <a:ea typeface="Calibri" panose="020F0502020204030204" pitchFamily="34" charset="0"/>
                  <a:cs typeface="Arial" charset="0"/>
                </a:endParaRPr>
              </a:p>
            </p:txBody>
          </p:sp>
        </p:grpSp>
        <p:grpSp>
          <p:nvGrpSpPr>
            <p:cNvPr id="10" name="Group 9">
              <a:extLst>
                <a:ext uri="{FF2B5EF4-FFF2-40B4-BE49-F238E27FC236}">
                  <a16:creationId xmlns:a16="http://schemas.microsoft.com/office/drawing/2014/main" id="{794D1051-0A03-4A56-8FE3-2D9F70D11215}"/>
                </a:ext>
              </a:extLst>
            </p:cNvPr>
            <p:cNvGrpSpPr/>
            <p:nvPr/>
          </p:nvGrpSpPr>
          <p:grpSpPr>
            <a:xfrm>
              <a:off x="2265653" y="2004708"/>
              <a:ext cx="621756" cy="415158"/>
              <a:chOff x="6795675" y="2984792"/>
              <a:chExt cx="651897" cy="435283"/>
            </a:xfrm>
            <a:solidFill>
              <a:srgbClr val="FFFFFF"/>
            </a:solidFill>
          </p:grpSpPr>
          <p:sp>
            <p:nvSpPr>
              <p:cNvPr id="18" name="Freeform 18">
                <a:extLst>
                  <a:ext uri="{FF2B5EF4-FFF2-40B4-BE49-F238E27FC236}">
                    <a16:creationId xmlns:a16="http://schemas.microsoft.com/office/drawing/2014/main" id="{4CA61C8E-9379-4FF3-A910-3D37FF60246C}"/>
                  </a:ext>
                </a:extLst>
              </p:cNvPr>
              <p:cNvSpPr>
                <a:spLocks noEditPoints="1"/>
              </p:cNvSpPr>
              <p:nvPr/>
            </p:nvSpPr>
            <p:spPr bwMode="auto">
              <a:xfrm>
                <a:off x="6989720" y="2984792"/>
                <a:ext cx="263807" cy="435283"/>
              </a:xfrm>
              <a:custGeom>
                <a:avLst/>
                <a:gdLst>
                  <a:gd name="T0" fmla="*/ 160 w 160"/>
                  <a:gd name="T1" fmla="*/ 82 h 264"/>
                  <a:gd name="T2" fmla="*/ 143 w 160"/>
                  <a:gd name="T3" fmla="*/ 82 h 264"/>
                  <a:gd name="T4" fmla="*/ 105 w 160"/>
                  <a:gd name="T5" fmla="*/ 82 h 264"/>
                  <a:gd name="T6" fmla="*/ 149 w 160"/>
                  <a:gd name="T7" fmla="*/ 0 h 264"/>
                  <a:gd name="T8" fmla="*/ 41 w 160"/>
                  <a:gd name="T9" fmla="*/ 0 h 264"/>
                  <a:gd name="T10" fmla="*/ 0 w 160"/>
                  <a:gd name="T11" fmla="*/ 136 h 264"/>
                  <a:gd name="T12" fmla="*/ 55 w 160"/>
                  <a:gd name="T13" fmla="*/ 136 h 264"/>
                  <a:gd name="T14" fmla="*/ 28 w 160"/>
                  <a:gd name="T15" fmla="*/ 264 h 264"/>
                  <a:gd name="T16" fmla="*/ 160 w 160"/>
                  <a:gd name="T17" fmla="*/ 82 h 264"/>
                  <a:gd name="T18" fmla="*/ 23 w 160"/>
                  <a:gd name="T19" fmla="*/ 120 h 264"/>
                  <a:gd name="T20" fmla="*/ 53 w 160"/>
                  <a:gd name="T21" fmla="*/ 17 h 264"/>
                  <a:gd name="T22" fmla="*/ 119 w 160"/>
                  <a:gd name="T23" fmla="*/ 17 h 264"/>
                  <a:gd name="T24" fmla="*/ 77 w 160"/>
                  <a:gd name="T25" fmla="*/ 99 h 264"/>
                  <a:gd name="T26" fmla="*/ 126 w 160"/>
                  <a:gd name="T27" fmla="*/ 99 h 264"/>
                  <a:gd name="T28" fmla="*/ 62 w 160"/>
                  <a:gd name="T29" fmla="*/ 189 h 264"/>
                  <a:gd name="T30" fmla="*/ 75 w 160"/>
                  <a:gd name="T31" fmla="*/ 120 h 264"/>
                  <a:gd name="T32" fmla="*/ 23 w 160"/>
                  <a:gd name="T33" fmla="*/ 120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0" h="264">
                    <a:moveTo>
                      <a:pt x="160" y="82"/>
                    </a:moveTo>
                    <a:lnTo>
                      <a:pt x="143" y="82"/>
                    </a:lnTo>
                    <a:lnTo>
                      <a:pt x="105" y="82"/>
                    </a:lnTo>
                    <a:lnTo>
                      <a:pt x="149" y="0"/>
                    </a:lnTo>
                    <a:lnTo>
                      <a:pt x="41" y="0"/>
                    </a:lnTo>
                    <a:lnTo>
                      <a:pt x="0" y="136"/>
                    </a:lnTo>
                    <a:lnTo>
                      <a:pt x="55" y="136"/>
                    </a:lnTo>
                    <a:lnTo>
                      <a:pt x="28" y="264"/>
                    </a:lnTo>
                    <a:lnTo>
                      <a:pt x="160" y="82"/>
                    </a:lnTo>
                    <a:close/>
                    <a:moveTo>
                      <a:pt x="23" y="120"/>
                    </a:moveTo>
                    <a:lnTo>
                      <a:pt x="53" y="17"/>
                    </a:lnTo>
                    <a:lnTo>
                      <a:pt x="119" y="17"/>
                    </a:lnTo>
                    <a:lnTo>
                      <a:pt x="77" y="99"/>
                    </a:lnTo>
                    <a:lnTo>
                      <a:pt x="126" y="99"/>
                    </a:lnTo>
                    <a:lnTo>
                      <a:pt x="62" y="189"/>
                    </a:lnTo>
                    <a:lnTo>
                      <a:pt x="75" y="120"/>
                    </a:lnTo>
                    <a:lnTo>
                      <a:pt x="23" y="120"/>
                    </a:lnTo>
                    <a:close/>
                  </a:path>
                </a:pathLst>
              </a:custGeom>
              <a:grpFill/>
              <a:ln>
                <a:noFill/>
              </a:ln>
            </p:spPr>
            <p:txBody>
              <a:bodyPr vert="horz" wrap="square" lIns="91414" tIns="45706" rIns="91414" bIns="45706"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0" defTabSz="932342" fontAlgn="auto">
                  <a:spcBef>
                    <a:spcPts val="0"/>
                  </a:spcBef>
                  <a:spcAft>
                    <a:spcPts val="0"/>
                  </a:spcAft>
                  <a:defRPr/>
                </a:pPr>
                <a:endParaRPr lang="en-US" sz="1100" b="0" kern="0" dirty="0">
                  <a:gradFill>
                    <a:gsLst>
                      <a:gs pos="0">
                        <a:srgbClr val="505050"/>
                      </a:gs>
                      <a:gs pos="100000">
                        <a:srgbClr val="505050"/>
                      </a:gs>
                    </a:gsLst>
                    <a:lin ang="5400000" scaled="0"/>
                  </a:gradFill>
                  <a:latin typeface="Segoe UI"/>
                  <a:cs typeface="Arial" charset="0"/>
                </a:endParaRPr>
              </a:p>
            </p:txBody>
          </p:sp>
          <p:grpSp>
            <p:nvGrpSpPr>
              <p:cNvPr id="19" name="Group 18">
                <a:extLst>
                  <a:ext uri="{FF2B5EF4-FFF2-40B4-BE49-F238E27FC236}">
                    <a16:creationId xmlns:a16="http://schemas.microsoft.com/office/drawing/2014/main" id="{A1FC4148-DEEE-4E3E-A654-BD35FE028C2E}"/>
                  </a:ext>
                </a:extLst>
              </p:cNvPr>
              <p:cNvGrpSpPr/>
              <p:nvPr/>
            </p:nvGrpSpPr>
            <p:grpSpPr>
              <a:xfrm>
                <a:off x="6795675" y="3059339"/>
                <a:ext cx="141873" cy="271582"/>
                <a:chOff x="3016688" y="2176623"/>
                <a:chExt cx="166688" cy="319087"/>
              </a:xfrm>
              <a:grpFill/>
            </p:grpSpPr>
            <p:cxnSp>
              <p:nvCxnSpPr>
                <p:cNvPr id="23" name="Straight Connector 22">
                  <a:extLst>
                    <a:ext uri="{FF2B5EF4-FFF2-40B4-BE49-F238E27FC236}">
                      <a16:creationId xmlns:a16="http://schemas.microsoft.com/office/drawing/2014/main" id="{53A0C6C4-6F77-4AB8-96CC-9044E2C72030}"/>
                    </a:ext>
                  </a:extLst>
                </p:cNvPr>
                <p:cNvCxnSpPr>
                  <a:cxnSpLocks/>
                </p:cNvCxnSpPr>
                <p:nvPr/>
              </p:nvCxnSpPr>
              <p:spPr>
                <a:xfrm>
                  <a:off x="3019069" y="2333785"/>
                  <a:ext cx="164307" cy="161925"/>
                </a:xfrm>
                <a:prstGeom prst="line">
                  <a:avLst/>
                </a:prstGeom>
                <a:grpFill/>
                <a:ln w="31750" cap="rnd" cmpd="sng" algn="ctr">
                  <a:solidFill>
                    <a:srgbClr val="FFFFFF"/>
                  </a:solidFill>
                  <a:prstDash val="solid"/>
                  <a:headEnd type="none"/>
                  <a:tailEnd type="none"/>
                </a:ln>
                <a:effectLst/>
              </p:spPr>
            </p:cxnSp>
            <p:cxnSp>
              <p:nvCxnSpPr>
                <p:cNvPr id="24" name="Straight Connector 23">
                  <a:extLst>
                    <a:ext uri="{FF2B5EF4-FFF2-40B4-BE49-F238E27FC236}">
                      <a16:creationId xmlns:a16="http://schemas.microsoft.com/office/drawing/2014/main" id="{8B3DD259-582F-4728-BAD3-592E998B46CB}"/>
                    </a:ext>
                  </a:extLst>
                </p:cNvPr>
                <p:cNvCxnSpPr>
                  <a:cxnSpLocks/>
                </p:cNvCxnSpPr>
                <p:nvPr/>
              </p:nvCxnSpPr>
              <p:spPr>
                <a:xfrm flipV="1">
                  <a:off x="3016688" y="2176623"/>
                  <a:ext cx="159544" cy="157230"/>
                </a:xfrm>
                <a:prstGeom prst="line">
                  <a:avLst/>
                </a:prstGeom>
                <a:grpFill/>
                <a:ln w="31750" cap="rnd" cmpd="sng" algn="ctr">
                  <a:solidFill>
                    <a:srgbClr val="FFFFFF"/>
                  </a:solidFill>
                  <a:prstDash val="solid"/>
                  <a:headEnd type="none"/>
                  <a:tailEnd type="none"/>
                </a:ln>
                <a:effectLst/>
              </p:spPr>
            </p:cxnSp>
          </p:grpSp>
          <p:grpSp>
            <p:nvGrpSpPr>
              <p:cNvPr id="20" name="Group 19">
                <a:extLst>
                  <a:ext uri="{FF2B5EF4-FFF2-40B4-BE49-F238E27FC236}">
                    <a16:creationId xmlns:a16="http://schemas.microsoft.com/office/drawing/2014/main" id="{010E7A12-6D88-4AD5-8A76-0A1D701A2040}"/>
                  </a:ext>
                </a:extLst>
              </p:cNvPr>
              <p:cNvGrpSpPr/>
              <p:nvPr/>
            </p:nvGrpSpPr>
            <p:grpSpPr>
              <a:xfrm flipH="1">
                <a:off x="7305699" y="3059339"/>
                <a:ext cx="141873" cy="271582"/>
                <a:chOff x="3016688" y="2176623"/>
                <a:chExt cx="166688" cy="319087"/>
              </a:xfrm>
              <a:grpFill/>
            </p:grpSpPr>
            <p:cxnSp>
              <p:nvCxnSpPr>
                <p:cNvPr id="21" name="Straight Connector 20">
                  <a:extLst>
                    <a:ext uri="{FF2B5EF4-FFF2-40B4-BE49-F238E27FC236}">
                      <a16:creationId xmlns:a16="http://schemas.microsoft.com/office/drawing/2014/main" id="{5759BF16-9638-46F0-B442-6B8047C516CF}"/>
                    </a:ext>
                  </a:extLst>
                </p:cNvPr>
                <p:cNvCxnSpPr>
                  <a:cxnSpLocks/>
                </p:cNvCxnSpPr>
                <p:nvPr/>
              </p:nvCxnSpPr>
              <p:spPr>
                <a:xfrm>
                  <a:off x="3019069" y="2333785"/>
                  <a:ext cx="164307" cy="161925"/>
                </a:xfrm>
                <a:prstGeom prst="line">
                  <a:avLst/>
                </a:prstGeom>
                <a:grpFill/>
                <a:ln w="31750" cap="rnd" cmpd="sng" algn="ctr">
                  <a:solidFill>
                    <a:srgbClr val="FFFFFF"/>
                  </a:solidFill>
                  <a:prstDash val="solid"/>
                  <a:headEnd type="none"/>
                  <a:tailEnd type="none"/>
                </a:ln>
                <a:effectLst/>
              </p:spPr>
            </p:cxnSp>
            <p:cxnSp>
              <p:nvCxnSpPr>
                <p:cNvPr id="22" name="Straight Connector 21">
                  <a:extLst>
                    <a:ext uri="{FF2B5EF4-FFF2-40B4-BE49-F238E27FC236}">
                      <a16:creationId xmlns:a16="http://schemas.microsoft.com/office/drawing/2014/main" id="{A819AA39-12EB-4E87-9F3E-3F38145BA101}"/>
                    </a:ext>
                  </a:extLst>
                </p:cNvPr>
                <p:cNvCxnSpPr>
                  <a:cxnSpLocks/>
                </p:cNvCxnSpPr>
                <p:nvPr/>
              </p:nvCxnSpPr>
              <p:spPr>
                <a:xfrm flipV="1">
                  <a:off x="3016688" y="2176623"/>
                  <a:ext cx="159544" cy="157230"/>
                </a:xfrm>
                <a:prstGeom prst="line">
                  <a:avLst/>
                </a:prstGeom>
                <a:grpFill/>
                <a:ln w="31750" cap="rnd" cmpd="sng" algn="ctr">
                  <a:solidFill>
                    <a:srgbClr val="FFFFFF"/>
                  </a:solidFill>
                  <a:prstDash val="solid"/>
                  <a:headEnd type="none"/>
                  <a:tailEnd type="none"/>
                </a:ln>
                <a:effectLst/>
              </p:spPr>
            </p:cxnSp>
          </p:grpSp>
        </p:grpSp>
        <p:grpSp>
          <p:nvGrpSpPr>
            <p:cNvPr id="11" name="Group 10">
              <a:extLst>
                <a:ext uri="{FF2B5EF4-FFF2-40B4-BE49-F238E27FC236}">
                  <a16:creationId xmlns:a16="http://schemas.microsoft.com/office/drawing/2014/main" id="{686AD7E1-564F-4943-B7E0-2C798009006D}"/>
                </a:ext>
              </a:extLst>
            </p:cNvPr>
            <p:cNvGrpSpPr/>
            <p:nvPr/>
          </p:nvGrpSpPr>
          <p:grpSpPr>
            <a:xfrm>
              <a:off x="6369934" y="2045609"/>
              <a:ext cx="621762" cy="340486"/>
              <a:chOff x="7712710" y="2866532"/>
              <a:chExt cx="900970" cy="493385"/>
            </a:xfrm>
          </p:grpSpPr>
          <p:sp>
            <p:nvSpPr>
              <p:cNvPr id="12" name="Rectangle 11">
                <a:extLst>
                  <a:ext uri="{FF2B5EF4-FFF2-40B4-BE49-F238E27FC236}">
                    <a16:creationId xmlns:a16="http://schemas.microsoft.com/office/drawing/2014/main" id="{E0C78BBD-1AD7-4694-8F6F-9A7F6A047068}"/>
                  </a:ext>
                </a:extLst>
              </p:cNvPr>
              <p:cNvSpPr/>
              <p:nvPr/>
            </p:nvSpPr>
            <p:spPr bwMode="auto">
              <a:xfrm>
                <a:off x="8088848" y="2869853"/>
                <a:ext cx="148000" cy="148000"/>
              </a:xfrm>
              <a:prstGeom prst="rect">
                <a:avLst/>
              </a:prstGeom>
              <a:noFill/>
              <a:ln w="25400" cap="flat" cmpd="sng" algn="ctr">
                <a:solidFill>
                  <a:srgbClr val="FFFFFF"/>
                </a:solidFill>
                <a:prstDash val="solid"/>
                <a:headEnd type="none" w="med" len="med"/>
                <a:tailEnd type="none" w="med" len="med"/>
              </a:ln>
              <a:effectLst/>
            </p:spPr>
            <p:txBody>
              <a:bodyPr rot="0" spcFirstLastPara="0" vert="horz" wrap="square" lIns="182828" tIns="146262" rIns="182828" bIns="146262"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lvl="0" algn="ctr" defTabSz="932125" fontAlgn="auto">
                  <a:lnSpc>
                    <a:spcPct val="90000"/>
                  </a:lnSpc>
                  <a:spcBef>
                    <a:spcPts val="0"/>
                  </a:spcBef>
                  <a:spcAft>
                    <a:spcPts val="0"/>
                  </a:spcAft>
                  <a:defRPr/>
                </a:pPr>
                <a:endParaRPr lang="en-US" sz="1400" b="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 name="Rectangle 12">
                <a:extLst>
                  <a:ext uri="{FF2B5EF4-FFF2-40B4-BE49-F238E27FC236}">
                    <a16:creationId xmlns:a16="http://schemas.microsoft.com/office/drawing/2014/main" id="{FF371F19-3BC1-4B61-B2AC-A348E2C4EACE}"/>
                  </a:ext>
                </a:extLst>
              </p:cNvPr>
              <p:cNvSpPr/>
              <p:nvPr/>
            </p:nvSpPr>
            <p:spPr bwMode="auto">
              <a:xfrm>
                <a:off x="8263038" y="3207942"/>
                <a:ext cx="148000" cy="148000"/>
              </a:xfrm>
              <a:prstGeom prst="rect">
                <a:avLst/>
              </a:prstGeom>
              <a:noFill/>
              <a:ln w="25400" cap="flat" cmpd="sng" algn="ctr">
                <a:solidFill>
                  <a:srgbClr val="FFFFFF"/>
                </a:solidFill>
                <a:prstDash val="solid"/>
                <a:headEnd type="none" w="med" len="med"/>
                <a:tailEnd type="none" w="med" len="med"/>
              </a:ln>
              <a:effectLst/>
            </p:spPr>
            <p:txBody>
              <a:bodyPr rot="0" spcFirstLastPara="0" vert="horz" wrap="square" lIns="182828" tIns="146262" rIns="182828" bIns="146262"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lvl="0" algn="ctr" defTabSz="932125" fontAlgn="auto">
                  <a:lnSpc>
                    <a:spcPct val="90000"/>
                  </a:lnSpc>
                  <a:spcBef>
                    <a:spcPts val="0"/>
                  </a:spcBef>
                  <a:spcAft>
                    <a:spcPts val="0"/>
                  </a:spcAft>
                  <a:defRPr/>
                </a:pPr>
                <a:endParaRPr lang="en-US" sz="1400" b="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 name="Rectangle 13">
                <a:extLst>
                  <a:ext uri="{FF2B5EF4-FFF2-40B4-BE49-F238E27FC236}">
                    <a16:creationId xmlns:a16="http://schemas.microsoft.com/office/drawing/2014/main" id="{5CB155E7-C58D-4097-ADF4-C9C2DD5B4C55}"/>
                  </a:ext>
                </a:extLst>
              </p:cNvPr>
              <p:cNvSpPr/>
              <p:nvPr/>
            </p:nvSpPr>
            <p:spPr bwMode="auto">
              <a:xfrm>
                <a:off x="7912395" y="3207942"/>
                <a:ext cx="148000" cy="148000"/>
              </a:xfrm>
              <a:prstGeom prst="rect">
                <a:avLst/>
              </a:prstGeom>
              <a:noFill/>
              <a:ln w="25400" cap="flat" cmpd="sng" algn="ctr">
                <a:solidFill>
                  <a:srgbClr val="FFFFFF"/>
                </a:solidFill>
                <a:prstDash val="solid"/>
                <a:headEnd type="none" w="med" len="med"/>
                <a:tailEnd type="none" w="med" len="med"/>
              </a:ln>
              <a:effectLst/>
            </p:spPr>
            <p:txBody>
              <a:bodyPr rot="0" spcFirstLastPara="0" vert="horz" wrap="square" lIns="182828" tIns="146262" rIns="182828" bIns="146262"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lvl="0" algn="ctr" defTabSz="932125" fontAlgn="auto">
                  <a:lnSpc>
                    <a:spcPct val="90000"/>
                  </a:lnSpc>
                  <a:spcBef>
                    <a:spcPts val="0"/>
                  </a:spcBef>
                  <a:spcAft>
                    <a:spcPts val="0"/>
                  </a:spcAft>
                  <a:defRPr/>
                </a:pPr>
                <a:endParaRPr lang="en-US" sz="1400" b="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 name="Left Brace 14">
                <a:extLst>
                  <a:ext uri="{FF2B5EF4-FFF2-40B4-BE49-F238E27FC236}">
                    <a16:creationId xmlns:a16="http://schemas.microsoft.com/office/drawing/2014/main" id="{6538D565-D931-42A3-9732-7EE0E4E17DA0}"/>
                  </a:ext>
                </a:extLst>
              </p:cNvPr>
              <p:cNvSpPr/>
              <p:nvPr/>
            </p:nvSpPr>
            <p:spPr>
              <a:xfrm rot="5400000">
                <a:off x="8069263" y="2936571"/>
                <a:ext cx="184907" cy="347471"/>
              </a:xfrm>
              <a:prstGeom prst="leftBrace">
                <a:avLst>
                  <a:gd name="adj1" fmla="val 51383"/>
                  <a:gd name="adj2" fmla="val 50000"/>
                </a:avLst>
              </a:prstGeom>
              <a:noFill/>
              <a:ln w="25400" cap="flat" cmpd="sng" algn="ctr">
                <a:solidFill>
                  <a:srgbClr val="FFFFFF"/>
                </a:solidFill>
                <a:prstDash val="solid"/>
                <a:headEnd type="none"/>
                <a:tailEnd type="none"/>
              </a:ln>
              <a:effectLst/>
            </p:spPr>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0" algn="ctr" defTabSz="932342" fontAlgn="auto">
                  <a:spcBef>
                    <a:spcPts val="0"/>
                  </a:spcBef>
                  <a:spcAft>
                    <a:spcPts val="0"/>
                  </a:spcAft>
                  <a:defRPr/>
                </a:pPr>
                <a:endParaRPr lang="en-US" sz="1100" b="0" kern="0" dirty="0">
                  <a:solidFill>
                    <a:srgbClr val="505050"/>
                  </a:solidFill>
                  <a:latin typeface="Segoe UI"/>
                  <a:cs typeface="Arial" charset="0"/>
                </a:endParaRPr>
              </a:p>
            </p:txBody>
          </p:sp>
          <p:sp>
            <p:nvSpPr>
              <p:cNvPr id="16" name="Left Brace 15">
                <a:extLst>
                  <a:ext uri="{FF2B5EF4-FFF2-40B4-BE49-F238E27FC236}">
                    <a16:creationId xmlns:a16="http://schemas.microsoft.com/office/drawing/2014/main" id="{A980FA0D-4BBD-4719-A027-3E833F0BD881}"/>
                  </a:ext>
                </a:extLst>
              </p:cNvPr>
              <p:cNvSpPr/>
              <p:nvPr/>
            </p:nvSpPr>
            <p:spPr>
              <a:xfrm rot="10800000">
                <a:off x="8469317" y="2866532"/>
                <a:ext cx="144363" cy="493385"/>
              </a:xfrm>
              <a:prstGeom prst="leftBrace">
                <a:avLst>
                  <a:gd name="adj1" fmla="val 51383"/>
                  <a:gd name="adj2" fmla="val 50000"/>
                </a:avLst>
              </a:prstGeom>
              <a:noFill/>
              <a:ln w="25400" cap="flat" cmpd="sng" algn="ctr">
                <a:solidFill>
                  <a:srgbClr val="FFFFFF"/>
                </a:solidFill>
                <a:prstDash val="solid"/>
                <a:headEnd type="none"/>
                <a:tailEnd type="none"/>
              </a:ln>
              <a:effectLst/>
            </p:spPr>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0" algn="ctr" defTabSz="932342" fontAlgn="auto">
                  <a:spcBef>
                    <a:spcPts val="0"/>
                  </a:spcBef>
                  <a:spcAft>
                    <a:spcPts val="0"/>
                  </a:spcAft>
                  <a:defRPr/>
                </a:pPr>
                <a:endParaRPr lang="en-US" sz="1100" b="0" kern="0" dirty="0">
                  <a:solidFill>
                    <a:srgbClr val="505050"/>
                  </a:solidFill>
                  <a:latin typeface="Segoe UI"/>
                  <a:cs typeface="Arial" charset="0"/>
                </a:endParaRPr>
              </a:p>
            </p:txBody>
          </p:sp>
          <p:sp>
            <p:nvSpPr>
              <p:cNvPr id="17" name="Left Brace 16">
                <a:extLst>
                  <a:ext uri="{FF2B5EF4-FFF2-40B4-BE49-F238E27FC236}">
                    <a16:creationId xmlns:a16="http://schemas.microsoft.com/office/drawing/2014/main" id="{758FA3E3-022B-4E24-98CE-15D2A618FD2D}"/>
                  </a:ext>
                </a:extLst>
              </p:cNvPr>
              <p:cNvSpPr/>
              <p:nvPr/>
            </p:nvSpPr>
            <p:spPr>
              <a:xfrm rot="10800000" flipH="1">
                <a:off x="7712710" y="2866532"/>
                <a:ext cx="144363" cy="493385"/>
              </a:xfrm>
              <a:prstGeom prst="leftBrace">
                <a:avLst>
                  <a:gd name="adj1" fmla="val 51383"/>
                  <a:gd name="adj2" fmla="val 50000"/>
                </a:avLst>
              </a:prstGeom>
              <a:noFill/>
              <a:ln w="25400" cap="flat" cmpd="sng" algn="ctr">
                <a:solidFill>
                  <a:srgbClr val="FFFFFF"/>
                </a:solidFill>
                <a:prstDash val="solid"/>
                <a:headEnd type="none"/>
                <a:tailEnd type="none"/>
              </a:ln>
              <a:effectLst/>
            </p:spPr>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0" algn="ctr" defTabSz="932342" fontAlgn="auto">
                  <a:spcBef>
                    <a:spcPts val="0"/>
                  </a:spcBef>
                  <a:spcAft>
                    <a:spcPts val="0"/>
                  </a:spcAft>
                  <a:defRPr/>
                </a:pPr>
                <a:endParaRPr lang="en-US" sz="1100" b="0" kern="0" dirty="0">
                  <a:solidFill>
                    <a:srgbClr val="505050"/>
                  </a:solidFill>
                  <a:latin typeface="Segoe UI"/>
                  <a:cs typeface="Arial" charset="0"/>
                </a:endParaRPr>
              </a:p>
            </p:txBody>
          </p:sp>
        </p:grpSp>
      </p:grpSp>
      <p:sp>
        <p:nvSpPr>
          <p:cNvPr id="57" name="TextBox 56">
            <a:extLst>
              <a:ext uri="{FF2B5EF4-FFF2-40B4-BE49-F238E27FC236}">
                <a16:creationId xmlns:a16="http://schemas.microsoft.com/office/drawing/2014/main" id="{8E4245BC-7160-4176-B142-96633D7DC766}"/>
              </a:ext>
            </a:extLst>
          </p:cNvPr>
          <p:cNvSpPr txBox="1"/>
          <p:nvPr/>
        </p:nvSpPr>
        <p:spPr>
          <a:xfrm>
            <a:off x="222422" y="6301946"/>
            <a:ext cx="955589" cy="369332"/>
          </a:xfrm>
          <a:prstGeom prst="rect">
            <a:avLst/>
          </a:prstGeom>
          <a:noFill/>
        </p:spPr>
        <p:txBody>
          <a:bodyPr wrap="square" rtlCol="0">
            <a:spAutoFit/>
          </a:bodyPr>
          <a:lstStyle/>
          <a:p>
            <a:r>
              <a:rPr lang="en-US" dirty="0"/>
              <a:t>11-8</a:t>
            </a:r>
          </a:p>
        </p:txBody>
      </p:sp>
    </p:spTree>
    <p:extLst>
      <p:ext uri="{BB962C8B-B14F-4D97-AF65-F5344CB8AC3E}">
        <p14:creationId xmlns:p14="http://schemas.microsoft.com/office/powerpoint/2010/main" val="286372948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AF6F3D-D486-46B9-98E5-E1CC2FAE895A}"/>
              </a:ext>
            </a:extLst>
          </p:cNvPr>
          <p:cNvSpPr>
            <a:spLocks noGrp="1"/>
          </p:cNvSpPr>
          <p:nvPr>
            <p:ph type="title"/>
          </p:nvPr>
        </p:nvSpPr>
        <p:spPr/>
        <p:txBody>
          <a:bodyPr/>
          <a:lstStyle/>
          <a:p>
            <a:r>
              <a:rPr lang="en-US" dirty="0"/>
              <a:t>Logic Apps</a:t>
            </a:r>
          </a:p>
        </p:txBody>
      </p:sp>
      <p:sp>
        <p:nvSpPr>
          <p:cNvPr id="4" name="Content Placeholder 2">
            <a:extLst>
              <a:ext uri="{FF2B5EF4-FFF2-40B4-BE49-F238E27FC236}">
                <a16:creationId xmlns:a16="http://schemas.microsoft.com/office/drawing/2014/main" id="{95CE93F6-34E4-4214-AB76-8E9866B088B8}"/>
              </a:ext>
            </a:extLst>
          </p:cNvPr>
          <p:cNvSpPr txBox="1">
            <a:spLocks/>
          </p:cNvSpPr>
          <p:nvPr/>
        </p:nvSpPr>
        <p:spPr>
          <a:xfrm>
            <a:off x="458788" y="1021215"/>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lvl="0"/>
            <a:r>
              <a:rPr lang="en-US" b="0" kern="0" dirty="0">
                <a:solidFill>
                  <a:srgbClr val="000000"/>
                </a:solidFill>
              </a:rPr>
              <a:t>Cloud APIs and platform:</a:t>
            </a:r>
          </a:p>
          <a:p>
            <a:pPr lvl="1"/>
            <a:r>
              <a:rPr lang="en-US" b="0" kern="0" dirty="0">
                <a:solidFill>
                  <a:srgbClr val="000000"/>
                </a:solidFill>
              </a:rPr>
              <a:t>Supports over 125 built-in connectors</a:t>
            </a:r>
          </a:p>
          <a:p>
            <a:pPr lvl="1"/>
            <a:r>
              <a:rPr lang="en-US" b="0" kern="0" dirty="0">
                <a:solidFill>
                  <a:srgbClr val="000000"/>
                </a:solidFill>
              </a:rPr>
              <a:t>Scales to meet your needs </a:t>
            </a:r>
          </a:p>
          <a:p>
            <a:pPr lvl="1"/>
            <a:r>
              <a:rPr lang="en-US" b="0" kern="0" dirty="0">
                <a:solidFill>
                  <a:srgbClr val="000000"/>
                </a:solidFill>
              </a:rPr>
              <a:t>Enables rapid development</a:t>
            </a:r>
          </a:p>
          <a:p>
            <a:pPr lvl="1"/>
            <a:r>
              <a:rPr lang="en-US" b="0" kern="0" dirty="0">
                <a:solidFill>
                  <a:srgbClr val="000000"/>
                </a:solidFill>
              </a:rPr>
              <a:t>Extends with custom APIs and </a:t>
            </a:r>
            <a:br>
              <a:rPr lang="en-US" b="0" kern="0" dirty="0">
                <a:solidFill>
                  <a:srgbClr val="000000"/>
                </a:solidFill>
              </a:rPr>
            </a:br>
            <a:r>
              <a:rPr lang="en-US" b="0" kern="0" dirty="0">
                <a:solidFill>
                  <a:srgbClr val="000000"/>
                </a:solidFill>
              </a:rPr>
              <a:t>Functions</a:t>
            </a:r>
          </a:p>
          <a:p>
            <a:pPr lvl="0"/>
            <a:r>
              <a:rPr lang="en-US" b="0" kern="0" dirty="0">
                <a:solidFill>
                  <a:srgbClr val="000000"/>
                </a:solidFill>
              </a:rPr>
              <a:t>API connections:</a:t>
            </a:r>
          </a:p>
          <a:p>
            <a:pPr lvl="1"/>
            <a:r>
              <a:rPr lang="en-US" b="0" kern="0" dirty="0">
                <a:solidFill>
                  <a:srgbClr val="000000"/>
                </a:solidFill>
              </a:rPr>
              <a:t>Authenticate once and reuse</a:t>
            </a:r>
          </a:p>
          <a:p>
            <a:pPr lvl="0"/>
            <a:endParaRPr lang="en-US" b="0" kern="0" dirty="0">
              <a:solidFill>
                <a:srgbClr val="000000"/>
              </a:solidFill>
            </a:endParaRPr>
          </a:p>
          <a:p>
            <a:pPr lvl="0"/>
            <a:endParaRPr lang="en-US" b="0" kern="0" dirty="0">
              <a:solidFill>
                <a:srgbClr val="000000"/>
              </a:solidFill>
            </a:endParaRPr>
          </a:p>
        </p:txBody>
      </p:sp>
      <p:sp>
        <p:nvSpPr>
          <p:cNvPr id="5" name="TextBox 4">
            <a:extLst>
              <a:ext uri="{FF2B5EF4-FFF2-40B4-BE49-F238E27FC236}">
                <a16:creationId xmlns:a16="http://schemas.microsoft.com/office/drawing/2014/main" id="{59FED61F-FF95-49A6-80C8-9572041DF0E1}"/>
              </a:ext>
            </a:extLst>
          </p:cNvPr>
          <p:cNvSpPr txBox="1"/>
          <p:nvPr/>
        </p:nvSpPr>
        <p:spPr>
          <a:xfrm>
            <a:off x="222422" y="6301946"/>
            <a:ext cx="955589" cy="369332"/>
          </a:xfrm>
          <a:prstGeom prst="rect">
            <a:avLst/>
          </a:prstGeom>
          <a:noFill/>
        </p:spPr>
        <p:txBody>
          <a:bodyPr wrap="square" rtlCol="0">
            <a:spAutoFit/>
          </a:bodyPr>
          <a:lstStyle/>
          <a:p>
            <a:r>
              <a:rPr lang="en-US" dirty="0"/>
              <a:t>11-8</a:t>
            </a:r>
          </a:p>
        </p:txBody>
      </p:sp>
    </p:spTree>
    <p:extLst>
      <p:ext uri="{BB962C8B-B14F-4D97-AF65-F5344CB8AC3E}">
        <p14:creationId xmlns:p14="http://schemas.microsoft.com/office/powerpoint/2010/main" val="305956024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FF7591-0AAD-4A68-B4C8-DC033610772D}"/>
              </a:ext>
            </a:extLst>
          </p:cNvPr>
          <p:cNvSpPr>
            <a:spLocks noGrp="1"/>
          </p:cNvSpPr>
          <p:nvPr>
            <p:ph type="title"/>
          </p:nvPr>
        </p:nvSpPr>
        <p:spPr/>
        <p:txBody>
          <a:bodyPr/>
          <a:lstStyle/>
          <a:p>
            <a:r>
              <a:rPr lang="en-US" dirty="0"/>
              <a:t>Logic App Connectors</a:t>
            </a:r>
          </a:p>
        </p:txBody>
      </p:sp>
      <p:sp>
        <p:nvSpPr>
          <p:cNvPr id="4" name="TextBox 4">
            <a:extLst>
              <a:ext uri="{FF2B5EF4-FFF2-40B4-BE49-F238E27FC236}">
                <a16:creationId xmlns:a16="http://schemas.microsoft.com/office/drawing/2014/main" id="{FCF8B0DD-7EAF-454C-867C-C16FAE272CD5}"/>
              </a:ext>
            </a:extLst>
          </p:cNvPr>
          <p:cNvSpPr txBox="1">
            <a:spLocks/>
          </p:cNvSpPr>
          <p:nvPr/>
        </p:nvSpPr>
        <p:spPr>
          <a:xfrm>
            <a:off x="624681" y="973368"/>
            <a:ext cx="6488127" cy="5172718"/>
          </a:xfrm>
          <a:prstGeom prst="rect">
            <a:avLst/>
          </a:prstGeom>
          <a:noFill/>
        </p:spPr>
        <p:txBody>
          <a:bodyPr wrap="square" lIns="182699" tIns="146159" rIns="182699" bIns="0" numCol="3" rtlCol="0">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91423" lvl="0" indent="-91423" defTabSz="931606" fontAlgn="auto">
              <a:spcBef>
                <a:spcPts val="0"/>
              </a:spcBef>
              <a:spcAft>
                <a:spcPts val="100"/>
              </a:spcAft>
              <a:buFont typeface="Arial" panose="020B0604020202020204" pitchFamily="34" charset="0"/>
              <a:buChar char="•"/>
              <a:defRPr/>
            </a:pPr>
            <a:r>
              <a:rPr lang="en-US" sz="950" b="0" kern="0" dirty="0">
                <a:gradFill>
                  <a:gsLst>
                    <a:gs pos="10145">
                      <a:srgbClr val="505050"/>
                    </a:gs>
                    <a:gs pos="30000">
                      <a:srgbClr val="505050"/>
                    </a:gs>
                  </a:gsLst>
                  <a:lin ang="5400000" scaled="0"/>
                </a:gradFill>
                <a:latin typeface="Segoe UI"/>
                <a:cs typeface="Arial" charset="0"/>
              </a:rPr>
              <a:t>appFigures</a:t>
            </a:r>
          </a:p>
          <a:p>
            <a:pPr marL="91423" lvl="0" indent="-91423" defTabSz="931606" fontAlgn="auto">
              <a:spcBef>
                <a:spcPts val="0"/>
              </a:spcBef>
              <a:spcAft>
                <a:spcPts val="100"/>
              </a:spcAft>
              <a:buFont typeface="Arial" panose="020B0604020202020204" pitchFamily="34" charset="0"/>
              <a:buChar char="•"/>
              <a:defRPr/>
            </a:pPr>
            <a:r>
              <a:rPr lang="en-US" sz="950" b="0" kern="0" dirty="0">
                <a:gradFill>
                  <a:gsLst>
                    <a:gs pos="10145">
                      <a:srgbClr val="505050"/>
                    </a:gs>
                    <a:gs pos="30000">
                      <a:srgbClr val="505050"/>
                    </a:gs>
                  </a:gsLst>
                  <a:lin ang="5400000" scaled="0"/>
                </a:gradFill>
                <a:latin typeface="Segoe UI"/>
                <a:cs typeface="Arial" charset="0"/>
              </a:rPr>
              <a:t>Asana</a:t>
            </a:r>
          </a:p>
          <a:p>
            <a:pPr marL="91423" lvl="0" indent="-91423" defTabSz="931606" fontAlgn="auto">
              <a:spcBef>
                <a:spcPts val="0"/>
              </a:spcBef>
              <a:spcAft>
                <a:spcPts val="100"/>
              </a:spcAft>
              <a:buFont typeface="Arial" panose="020B0604020202020204" pitchFamily="34" charset="0"/>
              <a:buChar char="•"/>
              <a:defRPr/>
            </a:pPr>
            <a:r>
              <a:rPr lang="en-US" sz="950" b="0" kern="0" dirty="0">
                <a:gradFill>
                  <a:gsLst>
                    <a:gs pos="10145">
                      <a:srgbClr val="505050"/>
                    </a:gs>
                    <a:gs pos="30000">
                      <a:srgbClr val="505050"/>
                    </a:gs>
                  </a:gsLst>
                  <a:lin ang="5400000" scaled="0"/>
                </a:gradFill>
                <a:latin typeface="Segoe UI"/>
                <a:cs typeface="Arial" charset="0"/>
              </a:rPr>
              <a:t>Azure API Management</a:t>
            </a:r>
          </a:p>
          <a:p>
            <a:pPr marL="91423" lvl="0" indent="-91423" defTabSz="931606" fontAlgn="auto">
              <a:spcBef>
                <a:spcPts val="0"/>
              </a:spcBef>
              <a:spcAft>
                <a:spcPts val="100"/>
              </a:spcAft>
              <a:buFont typeface="Arial" panose="020B0604020202020204" pitchFamily="34" charset="0"/>
              <a:buChar char="•"/>
              <a:defRPr/>
            </a:pPr>
            <a:r>
              <a:rPr lang="en-US" sz="950" b="0" kern="0" dirty="0">
                <a:gradFill>
                  <a:gsLst>
                    <a:gs pos="10145">
                      <a:srgbClr val="505050"/>
                    </a:gs>
                    <a:gs pos="30000">
                      <a:srgbClr val="505050"/>
                    </a:gs>
                  </a:gsLst>
                  <a:lin ang="5400000" scaled="0"/>
                </a:gradFill>
                <a:latin typeface="Segoe UI"/>
                <a:cs typeface="Arial" charset="0"/>
              </a:rPr>
              <a:t>Azure App Services</a:t>
            </a:r>
          </a:p>
          <a:p>
            <a:pPr marL="91423" lvl="0" indent="-91423" defTabSz="931606" fontAlgn="auto">
              <a:spcBef>
                <a:spcPts val="0"/>
              </a:spcBef>
              <a:spcAft>
                <a:spcPts val="100"/>
              </a:spcAft>
              <a:buFont typeface="Arial" panose="020B0604020202020204" pitchFamily="34" charset="0"/>
              <a:buChar char="•"/>
              <a:defRPr/>
            </a:pPr>
            <a:r>
              <a:rPr lang="en-US" sz="950" b="0" kern="0" dirty="0">
                <a:gradFill>
                  <a:gsLst>
                    <a:gs pos="10145">
                      <a:srgbClr val="505050"/>
                    </a:gs>
                    <a:gs pos="30000">
                      <a:srgbClr val="505050"/>
                    </a:gs>
                  </a:gsLst>
                  <a:lin ang="5400000" scaled="0"/>
                </a:gradFill>
                <a:latin typeface="Segoe UI"/>
                <a:cs typeface="Arial" charset="0"/>
              </a:rPr>
              <a:t>Azure Automation</a:t>
            </a:r>
          </a:p>
          <a:p>
            <a:pPr marL="91423" lvl="0" indent="-91423" defTabSz="931606" fontAlgn="auto">
              <a:spcBef>
                <a:spcPts val="0"/>
              </a:spcBef>
              <a:spcAft>
                <a:spcPts val="100"/>
              </a:spcAft>
              <a:buFont typeface="Arial" panose="020B0604020202020204" pitchFamily="34" charset="0"/>
              <a:buChar char="•"/>
              <a:defRPr/>
            </a:pPr>
            <a:r>
              <a:rPr lang="en-US" sz="950" b="0" kern="0" dirty="0">
                <a:gradFill>
                  <a:gsLst>
                    <a:gs pos="10145">
                      <a:srgbClr val="505050"/>
                    </a:gs>
                    <a:gs pos="30000">
                      <a:srgbClr val="505050"/>
                    </a:gs>
                  </a:gsLst>
                  <a:lin ang="5400000" scaled="0"/>
                </a:gradFill>
                <a:latin typeface="Segoe UI"/>
                <a:cs typeface="Arial" charset="0"/>
              </a:rPr>
              <a:t>Azure Cognitive Face API</a:t>
            </a:r>
          </a:p>
          <a:p>
            <a:pPr marL="91423" lvl="0" indent="-91423" defTabSz="931606" fontAlgn="auto">
              <a:spcBef>
                <a:spcPts val="0"/>
              </a:spcBef>
              <a:spcAft>
                <a:spcPts val="100"/>
              </a:spcAft>
              <a:buFont typeface="Arial" panose="020B0604020202020204" pitchFamily="34" charset="0"/>
              <a:buChar char="•"/>
              <a:defRPr/>
            </a:pPr>
            <a:r>
              <a:rPr lang="en-US" sz="950" b="0" kern="0" dirty="0">
                <a:gradFill>
                  <a:gsLst>
                    <a:gs pos="10145">
                      <a:srgbClr val="505050"/>
                    </a:gs>
                    <a:gs pos="30000">
                      <a:srgbClr val="505050"/>
                    </a:gs>
                  </a:gsLst>
                  <a:lin ang="5400000" scaled="0"/>
                </a:gradFill>
                <a:latin typeface="Segoe UI"/>
                <a:cs typeface="Arial" charset="0"/>
              </a:rPr>
              <a:t>Azure Cognitive LUIS</a:t>
            </a:r>
          </a:p>
          <a:p>
            <a:pPr marL="91423" lvl="0" indent="-91423" defTabSz="931606" fontAlgn="auto">
              <a:spcBef>
                <a:spcPts val="0"/>
              </a:spcBef>
              <a:spcAft>
                <a:spcPts val="100"/>
              </a:spcAft>
              <a:buFont typeface="Arial" panose="020B0604020202020204" pitchFamily="34" charset="0"/>
              <a:buChar char="•"/>
              <a:defRPr/>
            </a:pPr>
            <a:r>
              <a:rPr lang="en-US" sz="950" b="0" kern="0" dirty="0">
                <a:gradFill>
                  <a:gsLst>
                    <a:gs pos="10145">
                      <a:srgbClr val="505050"/>
                    </a:gs>
                    <a:gs pos="30000">
                      <a:srgbClr val="505050"/>
                    </a:gs>
                  </a:gsLst>
                  <a:lin ang="5400000" scaled="0"/>
                </a:gradFill>
                <a:latin typeface="Segoe UI"/>
                <a:cs typeface="Arial" charset="0"/>
              </a:rPr>
              <a:t>Azure Cognitive Text Analytics</a:t>
            </a:r>
          </a:p>
          <a:p>
            <a:pPr marL="91423" lvl="0" indent="-91423" defTabSz="931606" fontAlgn="auto">
              <a:spcBef>
                <a:spcPts val="0"/>
              </a:spcBef>
              <a:spcAft>
                <a:spcPts val="100"/>
              </a:spcAft>
              <a:buFont typeface="Arial" panose="020B0604020202020204" pitchFamily="34" charset="0"/>
              <a:buChar char="•"/>
              <a:defRPr/>
            </a:pPr>
            <a:r>
              <a:rPr lang="en-US" sz="950" b="0" kern="0" dirty="0">
                <a:gradFill>
                  <a:gsLst>
                    <a:gs pos="10145">
                      <a:srgbClr val="505050"/>
                    </a:gs>
                    <a:gs pos="30000">
                      <a:srgbClr val="505050"/>
                    </a:gs>
                  </a:gsLst>
                  <a:lin ang="5400000" scaled="0"/>
                </a:gradFill>
                <a:latin typeface="Segoe UI"/>
                <a:cs typeface="Arial" charset="0"/>
              </a:rPr>
              <a:t>Azure Cognitive Vision</a:t>
            </a:r>
          </a:p>
          <a:p>
            <a:pPr marL="91423" lvl="0" indent="-91423" defTabSz="931606" fontAlgn="auto">
              <a:spcBef>
                <a:spcPts val="0"/>
              </a:spcBef>
              <a:spcAft>
                <a:spcPts val="100"/>
              </a:spcAft>
              <a:buFont typeface="Arial" panose="020B0604020202020204" pitchFamily="34" charset="0"/>
              <a:buChar char="•"/>
              <a:defRPr/>
            </a:pPr>
            <a:r>
              <a:rPr lang="en-US" sz="950" b="0" kern="0" dirty="0">
                <a:gradFill>
                  <a:gsLst>
                    <a:gs pos="10145">
                      <a:srgbClr val="505050"/>
                    </a:gs>
                    <a:gs pos="30000">
                      <a:srgbClr val="505050"/>
                    </a:gs>
                  </a:gsLst>
                  <a:lin ang="5400000" scaled="0"/>
                </a:gradFill>
                <a:latin typeface="Segoe UI"/>
                <a:cs typeface="Arial" charset="0"/>
              </a:rPr>
              <a:t>Azure Data Lake Store</a:t>
            </a:r>
          </a:p>
          <a:p>
            <a:pPr marL="91423" lvl="0" indent="-91423" defTabSz="931606" fontAlgn="auto">
              <a:spcBef>
                <a:spcPts val="0"/>
              </a:spcBef>
              <a:spcAft>
                <a:spcPts val="100"/>
              </a:spcAft>
              <a:buFont typeface="Arial" panose="020B0604020202020204" pitchFamily="34" charset="0"/>
              <a:buChar char="•"/>
              <a:defRPr/>
            </a:pPr>
            <a:r>
              <a:rPr lang="en-US" sz="950" b="0" kern="0" dirty="0">
                <a:gradFill>
                  <a:gsLst>
                    <a:gs pos="10145">
                      <a:srgbClr val="505050"/>
                    </a:gs>
                    <a:gs pos="30000">
                      <a:srgbClr val="505050"/>
                    </a:gs>
                  </a:gsLst>
                  <a:lin ang="5400000" scaled="0"/>
                </a:gradFill>
                <a:latin typeface="Segoe UI"/>
                <a:cs typeface="Arial" charset="0"/>
              </a:rPr>
              <a:t>Azure Document DB</a:t>
            </a:r>
          </a:p>
          <a:p>
            <a:pPr marL="91423" lvl="0" indent="-91423" defTabSz="931606" fontAlgn="auto">
              <a:spcBef>
                <a:spcPts val="0"/>
              </a:spcBef>
              <a:spcAft>
                <a:spcPts val="100"/>
              </a:spcAft>
              <a:buFont typeface="Arial" panose="020B0604020202020204" pitchFamily="34" charset="0"/>
              <a:buChar char="•"/>
              <a:defRPr/>
            </a:pPr>
            <a:r>
              <a:rPr lang="en-US" sz="950" b="0" kern="0" dirty="0">
                <a:gradFill>
                  <a:gsLst>
                    <a:gs pos="10145">
                      <a:srgbClr val="505050"/>
                    </a:gs>
                    <a:gs pos="30000">
                      <a:srgbClr val="505050"/>
                    </a:gs>
                  </a:gsLst>
                  <a:lin ang="5400000" scaled="0"/>
                </a:gradFill>
                <a:latin typeface="Segoe UI"/>
                <a:cs typeface="Arial" charset="0"/>
              </a:rPr>
              <a:t>Azure Event Hub</a:t>
            </a:r>
          </a:p>
          <a:p>
            <a:pPr marL="91423" lvl="0" indent="-91423" defTabSz="931606" fontAlgn="auto">
              <a:spcBef>
                <a:spcPts val="0"/>
              </a:spcBef>
              <a:spcAft>
                <a:spcPts val="100"/>
              </a:spcAft>
              <a:buFont typeface="Arial" panose="020B0604020202020204" pitchFamily="34" charset="0"/>
              <a:buChar char="•"/>
              <a:defRPr/>
            </a:pPr>
            <a:r>
              <a:rPr lang="en-US" sz="950" b="0" kern="0" dirty="0">
                <a:gradFill>
                  <a:gsLst>
                    <a:gs pos="10145">
                      <a:srgbClr val="505050"/>
                    </a:gs>
                    <a:gs pos="30000">
                      <a:srgbClr val="505050"/>
                    </a:gs>
                  </a:gsLst>
                  <a:lin ang="5400000" scaled="0"/>
                </a:gradFill>
                <a:latin typeface="Segoe UI"/>
                <a:cs typeface="Arial" charset="0"/>
              </a:rPr>
              <a:t>Azure Functions</a:t>
            </a:r>
          </a:p>
          <a:p>
            <a:pPr marL="91423" lvl="0" indent="-91423" defTabSz="931606" fontAlgn="auto">
              <a:spcBef>
                <a:spcPts val="0"/>
              </a:spcBef>
              <a:spcAft>
                <a:spcPts val="100"/>
              </a:spcAft>
              <a:buFont typeface="Arial" panose="020B0604020202020204" pitchFamily="34" charset="0"/>
              <a:buChar char="•"/>
              <a:defRPr/>
            </a:pPr>
            <a:r>
              <a:rPr lang="en-US" sz="950" b="0" kern="0" dirty="0">
                <a:gradFill>
                  <a:gsLst>
                    <a:gs pos="10145">
                      <a:srgbClr val="505050"/>
                    </a:gs>
                    <a:gs pos="30000">
                      <a:srgbClr val="505050"/>
                    </a:gs>
                  </a:gsLst>
                  <a:lin ang="5400000" scaled="0"/>
                </a:gradFill>
                <a:latin typeface="Segoe UI"/>
                <a:cs typeface="Arial" charset="0"/>
              </a:rPr>
              <a:t>Azure Machine Learning</a:t>
            </a:r>
          </a:p>
          <a:p>
            <a:pPr marL="91423" lvl="0" indent="-91423" defTabSz="931606" fontAlgn="auto">
              <a:spcBef>
                <a:spcPts val="0"/>
              </a:spcBef>
              <a:spcAft>
                <a:spcPts val="100"/>
              </a:spcAft>
              <a:buFont typeface="Arial" panose="020B0604020202020204" pitchFamily="34" charset="0"/>
              <a:buChar char="•"/>
              <a:defRPr/>
            </a:pPr>
            <a:r>
              <a:rPr lang="en-US" sz="950" b="0" kern="0" dirty="0">
                <a:gradFill>
                  <a:gsLst>
                    <a:gs pos="10145">
                      <a:srgbClr val="505050"/>
                    </a:gs>
                    <a:gs pos="30000">
                      <a:srgbClr val="505050"/>
                    </a:gs>
                  </a:gsLst>
                  <a:lin ang="5400000" scaled="0"/>
                </a:gradFill>
                <a:latin typeface="Segoe UI"/>
                <a:cs typeface="Arial" charset="0"/>
              </a:rPr>
              <a:t>Azure Resource Manager</a:t>
            </a:r>
          </a:p>
          <a:p>
            <a:pPr marL="91423" lvl="0" indent="-91423" defTabSz="931606" fontAlgn="auto">
              <a:spcBef>
                <a:spcPts val="0"/>
              </a:spcBef>
              <a:spcAft>
                <a:spcPts val="100"/>
              </a:spcAft>
              <a:buFont typeface="Arial" panose="020B0604020202020204" pitchFamily="34" charset="0"/>
              <a:buChar char="•"/>
              <a:defRPr/>
            </a:pPr>
            <a:r>
              <a:rPr lang="en-US" sz="950" b="0" kern="0" dirty="0">
                <a:gradFill>
                  <a:gsLst>
                    <a:gs pos="10145">
                      <a:srgbClr val="505050"/>
                    </a:gs>
                    <a:gs pos="30000">
                      <a:srgbClr val="505050"/>
                    </a:gs>
                  </a:gsLst>
                  <a:lin ang="5400000" scaled="0"/>
                </a:gradFill>
                <a:latin typeface="Segoe UI"/>
                <a:cs typeface="Arial" charset="0"/>
              </a:rPr>
              <a:t>Azure Service Bus</a:t>
            </a:r>
          </a:p>
          <a:p>
            <a:pPr marL="91423" lvl="0" indent="-91423" defTabSz="931606" fontAlgn="auto">
              <a:spcBef>
                <a:spcPts val="0"/>
              </a:spcBef>
              <a:spcAft>
                <a:spcPts val="100"/>
              </a:spcAft>
              <a:buFont typeface="Arial" panose="020B0604020202020204" pitchFamily="34" charset="0"/>
              <a:buChar char="•"/>
              <a:defRPr/>
            </a:pPr>
            <a:r>
              <a:rPr lang="en-US" sz="950" b="0" kern="0" dirty="0">
                <a:gradFill>
                  <a:gsLst>
                    <a:gs pos="10145">
                      <a:srgbClr val="505050"/>
                    </a:gs>
                    <a:gs pos="30000">
                      <a:srgbClr val="505050"/>
                    </a:gs>
                  </a:gsLst>
                  <a:lin ang="5400000" scaled="0"/>
                </a:gradFill>
                <a:latin typeface="Segoe UI"/>
                <a:cs typeface="Arial" charset="0"/>
              </a:rPr>
              <a:t>Azure SQL</a:t>
            </a:r>
          </a:p>
          <a:p>
            <a:pPr marL="91423" lvl="0" indent="-91423" defTabSz="931606" fontAlgn="auto">
              <a:spcBef>
                <a:spcPts val="0"/>
              </a:spcBef>
              <a:spcAft>
                <a:spcPts val="100"/>
              </a:spcAft>
              <a:buFont typeface="Arial" panose="020B0604020202020204" pitchFamily="34" charset="0"/>
              <a:buChar char="•"/>
              <a:defRPr/>
            </a:pPr>
            <a:r>
              <a:rPr lang="en-US" sz="950" b="0" kern="0" dirty="0">
                <a:gradFill>
                  <a:gsLst>
                    <a:gs pos="10145">
                      <a:srgbClr val="505050"/>
                    </a:gs>
                    <a:gs pos="30000">
                      <a:srgbClr val="505050"/>
                    </a:gs>
                  </a:gsLst>
                  <a:lin ang="5400000" scaled="0"/>
                </a:gradFill>
                <a:latin typeface="Segoe UI"/>
                <a:cs typeface="Arial" charset="0"/>
              </a:rPr>
              <a:t>Azure Storage Blob</a:t>
            </a:r>
          </a:p>
          <a:p>
            <a:pPr marL="91423" lvl="0" indent="-91423" defTabSz="931606" fontAlgn="auto">
              <a:spcBef>
                <a:spcPts val="0"/>
              </a:spcBef>
              <a:spcAft>
                <a:spcPts val="100"/>
              </a:spcAft>
              <a:buFont typeface="Arial" panose="020B0604020202020204" pitchFamily="34" charset="0"/>
              <a:buChar char="•"/>
              <a:defRPr/>
            </a:pPr>
            <a:r>
              <a:rPr lang="en-US" sz="950" b="0" kern="0" dirty="0">
                <a:gradFill>
                  <a:gsLst>
                    <a:gs pos="10145">
                      <a:srgbClr val="505050"/>
                    </a:gs>
                    <a:gs pos="30000">
                      <a:srgbClr val="505050"/>
                    </a:gs>
                  </a:gsLst>
                  <a:lin ang="5400000" scaled="0"/>
                </a:gradFill>
                <a:latin typeface="Segoe UI"/>
                <a:cs typeface="Arial" charset="0"/>
              </a:rPr>
              <a:t>Azure Storage Queues</a:t>
            </a:r>
          </a:p>
          <a:p>
            <a:pPr marL="91423" lvl="0" indent="-91423" defTabSz="931606" fontAlgn="auto">
              <a:spcBef>
                <a:spcPts val="0"/>
              </a:spcBef>
              <a:spcAft>
                <a:spcPts val="100"/>
              </a:spcAft>
              <a:buFont typeface="Arial" panose="020B0604020202020204" pitchFamily="34" charset="0"/>
              <a:buChar char="•"/>
              <a:defRPr/>
            </a:pPr>
            <a:r>
              <a:rPr lang="en-US" sz="950" b="0" kern="0" dirty="0">
                <a:gradFill>
                  <a:gsLst>
                    <a:gs pos="10145">
                      <a:srgbClr val="505050"/>
                    </a:gs>
                    <a:gs pos="30000">
                      <a:srgbClr val="505050"/>
                    </a:gs>
                  </a:gsLst>
                  <a:lin ang="5400000" scaled="0"/>
                </a:gradFill>
                <a:latin typeface="Segoe UI"/>
                <a:cs typeface="Arial" charset="0"/>
              </a:rPr>
              <a:t>Basecamp</a:t>
            </a:r>
          </a:p>
          <a:p>
            <a:pPr marL="91423" lvl="0" indent="-91423" defTabSz="931606" fontAlgn="auto">
              <a:spcBef>
                <a:spcPts val="0"/>
              </a:spcBef>
              <a:spcAft>
                <a:spcPts val="100"/>
              </a:spcAft>
              <a:buFont typeface="Arial" panose="020B0604020202020204" pitchFamily="34" charset="0"/>
              <a:buChar char="•"/>
              <a:defRPr/>
            </a:pPr>
            <a:r>
              <a:rPr lang="en-US" sz="950" b="0" kern="0" dirty="0">
                <a:gradFill>
                  <a:gsLst>
                    <a:gs pos="10145">
                      <a:srgbClr val="505050"/>
                    </a:gs>
                    <a:gs pos="30000">
                      <a:srgbClr val="505050"/>
                    </a:gs>
                  </a:gsLst>
                  <a:lin ang="5400000" scaled="0"/>
                </a:gradFill>
                <a:latin typeface="Segoe UI"/>
                <a:cs typeface="Arial" charset="0"/>
              </a:rPr>
              <a:t>Bing Search</a:t>
            </a:r>
          </a:p>
          <a:p>
            <a:pPr marL="91423" lvl="0" indent="-91423" defTabSz="931606" fontAlgn="auto">
              <a:spcBef>
                <a:spcPts val="0"/>
              </a:spcBef>
              <a:spcAft>
                <a:spcPts val="100"/>
              </a:spcAft>
              <a:buFont typeface="Arial" panose="020B0604020202020204" pitchFamily="34" charset="0"/>
              <a:buChar char="•"/>
              <a:defRPr/>
            </a:pPr>
            <a:r>
              <a:rPr lang="en-US" sz="950" b="0" kern="0" dirty="0">
                <a:gradFill>
                  <a:gsLst>
                    <a:gs pos="10145">
                      <a:srgbClr val="505050"/>
                    </a:gs>
                    <a:gs pos="30000">
                      <a:srgbClr val="505050"/>
                    </a:gs>
                  </a:gsLst>
                  <a:lin ang="5400000" scaled="0"/>
                </a:gradFill>
                <a:latin typeface="Segoe UI"/>
                <a:cs typeface="Arial" charset="0"/>
              </a:rPr>
              <a:t>BitBucket</a:t>
            </a:r>
          </a:p>
          <a:p>
            <a:pPr marL="91423" lvl="0" indent="-91423" defTabSz="931606" fontAlgn="auto">
              <a:spcBef>
                <a:spcPts val="0"/>
              </a:spcBef>
              <a:spcAft>
                <a:spcPts val="100"/>
              </a:spcAft>
              <a:buFont typeface="Arial" panose="020B0604020202020204" pitchFamily="34" charset="0"/>
              <a:buChar char="•"/>
              <a:defRPr/>
            </a:pPr>
            <a:r>
              <a:rPr lang="en-US" sz="950" b="0" kern="0" dirty="0">
                <a:gradFill>
                  <a:gsLst>
                    <a:gs pos="10145">
                      <a:srgbClr val="505050"/>
                    </a:gs>
                    <a:gs pos="30000">
                      <a:srgbClr val="505050"/>
                    </a:gs>
                  </a:gsLst>
                  <a:lin ang="5400000" scaled="0"/>
                </a:gradFill>
                <a:latin typeface="Segoe UI"/>
                <a:cs typeface="Arial" charset="0"/>
              </a:rPr>
              <a:t>Bitly</a:t>
            </a:r>
          </a:p>
          <a:p>
            <a:pPr marL="91423" lvl="0" indent="-91423" defTabSz="931606" fontAlgn="auto">
              <a:spcBef>
                <a:spcPts val="0"/>
              </a:spcBef>
              <a:spcAft>
                <a:spcPts val="100"/>
              </a:spcAft>
              <a:buFont typeface="Arial" panose="020B0604020202020204" pitchFamily="34" charset="0"/>
              <a:buChar char="•"/>
              <a:defRPr/>
            </a:pPr>
            <a:r>
              <a:rPr lang="en-US" sz="950" b="0" kern="0" dirty="0">
                <a:gradFill>
                  <a:gsLst>
                    <a:gs pos="10145">
                      <a:srgbClr val="505050"/>
                    </a:gs>
                    <a:gs pos="30000">
                      <a:srgbClr val="505050"/>
                    </a:gs>
                  </a:gsLst>
                  <a:lin ang="5400000" scaled="0"/>
                </a:gradFill>
                <a:latin typeface="Segoe UI"/>
                <a:cs typeface="Arial" charset="0"/>
              </a:rPr>
              <a:t>Blogger</a:t>
            </a:r>
          </a:p>
          <a:p>
            <a:pPr marL="91423" lvl="0" indent="-91423" defTabSz="931606" fontAlgn="auto">
              <a:spcBef>
                <a:spcPts val="0"/>
              </a:spcBef>
              <a:spcAft>
                <a:spcPts val="100"/>
              </a:spcAft>
              <a:buFont typeface="Arial" panose="020B0604020202020204" pitchFamily="34" charset="0"/>
              <a:buChar char="•"/>
              <a:defRPr/>
            </a:pPr>
            <a:r>
              <a:rPr lang="en-US" sz="950" b="0" kern="0" dirty="0">
                <a:gradFill>
                  <a:gsLst>
                    <a:gs pos="10145">
                      <a:srgbClr val="505050"/>
                    </a:gs>
                    <a:gs pos="30000">
                      <a:srgbClr val="505050"/>
                    </a:gs>
                  </a:gsLst>
                  <a:lin ang="5400000" scaled="0"/>
                </a:gradFill>
                <a:latin typeface="Segoe UI"/>
                <a:cs typeface="Arial" charset="0"/>
              </a:rPr>
              <a:t>Box</a:t>
            </a:r>
          </a:p>
          <a:p>
            <a:pPr marL="91423" lvl="0" indent="-91423" defTabSz="931606" fontAlgn="auto">
              <a:spcBef>
                <a:spcPts val="0"/>
              </a:spcBef>
              <a:spcAft>
                <a:spcPts val="100"/>
              </a:spcAft>
              <a:buFont typeface="Arial" panose="020B0604020202020204" pitchFamily="34" charset="0"/>
              <a:buChar char="•"/>
              <a:defRPr/>
            </a:pPr>
            <a:r>
              <a:rPr lang="en-US" sz="950" b="0" kern="0" dirty="0">
                <a:gradFill>
                  <a:gsLst>
                    <a:gs pos="10145">
                      <a:srgbClr val="505050"/>
                    </a:gs>
                    <a:gs pos="30000">
                      <a:srgbClr val="505050"/>
                    </a:gs>
                  </a:gsLst>
                  <a:lin ang="5400000" scaled="0"/>
                </a:gradFill>
                <a:latin typeface="Segoe UI"/>
                <a:cs typeface="Arial" charset="0"/>
              </a:rPr>
              <a:t>Buffer</a:t>
            </a:r>
          </a:p>
          <a:p>
            <a:pPr marL="91423" lvl="0" indent="-91423" defTabSz="931606" fontAlgn="auto">
              <a:spcBef>
                <a:spcPts val="0"/>
              </a:spcBef>
              <a:spcAft>
                <a:spcPts val="100"/>
              </a:spcAft>
              <a:buFont typeface="Arial" panose="020B0604020202020204" pitchFamily="34" charset="0"/>
              <a:buChar char="•"/>
              <a:defRPr/>
            </a:pPr>
            <a:r>
              <a:rPr lang="en-US" sz="950" b="0" kern="0" dirty="0">
                <a:gradFill>
                  <a:gsLst>
                    <a:gs pos="10145">
                      <a:srgbClr val="505050"/>
                    </a:gs>
                    <a:gs pos="30000">
                      <a:srgbClr val="505050"/>
                    </a:gs>
                  </a:gsLst>
                  <a:lin ang="5400000" scaled="0"/>
                </a:gradFill>
                <a:latin typeface="Segoe UI"/>
                <a:cs typeface="Arial" charset="0"/>
              </a:rPr>
              <a:t>Campfire</a:t>
            </a:r>
          </a:p>
          <a:p>
            <a:pPr marL="91423" lvl="0" indent="-91423" defTabSz="931606" fontAlgn="auto">
              <a:spcBef>
                <a:spcPts val="0"/>
              </a:spcBef>
              <a:spcAft>
                <a:spcPts val="100"/>
              </a:spcAft>
              <a:buFont typeface="Arial" panose="020B0604020202020204" pitchFamily="34" charset="0"/>
              <a:buChar char="•"/>
              <a:defRPr/>
            </a:pPr>
            <a:r>
              <a:rPr lang="en-US" sz="950" b="0" kern="0" dirty="0">
                <a:gradFill>
                  <a:gsLst>
                    <a:gs pos="10145">
                      <a:srgbClr val="505050"/>
                    </a:gs>
                    <a:gs pos="30000">
                      <a:srgbClr val="505050"/>
                    </a:gs>
                  </a:gsLst>
                  <a:lin ang="5400000" scaled="0"/>
                </a:gradFill>
                <a:latin typeface="Segoe UI"/>
                <a:cs typeface="Arial" charset="0"/>
              </a:rPr>
              <a:t>Chatter</a:t>
            </a:r>
          </a:p>
          <a:p>
            <a:pPr marL="91423" lvl="0" indent="-91423" defTabSz="931606" fontAlgn="auto">
              <a:spcBef>
                <a:spcPts val="0"/>
              </a:spcBef>
              <a:spcAft>
                <a:spcPts val="100"/>
              </a:spcAft>
              <a:buFont typeface="Arial" panose="020B0604020202020204" pitchFamily="34" charset="0"/>
              <a:buChar char="•"/>
              <a:defRPr/>
            </a:pPr>
            <a:r>
              <a:rPr lang="en-US" sz="950" b="0" kern="0" dirty="0">
                <a:gradFill>
                  <a:gsLst>
                    <a:gs pos="10145">
                      <a:srgbClr val="505050"/>
                    </a:gs>
                    <a:gs pos="30000">
                      <a:srgbClr val="505050"/>
                    </a:gs>
                  </a:gsLst>
                  <a:lin ang="5400000" scaled="0"/>
                </a:gradFill>
                <a:latin typeface="Segoe UI"/>
                <a:cs typeface="Arial" charset="0"/>
              </a:rPr>
              <a:t>Common Data Service</a:t>
            </a:r>
          </a:p>
          <a:p>
            <a:pPr marL="91423" lvl="0" indent="-91423" defTabSz="931606" fontAlgn="auto">
              <a:spcBef>
                <a:spcPts val="0"/>
              </a:spcBef>
              <a:spcAft>
                <a:spcPts val="100"/>
              </a:spcAft>
              <a:buFont typeface="Arial" panose="020B0604020202020204" pitchFamily="34" charset="0"/>
              <a:buChar char="•"/>
              <a:defRPr/>
            </a:pPr>
            <a:r>
              <a:rPr lang="en-US" sz="950" b="0" kern="0" dirty="0">
                <a:gradFill>
                  <a:gsLst>
                    <a:gs pos="10145">
                      <a:srgbClr val="505050"/>
                    </a:gs>
                    <a:gs pos="30000">
                      <a:srgbClr val="505050"/>
                    </a:gs>
                  </a:gsLst>
                  <a:lin ang="5400000" scaled="0"/>
                </a:gradFill>
                <a:latin typeface="Segoe UI"/>
                <a:cs typeface="Arial" charset="0"/>
              </a:rPr>
              <a:t>Disqus</a:t>
            </a:r>
          </a:p>
          <a:p>
            <a:pPr marL="91423" lvl="0" indent="-91423" defTabSz="931606" fontAlgn="auto">
              <a:spcBef>
                <a:spcPts val="0"/>
              </a:spcBef>
              <a:spcAft>
                <a:spcPts val="100"/>
              </a:spcAft>
              <a:buFont typeface="Arial" panose="020B0604020202020204" pitchFamily="34" charset="0"/>
              <a:buChar char="•"/>
              <a:defRPr/>
            </a:pPr>
            <a:r>
              <a:rPr lang="en-US" sz="950" b="0" kern="0" dirty="0">
                <a:gradFill>
                  <a:gsLst>
                    <a:gs pos="10145">
                      <a:srgbClr val="505050"/>
                    </a:gs>
                    <a:gs pos="30000">
                      <a:srgbClr val="505050"/>
                    </a:gs>
                  </a:gsLst>
                  <a:lin ang="5400000" scaled="0"/>
                </a:gradFill>
                <a:latin typeface="Segoe UI"/>
                <a:cs typeface="Arial" charset="0"/>
              </a:rPr>
              <a:t>DocuSign</a:t>
            </a:r>
          </a:p>
          <a:p>
            <a:pPr marL="91423" lvl="0" indent="-91423" defTabSz="931606" fontAlgn="auto">
              <a:spcBef>
                <a:spcPts val="0"/>
              </a:spcBef>
              <a:spcAft>
                <a:spcPts val="100"/>
              </a:spcAft>
              <a:buFont typeface="Arial" panose="020B0604020202020204" pitchFamily="34" charset="0"/>
              <a:buChar char="•"/>
              <a:defRPr/>
            </a:pPr>
            <a:r>
              <a:rPr lang="en-US" sz="950" b="0" kern="0" dirty="0">
                <a:gradFill>
                  <a:gsLst>
                    <a:gs pos="10145">
                      <a:srgbClr val="505050"/>
                    </a:gs>
                    <a:gs pos="30000">
                      <a:srgbClr val="505050"/>
                    </a:gs>
                  </a:gsLst>
                  <a:lin ang="5400000" scaled="0"/>
                </a:gradFill>
                <a:latin typeface="Segoe UI"/>
                <a:cs typeface="Arial" charset="0"/>
              </a:rPr>
              <a:t>Dropbox</a:t>
            </a:r>
          </a:p>
          <a:p>
            <a:pPr marL="91423" lvl="0" indent="-91423" defTabSz="931606" fontAlgn="auto">
              <a:spcBef>
                <a:spcPts val="0"/>
              </a:spcBef>
              <a:spcAft>
                <a:spcPts val="100"/>
              </a:spcAft>
              <a:buFont typeface="Arial" panose="020B0604020202020204" pitchFamily="34" charset="0"/>
              <a:buChar char="•"/>
              <a:defRPr/>
            </a:pPr>
            <a:r>
              <a:rPr lang="en-US" sz="950" b="0" kern="0" dirty="0">
                <a:gradFill>
                  <a:gsLst>
                    <a:gs pos="10145">
                      <a:srgbClr val="505050"/>
                    </a:gs>
                    <a:gs pos="30000">
                      <a:srgbClr val="505050"/>
                    </a:gs>
                  </a:gsLst>
                  <a:lin ang="5400000" scaled="0"/>
                </a:gradFill>
                <a:latin typeface="Segoe UI"/>
                <a:cs typeface="Arial" charset="0"/>
              </a:rPr>
              <a:t>Dynamics AX Online</a:t>
            </a:r>
          </a:p>
          <a:p>
            <a:pPr marL="91423" lvl="0" indent="-91423" defTabSz="931606" fontAlgn="auto">
              <a:spcBef>
                <a:spcPts val="0"/>
              </a:spcBef>
              <a:spcAft>
                <a:spcPts val="100"/>
              </a:spcAft>
              <a:buFont typeface="Arial" panose="020B0604020202020204" pitchFamily="34" charset="0"/>
              <a:buChar char="•"/>
              <a:defRPr/>
            </a:pPr>
            <a:r>
              <a:rPr lang="en-US" sz="950" b="0" kern="0" dirty="0">
                <a:gradFill>
                  <a:gsLst>
                    <a:gs pos="10145">
                      <a:srgbClr val="505050"/>
                    </a:gs>
                    <a:gs pos="30000">
                      <a:srgbClr val="505050"/>
                    </a:gs>
                  </a:gsLst>
                  <a:lin ang="5400000" scaled="0"/>
                </a:gradFill>
                <a:latin typeface="Segoe UI"/>
                <a:cs typeface="Arial" charset="0"/>
              </a:rPr>
              <a:t>Dynamics CRM Online</a:t>
            </a:r>
          </a:p>
          <a:p>
            <a:pPr marL="91423" lvl="0" indent="-91423" defTabSz="931606" fontAlgn="auto">
              <a:spcBef>
                <a:spcPts val="0"/>
              </a:spcBef>
              <a:spcAft>
                <a:spcPts val="100"/>
              </a:spcAft>
              <a:buFont typeface="Arial" panose="020B0604020202020204" pitchFamily="34" charset="0"/>
              <a:buChar char="•"/>
              <a:defRPr/>
            </a:pPr>
            <a:r>
              <a:rPr lang="en-US" sz="950" b="0" kern="0" dirty="0">
                <a:gradFill>
                  <a:gsLst>
                    <a:gs pos="10145">
                      <a:srgbClr val="505050"/>
                    </a:gs>
                    <a:gs pos="30000">
                      <a:srgbClr val="505050"/>
                    </a:gs>
                  </a:gsLst>
                  <a:lin ang="5400000" scaled="0"/>
                </a:gradFill>
                <a:latin typeface="Segoe UI"/>
                <a:cs typeface="Arial" charset="0"/>
              </a:rPr>
              <a:t>Dynamics CRM Service Bus</a:t>
            </a:r>
          </a:p>
          <a:p>
            <a:pPr marL="91423" lvl="0" indent="-91423" defTabSz="931606" fontAlgn="auto">
              <a:spcBef>
                <a:spcPts val="0"/>
              </a:spcBef>
              <a:spcAft>
                <a:spcPts val="100"/>
              </a:spcAft>
              <a:buFont typeface="Arial" panose="020B0604020202020204" pitchFamily="34" charset="0"/>
              <a:buChar char="•"/>
              <a:defRPr/>
            </a:pPr>
            <a:r>
              <a:rPr lang="en-US" sz="950" b="0" kern="0" dirty="0">
                <a:gradFill>
                  <a:gsLst>
                    <a:gs pos="10145">
                      <a:srgbClr val="505050"/>
                    </a:gs>
                    <a:gs pos="30000">
                      <a:srgbClr val="505050"/>
                    </a:gs>
                  </a:gsLst>
                  <a:lin ang="5400000" scaled="0"/>
                </a:gradFill>
                <a:latin typeface="Segoe UI"/>
                <a:cs typeface="Arial" charset="0"/>
              </a:rPr>
              <a:t>Dynamics Financials</a:t>
            </a:r>
          </a:p>
          <a:p>
            <a:pPr marL="91423" lvl="0" indent="-91423" defTabSz="931606" fontAlgn="auto">
              <a:spcBef>
                <a:spcPts val="0"/>
              </a:spcBef>
              <a:spcAft>
                <a:spcPts val="100"/>
              </a:spcAft>
              <a:buFont typeface="Arial" panose="020B0604020202020204" pitchFamily="34" charset="0"/>
              <a:buChar char="•"/>
              <a:defRPr/>
            </a:pPr>
            <a:r>
              <a:rPr lang="en-US" sz="950" b="0" kern="0" dirty="0">
                <a:gradFill>
                  <a:gsLst>
                    <a:gs pos="10145">
                      <a:srgbClr val="505050"/>
                    </a:gs>
                    <a:gs pos="30000">
                      <a:srgbClr val="505050"/>
                    </a:gs>
                  </a:gsLst>
                  <a:lin ang="5400000" scaled="0"/>
                </a:gradFill>
                <a:latin typeface="Segoe UI"/>
                <a:cs typeface="Arial" charset="0"/>
              </a:rPr>
              <a:t>Dynamics Operations</a:t>
            </a:r>
          </a:p>
          <a:p>
            <a:pPr marL="91423" lvl="0" indent="-91423" defTabSz="931606" fontAlgn="auto">
              <a:spcBef>
                <a:spcPts val="0"/>
              </a:spcBef>
              <a:spcAft>
                <a:spcPts val="100"/>
              </a:spcAft>
              <a:buFont typeface="Arial" panose="020B0604020202020204" pitchFamily="34" charset="0"/>
              <a:buChar char="•"/>
              <a:defRPr/>
            </a:pPr>
            <a:r>
              <a:rPr lang="en-US" sz="950" b="0" kern="0" dirty="0">
                <a:gradFill>
                  <a:gsLst>
                    <a:gs pos="10145">
                      <a:srgbClr val="505050"/>
                    </a:gs>
                    <a:gs pos="30000">
                      <a:srgbClr val="505050"/>
                    </a:gs>
                  </a:gsLst>
                  <a:lin ang="5400000" scaled="0"/>
                </a:gradFill>
                <a:latin typeface="Segoe UI"/>
                <a:cs typeface="Arial" charset="0"/>
              </a:rPr>
              <a:t>Easy Redmine</a:t>
            </a:r>
          </a:p>
          <a:p>
            <a:pPr marL="91423" lvl="0" indent="-91423" defTabSz="931606" fontAlgn="auto">
              <a:spcBef>
                <a:spcPts val="0"/>
              </a:spcBef>
              <a:spcAft>
                <a:spcPts val="100"/>
              </a:spcAft>
              <a:buFont typeface="Arial" panose="020B0604020202020204" pitchFamily="34" charset="0"/>
              <a:buChar char="•"/>
              <a:defRPr/>
            </a:pPr>
            <a:r>
              <a:rPr lang="en-US" sz="950" b="0" kern="0" dirty="0">
                <a:gradFill>
                  <a:gsLst>
                    <a:gs pos="10145">
                      <a:srgbClr val="505050"/>
                    </a:gs>
                    <a:gs pos="30000">
                      <a:srgbClr val="505050"/>
                    </a:gs>
                  </a:gsLst>
                  <a:lin ang="5400000" scaled="0"/>
                </a:gradFill>
                <a:latin typeface="Segoe UI"/>
                <a:cs typeface="Arial" charset="0"/>
              </a:rPr>
              <a:t>Eventbrite</a:t>
            </a:r>
          </a:p>
          <a:p>
            <a:pPr marL="91423" lvl="0" indent="-91423" defTabSz="931606" fontAlgn="auto">
              <a:spcBef>
                <a:spcPts val="0"/>
              </a:spcBef>
              <a:spcAft>
                <a:spcPts val="100"/>
              </a:spcAft>
              <a:buFont typeface="Arial" panose="020B0604020202020204" pitchFamily="34" charset="0"/>
              <a:buChar char="•"/>
              <a:defRPr/>
            </a:pPr>
            <a:r>
              <a:rPr lang="en-US" sz="950" b="0" kern="0" dirty="0">
                <a:gradFill>
                  <a:gsLst>
                    <a:gs pos="10145">
                      <a:srgbClr val="505050"/>
                    </a:gs>
                    <a:gs pos="30000">
                      <a:srgbClr val="505050"/>
                    </a:gs>
                  </a:gsLst>
                  <a:lin ang="5400000" scaled="0"/>
                </a:gradFill>
                <a:latin typeface="Segoe UI"/>
                <a:cs typeface="Arial" charset="0"/>
              </a:rPr>
              <a:t>Facebook</a:t>
            </a:r>
          </a:p>
          <a:p>
            <a:pPr marL="91423" lvl="0" indent="-91423" defTabSz="931606" fontAlgn="auto">
              <a:spcBef>
                <a:spcPts val="0"/>
              </a:spcBef>
              <a:spcAft>
                <a:spcPts val="100"/>
              </a:spcAft>
              <a:buFont typeface="Arial" panose="020B0604020202020204" pitchFamily="34" charset="0"/>
              <a:buChar char="•"/>
              <a:defRPr/>
            </a:pPr>
            <a:r>
              <a:rPr lang="en-US" sz="950" b="0" kern="0" dirty="0">
                <a:gradFill>
                  <a:gsLst>
                    <a:gs pos="10145">
                      <a:srgbClr val="505050"/>
                    </a:gs>
                    <a:gs pos="30000">
                      <a:srgbClr val="505050"/>
                    </a:gs>
                  </a:gsLst>
                  <a:lin ang="5400000" scaled="0"/>
                </a:gradFill>
                <a:latin typeface="Segoe UI"/>
                <a:cs typeface="Arial" charset="0"/>
              </a:rPr>
              <a:t>FreshBooks</a:t>
            </a:r>
          </a:p>
          <a:p>
            <a:pPr marL="91423" lvl="0" indent="-91423" defTabSz="931606" fontAlgn="auto">
              <a:spcBef>
                <a:spcPts val="0"/>
              </a:spcBef>
              <a:spcAft>
                <a:spcPts val="100"/>
              </a:spcAft>
              <a:buFont typeface="Arial" panose="020B0604020202020204" pitchFamily="34" charset="0"/>
              <a:buChar char="•"/>
              <a:defRPr/>
            </a:pPr>
            <a:r>
              <a:rPr lang="en-US" sz="950" b="0" kern="0" dirty="0">
                <a:gradFill>
                  <a:gsLst>
                    <a:gs pos="10145">
                      <a:srgbClr val="505050"/>
                    </a:gs>
                    <a:gs pos="30000">
                      <a:srgbClr val="505050"/>
                    </a:gs>
                  </a:gsLst>
                  <a:lin ang="5400000" scaled="0"/>
                </a:gradFill>
                <a:latin typeface="Segoe UI"/>
                <a:cs typeface="Arial" charset="0"/>
              </a:rPr>
              <a:t>Freshdesk</a:t>
            </a:r>
          </a:p>
          <a:p>
            <a:pPr marL="91423" lvl="0" indent="-91423" defTabSz="931606" fontAlgn="auto">
              <a:spcBef>
                <a:spcPts val="0"/>
              </a:spcBef>
              <a:spcAft>
                <a:spcPts val="100"/>
              </a:spcAft>
              <a:buFont typeface="Arial" panose="020B0604020202020204" pitchFamily="34" charset="0"/>
              <a:buChar char="•"/>
              <a:defRPr/>
            </a:pPr>
            <a:r>
              <a:rPr lang="en-US" sz="950" b="0" kern="0" dirty="0">
                <a:gradFill>
                  <a:gsLst>
                    <a:gs pos="10145">
                      <a:srgbClr val="505050"/>
                    </a:gs>
                    <a:gs pos="30000">
                      <a:srgbClr val="505050"/>
                    </a:gs>
                  </a:gsLst>
                  <a:lin ang="5400000" scaled="0"/>
                </a:gradFill>
                <a:latin typeface="Segoe UI"/>
                <a:cs typeface="Arial" charset="0"/>
              </a:rPr>
              <a:t>GitHub</a:t>
            </a:r>
          </a:p>
          <a:p>
            <a:pPr marL="91423" lvl="0" indent="-91423" defTabSz="931606" fontAlgn="auto">
              <a:spcBef>
                <a:spcPts val="0"/>
              </a:spcBef>
              <a:spcAft>
                <a:spcPts val="100"/>
              </a:spcAft>
              <a:buFont typeface="Arial" panose="020B0604020202020204" pitchFamily="34" charset="0"/>
              <a:buChar char="•"/>
              <a:defRPr/>
            </a:pPr>
            <a:r>
              <a:rPr lang="en-US" sz="950" b="0" kern="0" dirty="0">
                <a:gradFill>
                  <a:gsLst>
                    <a:gs pos="10145">
                      <a:srgbClr val="505050"/>
                    </a:gs>
                    <a:gs pos="30000">
                      <a:srgbClr val="505050"/>
                    </a:gs>
                  </a:gsLst>
                  <a:lin ang="5400000" scaled="0"/>
                </a:gradFill>
                <a:latin typeface="Segoe UI"/>
                <a:cs typeface="Arial" charset="0"/>
              </a:rPr>
              <a:t>Gmail</a:t>
            </a:r>
          </a:p>
          <a:p>
            <a:pPr marL="91423" lvl="0" indent="-91423" defTabSz="931606" fontAlgn="auto">
              <a:spcBef>
                <a:spcPts val="0"/>
              </a:spcBef>
              <a:spcAft>
                <a:spcPts val="100"/>
              </a:spcAft>
              <a:buFont typeface="Arial" panose="020B0604020202020204" pitchFamily="34" charset="0"/>
              <a:buChar char="•"/>
              <a:defRPr/>
            </a:pPr>
            <a:r>
              <a:rPr lang="en-US" sz="950" b="0" kern="0" dirty="0">
                <a:gradFill>
                  <a:gsLst>
                    <a:gs pos="10145">
                      <a:srgbClr val="505050"/>
                    </a:gs>
                    <a:gs pos="30000">
                      <a:srgbClr val="505050"/>
                    </a:gs>
                  </a:gsLst>
                  <a:lin ang="5400000" scaled="0"/>
                </a:gradFill>
                <a:latin typeface="Segoe UI"/>
                <a:cs typeface="Arial" charset="0"/>
              </a:rPr>
              <a:t>Google Calendar</a:t>
            </a:r>
          </a:p>
          <a:p>
            <a:pPr marL="91423" lvl="0" indent="-91423" defTabSz="931606" fontAlgn="auto">
              <a:spcBef>
                <a:spcPts val="0"/>
              </a:spcBef>
              <a:spcAft>
                <a:spcPts val="100"/>
              </a:spcAft>
              <a:buFont typeface="Arial" panose="020B0604020202020204" pitchFamily="34" charset="0"/>
              <a:buChar char="•"/>
              <a:defRPr/>
            </a:pPr>
            <a:r>
              <a:rPr lang="en-US" sz="950" b="0" kern="0" dirty="0">
                <a:gradFill>
                  <a:gsLst>
                    <a:gs pos="10145">
                      <a:srgbClr val="505050"/>
                    </a:gs>
                    <a:gs pos="30000">
                      <a:srgbClr val="505050"/>
                    </a:gs>
                  </a:gsLst>
                  <a:lin ang="5400000" scaled="0"/>
                </a:gradFill>
                <a:latin typeface="Segoe UI"/>
                <a:cs typeface="Arial" charset="0"/>
              </a:rPr>
              <a:t>Google Contacts</a:t>
            </a:r>
          </a:p>
          <a:p>
            <a:pPr marL="91423" lvl="0" indent="-91423" defTabSz="931606" fontAlgn="auto">
              <a:spcBef>
                <a:spcPts val="0"/>
              </a:spcBef>
              <a:spcAft>
                <a:spcPts val="100"/>
              </a:spcAft>
              <a:buFont typeface="Arial" panose="020B0604020202020204" pitchFamily="34" charset="0"/>
              <a:buChar char="•"/>
              <a:defRPr/>
            </a:pPr>
            <a:r>
              <a:rPr lang="en-US" sz="950" b="0" kern="0" dirty="0">
                <a:gradFill>
                  <a:gsLst>
                    <a:gs pos="10145">
                      <a:srgbClr val="505050"/>
                    </a:gs>
                    <a:gs pos="30000">
                      <a:srgbClr val="505050"/>
                    </a:gs>
                  </a:gsLst>
                  <a:lin ang="5400000" scaled="0"/>
                </a:gradFill>
                <a:latin typeface="Segoe UI"/>
                <a:cs typeface="Arial" charset="0"/>
              </a:rPr>
              <a:t>Google Drive</a:t>
            </a:r>
          </a:p>
          <a:p>
            <a:pPr marL="91423" lvl="0" indent="-91423" defTabSz="931606" fontAlgn="auto">
              <a:spcBef>
                <a:spcPts val="0"/>
              </a:spcBef>
              <a:spcAft>
                <a:spcPts val="100"/>
              </a:spcAft>
              <a:buFont typeface="Arial" panose="020B0604020202020204" pitchFamily="34" charset="0"/>
              <a:buChar char="•"/>
              <a:defRPr/>
            </a:pPr>
            <a:r>
              <a:rPr lang="en-US" sz="950" b="0" kern="0" dirty="0">
                <a:gradFill>
                  <a:gsLst>
                    <a:gs pos="10145">
                      <a:srgbClr val="505050"/>
                    </a:gs>
                    <a:gs pos="30000">
                      <a:srgbClr val="505050"/>
                    </a:gs>
                  </a:gsLst>
                  <a:lin ang="5400000" scaled="0"/>
                </a:gradFill>
                <a:latin typeface="Segoe UI"/>
                <a:cs typeface="Arial" charset="0"/>
              </a:rPr>
              <a:t>Google Sheets</a:t>
            </a:r>
          </a:p>
          <a:p>
            <a:pPr marL="91423" lvl="0" indent="-91423" defTabSz="931606" fontAlgn="auto">
              <a:spcBef>
                <a:spcPts val="0"/>
              </a:spcBef>
              <a:spcAft>
                <a:spcPts val="100"/>
              </a:spcAft>
              <a:buFont typeface="Arial" panose="020B0604020202020204" pitchFamily="34" charset="0"/>
              <a:buChar char="•"/>
              <a:defRPr/>
            </a:pPr>
            <a:r>
              <a:rPr lang="en-US" sz="950" b="0" kern="0" dirty="0">
                <a:gradFill>
                  <a:gsLst>
                    <a:gs pos="10145">
                      <a:srgbClr val="505050"/>
                    </a:gs>
                    <a:gs pos="30000">
                      <a:srgbClr val="505050"/>
                    </a:gs>
                  </a:gsLst>
                  <a:lin ang="5400000" scaled="0"/>
                </a:gradFill>
                <a:latin typeface="Segoe UI"/>
                <a:cs typeface="Arial" charset="0"/>
              </a:rPr>
              <a:t>Google Tasks</a:t>
            </a:r>
          </a:p>
          <a:p>
            <a:pPr marL="91423" lvl="0" indent="-91423" defTabSz="931606" fontAlgn="auto">
              <a:spcBef>
                <a:spcPts val="0"/>
              </a:spcBef>
              <a:spcAft>
                <a:spcPts val="100"/>
              </a:spcAft>
              <a:buFont typeface="Arial" panose="020B0604020202020204" pitchFamily="34" charset="0"/>
              <a:buChar char="•"/>
              <a:defRPr/>
            </a:pPr>
            <a:r>
              <a:rPr lang="en-US" sz="950" b="0" kern="0" dirty="0">
                <a:gradFill>
                  <a:gsLst>
                    <a:gs pos="10145">
                      <a:srgbClr val="505050"/>
                    </a:gs>
                    <a:gs pos="30000">
                      <a:srgbClr val="505050"/>
                    </a:gs>
                  </a:gsLst>
                  <a:lin ang="5400000" scaled="0"/>
                </a:gradFill>
                <a:latin typeface="Segoe UI"/>
                <a:cs typeface="Arial" charset="0"/>
              </a:rPr>
              <a:t>GoTo Meeting</a:t>
            </a:r>
          </a:p>
          <a:p>
            <a:pPr marL="91423" lvl="0" indent="-91423" defTabSz="931606" fontAlgn="auto">
              <a:spcBef>
                <a:spcPts val="0"/>
              </a:spcBef>
              <a:spcAft>
                <a:spcPts val="100"/>
              </a:spcAft>
              <a:buFont typeface="Arial" panose="020B0604020202020204" pitchFamily="34" charset="0"/>
              <a:buChar char="•"/>
              <a:defRPr/>
            </a:pPr>
            <a:r>
              <a:rPr lang="en-US" sz="950" b="0" kern="0" dirty="0">
                <a:gradFill>
                  <a:gsLst>
                    <a:gs pos="10145">
                      <a:srgbClr val="505050"/>
                    </a:gs>
                    <a:gs pos="30000">
                      <a:srgbClr val="505050"/>
                    </a:gs>
                  </a:gsLst>
                  <a:lin ang="5400000" scaled="0"/>
                </a:gradFill>
                <a:latin typeface="Segoe UI"/>
                <a:cs typeface="Arial" charset="0"/>
              </a:rPr>
              <a:t>GoTo Training</a:t>
            </a:r>
          </a:p>
          <a:p>
            <a:pPr marL="91423" lvl="0" indent="-91423" defTabSz="931606" fontAlgn="auto">
              <a:spcBef>
                <a:spcPts val="0"/>
              </a:spcBef>
              <a:spcAft>
                <a:spcPts val="100"/>
              </a:spcAft>
              <a:buFont typeface="Arial" panose="020B0604020202020204" pitchFamily="34" charset="0"/>
              <a:buChar char="•"/>
              <a:defRPr/>
            </a:pPr>
            <a:r>
              <a:rPr lang="en-US" sz="950" b="0" kern="0" dirty="0">
                <a:gradFill>
                  <a:gsLst>
                    <a:gs pos="10145">
                      <a:srgbClr val="505050"/>
                    </a:gs>
                    <a:gs pos="30000">
                      <a:srgbClr val="505050"/>
                    </a:gs>
                  </a:gsLst>
                  <a:lin ang="5400000" scaled="0"/>
                </a:gradFill>
                <a:latin typeface="Segoe UI"/>
                <a:cs typeface="Arial" charset="0"/>
              </a:rPr>
              <a:t>GoTo Webinar</a:t>
            </a:r>
          </a:p>
          <a:p>
            <a:pPr marL="91423" lvl="0" indent="-91423" defTabSz="931606" fontAlgn="auto">
              <a:spcBef>
                <a:spcPts val="0"/>
              </a:spcBef>
              <a:spcAft>
                <a:spcPts val="100"/>
              </a:spcAft>
              <a:buFont typeface="Arial" panose="020B0604020202020204" pitchFamily="34" charset="0"/>
              <a:buChar char="•"/>
              <a:defRPr/>
            </a:pPr>
            <a:r>
              <a:rPr lang="en-US" sz="950" b="0" kern="0" dirty="0">
                <a:gradFill>
                  <a:gsLst>
                    <a:gs pos="10145">
                      <a:srgbClr val="505050"/>
                    </a:gs>
                    <a:gs pos="30000">
                      <a:srgbClr val="505050"/>
                    </a:gs>
                  </a:gsLst>
                  <a:lin ang="5400000" scaled="0"/>
                </a:gradFill>
                <a:latin typeface="Segoe UI"/>
                <a:cs typeface="Arial" charset="0"/>
              </a:rPr>
              <a:t>Harvest</a:t>
            </a:r>
          </a:p>
          <a:p>
            <a:pPr marL="91423" lvl="0" indent="-91423" defTabSz="931606" fontAlgn="auto">
              <a:spcBef>
                <a:spcPts val="0"/>
              </a:spcBef>
              <a:spcAft>
                <a:spcPts val="100"/>
              </a:spcAft>
              <a:buFont typeface="Arial" panose="020B0604020202020204" pitchFamily="34" charset="0"/>
              <a:buChar char="•"/>
              <a:defRPr/>
            </a:pPr>
            <a:r>
              <a:rPr lang="en-US" sz="950" b="0" kern="0" dirty="0">
                <a:gradFill>
                  <a:gsLst>
                    <a:gs pos="10145">
                      <a:srgbClr val="505050"/>
                    </a:gs>
                    <a:gs pos="30000">
                      <a:srgbClr val="505050"/>
                    </a:gs>
                  </a:gsLst>
                  <a:lin ang="5400000" scaled="0"/>
                </a:gradFill>
                <a:latin typeface="Segoe UI"/>
                <a:cs typeface="Arial" charset="0"/>
              </a:rPr>
              <a:t>HelloSign</a:t>
            </a:r>
          </a:p>
          <a:p>
            <a:pPr marL="91423" lvl="0" indent="-91423" defTabSz="931606" fontAlgn="auto">
              <a:spcBef>
                <a:spcPts val="0"/>
              </a:spcBef>
              <a:spcAft>
                <a:spcPts val="100"/>
              </a:spcAft>
              <a:buFont typeface="Arial" panose="020B0604020202020204" pitchFamily="34" charset="0"/>
              <a:buChar char="•"/>
              <a:defRPr/>
            </a:pPr>
            <a:r>
              <a:rPr lang="en-US" sz="950" b="0" kern="0" dirty="0">
                <a:gradFill>
                  <a:gsLst>
                    <a:gs pos="10145">
                      <a:srgbClr val="505050"/>
                    </a:gs>
                    <a:gs pos="30000">
                      <a:srgbClr val="505050"/>
                    </a:gs>
                  </a:gsLst>
                  <a:lin ang="5400000" scaled="0"/>
                </a:gradFill>
                <a:latin typeface="Segoe UI"/>
                <a:cs typeface="Arial" charset="0"/>
              </a:rPr>
              <a:t>Infusionsoft</a:t>
            </a:r>
          </a:p>
          <a:p>
            <a:pPr marL="91423" lvl="0" indent="-91423" defTabSz="931606" fontAlgn="auto">
              <a:spcBef>
                <a:spcPts val="0"/>
              </a:spcBef>
              <a:spcAft>
                <a:spcPts val="100"/>
              </a:spcAft>
              <a:buFont typeface="Arial" panose="020B0604020202020204" pitchFamily="34" charset="0"/>
              <a:buChar char="•"/>
              <a:defRPr/>
            </a:pPr>
            <a:r>
              <a:rPr lang="en-US" sz="950" b="0" kern="0" dirty="0">
                <a:gradFill>
                  <a:gsLst>
                    <a:gs pos="10145">
                      <a:srgbClr val="505050"/>
                    </a:gs>
                    <a:gs pos="30000">
                      <a:srgbClr val="505050"/>
                    </a:gs>
                  </a:gsLst>
                  <a:lin ang="5400000" scaled="0"/>
                </a:gradFill>
                <a:latin typeface="Segoe UI"/>
                <a:cs typeface="Arial" charset="0"/>
              </a:rPr>
              <a:t>JIRA</a:t>
            </a:r>
          </a:p>
          <a:p>
            <a:pPr marL="91423" lvl="0" indent="-91423" defTabSz="931606" fontAlgn="auto">
              <a:spcBef>
                <a:spcPts val="0"/>
              </a:spcBef>
              <a:spcAft>
                <a:spcPts val="100"/>
              </a:spcAft>
              <a:buFont typeface="Arial" panose="020B0604020202020204" pitchFamily="34" charset="0"/>
              <a:buChar char="•"/>
              <a:defRPr/>
            </a:pPr>
            <a:r>
              <a:rPr lang="en-US" sz="950" b="0" kern="0" dirty="0">
                <a:gradFill>
                  <a:gsLst>
                    <a:gs pos="10145">
                      <a:srgbClr val="505050"/>
                    </a:gs>
                    <a:gs pos="30000">
                      <a:srgbClr val="505050"/>
                    </a:gs>
                  </a:gsLst>
                  <a:lin ang="5400000" scaled="0"/>
                </a:gradFill>
                <a:latin typeface="Segoe UI"/>
                <a:cs typeface="Arial" charset="0"/>
              </a:rPr>
              <a:t>Insightly</a:t>
            </a:r>
          </a:p>
          <a:p>
            <a:pPr marL="91423" lvl="0" indent="-91423" defTabSz="931606" fontAlgn="auto">
              <a:spcBef>
                <a:spcPts val="0"/>
              </a:spcBef>
              <a:spcAft>
                <a:spcPts val="100"/>
              </a:spcAft>
              <a:buFont typeface="Arial" panose="020B0604020202020204" pitchFamily="34" charset="0"/>
              <a:buChar char="•"/>
              <a:defRPr/>
            </a:pPr>
            <a:r>
              <a:rPr lang="en-US" sz="950" b="0" kern="0" dirty="0">
                <a:gradFill>
                  <a:gsLst>
                    <a:gs pos="10145">
                      <a:srgbClr val="505050"/>
                    </a:gs>
                    <a:gs pos="30000">
                      <a:srgbClr val="505050"/>
                    </a:gs>
                  </a:gsLst>
                  <a:lin ang="5400000" scaled="0"/>
                </a:gradFill>
                <a:latin typeface="Segoe UI"/>
                <a:cs typeface="Arial" charset="0"/>
              </a:rPr>
              <a:t>Instagram</a:t>
            </a:r>
          </a:p>
          <a:p>
            <a:pPr marL="91423" lvl="0" indent="-91423" defTabSz="931606" fontAlgn="auto">
              <a:spcBef>
                <a:spcPts val="0"/>
              </a:spcBef>
              <a:spcAft>
                <a:spcPts val="100"/>
              </a:spcAft>
              <a:buFont typeface="Arial" panose="020B0604020202020204" pitchFamily="34" charset="0"/>
              <a:buChar char="•"/>
              <a:defRPr/>
            </a:pPr>
            <a:r>
              <a:rPr lang="en-US" sz="950" b="0" kern="0" dirty="0">
                <a:gradFill>
                  <a:gsLst>
                    <a:gs pos="10145">
                      <a:srgbClr val="505050"/>
                    </a:gs>
                    <a:gs pos="30000">
                      <a:srgbClr val="505050"/>
                    </a:gs>
                  </a:gsLst>
                  <a:lin ang="5400000" scaled="0"/>
                </a:gradFill>
                <a:latin typeface="Segoe UI"/>
                <a:cs typeface="Arial" charset="0"/>
              </a:rPr>
              <a:t>Instapaper</a:t>
            </a:r>
          </a:p>
          <a:p>
            <a:pPr marL="91423" lvl="0" indent="-91423" defTabSz="931606" fontAlgn="auto">
              <a:spcBef>
                <a:spcPts val="0"/>
              </a:spcBef>
              <a:spcAft>
                <a:spcPts val="100"/>
              </a:spcAft>
              <a:buFont typeface="Arial" panose="020B0604020202020204" pitchFamily="34" charset="0"/>
              <a:buChar char="•"/>
              <a:defRPr/>
            </a:pPr>
            <a:r>
              <a:rPr lang="en-US" sz="950" b="0" kern="0" dirty="0">
                <a:gradFill>
                  <a:gsLst>
                    <a:gs pos="10145">
                      <a:srgbClr val="505050"/>
                    </a:gs>
                    <a:gs pos="30000">
                      <a:srgbClr val="505050"/>
                    </a:gs>
                  </a:gsLst>
                  <a:lin ang="5400000" scaled="0"/>
                </a:gradFill>
                <a:latin typeface="Segoe UI"/>
                <a:cs typeface="Arial" charset="0"/>
              </a:rPr>
              <a:t>MailChimp</a:t>
            </a:r>
          </a:p>
          <a:p>
            <a:pPr marL="91423" lvl="0" indent="-91423" defTabSz="931606" fontAlgn="auto">
              <a:spcBef>
                <a:spcPts val="0"/>
              </a:spcBef>
              <a:spcAft>
                <a:spcPts val="100"/>
              </a:spcAft>
              <a:buFont typeface="Arial" panose="020B0604020202020204" pitchFamily="34" charset="0"/>
              <a:buChar char="•"/>
              <a:defRPr/>
            </a:pPr>
            <a:r>
              <a:rPr lang="en-US" sz="950" b="0" kern="0" dirty="0">
                <a:gradFill>
                  <a:gsLst>
                    <a:gs pos="10145">
                      <a:srgbClr val="505050"/>
                    </a:gs>
                    <a:gs pos="30000">
                      <a:srgbClr val="505050"/>
                    </a:gs>
                  </a:gsLst>
                  <a:lin ang="5400000" scaled="0"/>
                </a:gradFill>
                <a:latin typeface="Segoe UI"/>
                <a:cs typeface="Arial" charset="0"/>
              </a:rPr>
              <a:t>Mandrill</a:t>
            </a:r>
          </a:p>
          <a:p>
            <a:pPr marL="91423" lvl="0" indent="-91423" defTabSz="931606" fontAlgn="auto">
              <a:spcBef>
                <a:spcPts val="0"/>
              </a:spcBef>
              <a:spcAft>
                <a:spcPts val="100"/>
              </a:spcAft>
              <a:buFont typeface="Arial" panose="020B0604020202020204" pitchFamily="34" charset="0"/>
              <a:buChar char="•"/>
              <a:defRPr/>
            </a:pPr>
            <a:r>
              <a:rPr lang="en-US" sz="950" b="0" kern="0" dirty="0">
                <a:gradFill>
                  <a:gsLst>
                    <a:gs pos="10145">
                      <a:srgbClr val="505050"/>
                    </a:gs>
                    <a:gs pos="30000">
                      <a:srgbClr val="505050"/>
                    </a:gs>
                  </a:gsLst>
                  <a:lin ang="5400000" scaled="0"/>
                </a:gradFill>
                <a:latin typeface="Segoe UI"/>
                <a:cs typeface="Arial" charset="0"/>
              </a:rPr>
              <a:t>Medium</a:t>
            </a:r>
          </a:p>
          <a:p>
            <a:pPr marL="91423" lvl="0" indent="-91423" defTabSz="931606" fontAlgn="auto">
              <a:spcBef>
                <a:spcPts val="0"/>
              </a:spcBef>
              <a:spcAft>
                <a:spcPts val="100"/>
              </a:spcAft>
              <a:buFont typeface="Arial" panose="020B0604020202020204" pitchFamily="34" charset="0"/>
              <a:buChar char="•"/>
              <a:defRPr/>
            </a:pPr>
            <a:r>
              <a:rPr lang="en-US" sz="950" b="0" kern="0" dirty="0">
                <a:gradFill>
                  <a:gsLst>
                    <a:gs pos="10145">
                      <a:srgbClr val="505050"/>
                    </a:gs>
                    <a:gs pos="30000">
                      <a:srgbClr val="505050"/>
                    </a:gs>
                  </a:gsLst>
                  <a:lin ang="5400000" scaled="0"/>
                </a:gradFill>
                <a:latin typeface="Segoe UI"/>
                <a:cs typeface="Arial" charset="0"/>
              </a:rPr>
              <a:t>Microsoft Project Online</a:t>
            </a:r>
          </a:p>
          <a:p>
            <a:pPr marL="91423" lvl="0" indent="-91423" defTabSz="931606" fontAlgn="auto">
              <a:spcBef>
                <a:spcPts val="0"/>
              </a:spcBef>
              <a:spcAft>
                <a:spcPts val="100"/>
              </a:spcAft>
              <a:buFont typeface="Arial" panose="020B0604020202020204" pitchFamily="34" charset="0"/>
              <a:buChar char="•"/>
              <a:defRPr/>
            </a:pPr>
            <a:r>
              <a:rPr lang="en-US" sz="950" b="0" kern="0" dirty="0">
                <a:gradFill>
                  <a:gsLst>
                    <a:gs pos="10145">
                      <a:srgbClr val="505050"/>
                    </a:gs>
                    <a:gs pos="30000">
                      <a:srgbClr val="505050"/>
                    </a:gs>
                  </a:gsLst>
                  <a:lin ang="5400000" scaled="0"/>
                </a:gradFill>
                <a:latin typeface="Segoe UI"/>
                <a:cs typeface="Arial" charset="0"/>
              </a:rPr>
              <a:t>Microsoft Translator</a:t>
            </a:r>
          </a:p>
          <a:p>
            <a:pPr marL="91423" lvl="0" indent="-91423" defTabSz="931606" fontAlgn="auto">
              <a:spcBef>
                <a:spcPts val="0"/>
              </a:spcBef>
              <a:spcAft>
                <a:spcPts val="100"/>
              </a:spcAft>
              <a:buFont typeface="Arial" panose="020B0604020202020204" pitchFamily="34" charset="0"/>
              <a:buChar char="•"/>
              <a:defRPr/>
            </a:pPr>
            <a:r>
              <a:rPr lang="en-US" sz="950" b="0" kern="0" dirty="0">
                <a:gradFill>
                  <a:gsLst>
                    <a:gs pos="10145">
                      <a:srgbClr val="505050"/>
                    </a:gs>
                    <a:gs pos="30000">
                      <a:srgbClr val="505050"/>
                    </a:gs>
                  </a:gsLst>
                  <a:lin ang="5400000" scaled="0"/>
                </a:gradFill>
                <a:latin typeface="Segoe UI"/>
                <a:cs typeface="Arial" charset="0"/>
              </a:rPr>
              <a:t>MSN Weather</a:t>
            </a:r>
          </a:p>
          <a:p>
            <a:pPr marL="91423" lvl="0" indent="-91423" defTabSz="931606" fontAlgn="auto">
              <a:spcBef>
                <a:spcPts val="0"/>
              </a:spcBef>
              <a:spcAft>
                <a:spcPts val="100"/>
              </a:spcAft>
              <a:buFont typeface="Arial" panose="020B0604020202020204" pitchFamily="34" charset="0"/>
              <a:buChar char="•"/>
              <a:defRPr/>
            </a:pPr>
            <a:r>
              <a:rPr lang="en-US" sz="950" b="0" kern="0" dirty="0">
                <a:gradFill>
                  <a:gsLst>
                    <a:gs pos="10145">
                      <a:srgbClr val="505050"/>
                    </a:gs>
                    <a:gs pos="30000">
                      <a:srgbClr val="505050"/>
                    </a:gs>
                  </a:gsLst>
                  <a:lin ang="5400000" scaled="0"/>
                </a:gradFill>
                <a:latin typeface="Segoe UI"/>
                <a:cs typeface="Arial" charset="0"/>
              </a:rPr>
              <a:t>Muhimbi PDF</a:t>
            </a:r>
          </a:p>
          <a:p>
            <a:pPr marL="91423" lvl="0" indent="-91423" defTabSz="931606" fontAlgn="auto">
              <a:spcBef>
                <a:spcPts val="0"/>
              </a:spcBef>
              <a:spcAft>
                <a:spcPts val="100"/>
              </a:spcAft>
              <a:buFont typeface="Arial" panose="020B0604020202020204" pitchFamily="34" charset="0"/>
              <a:buChar char="•"/>
              <a:defRPr/>
            </a:pPr>
            <a:r>
              <a:rPr lang="en-US" sz="950" b="0" kern="0" dirty="0">
                <a:gradFill>
                  <a:gsLst>
                    <a:gs pos="10145">
                      <a:srgbClr val="505050"/>
                    </a:gs>
                    <a:gs pos="30000">
                      <a:srgbClr val="505050"/>
                    </a:gs>
                  </a:gsLst>
                  <a:lin ang="5400000" scaled="0"/>
                </a:gradFill>
                <a:latin typeface="Segoe UI"/>
                <a:cs typeface="Arial" charset="0"/>
              </a:rPr>
              <a:t>Office 365</a:t>
            </a:r>
          </a:p>
          <a:p>
            <a:pPr marL="91423" lvl="0" indent="-91423" defTabSz="931606" fontAlgn="auto">
              <a:spcBef>
                <a:spcPts val="0"/>
              </a:spcBef>
              <a:spcAft>
                <a:spcPts val="100"/>
              </a:spcAft>
              <a:buFont typeface="Arial" panose="020B0604020202020204" pitchFamily="34" charset="0"/>
              <a:buChar char="•"/>
              <a:defRPr/>
            </a:pPr>
            <a:r>
              <a:rPr lang="en-US" altLang="ja-JP" sz="950" b="0" kern="0" dirty="0">
                <a:gradFill>
                  <a:gsLst>
                    <a:gs pos="10145">
                      <a:srgbClr val="505050"/>
                    </a:gs>
                    <a:gs pos="30000">
                      <a:srgbClr val="505050"/>
                    </a:gs>
                  </a:gsLst>
                  <a:lin ang="5400000" scaled="0"/>
                </a:gradFill>
                <a:latin typeface="Segoe UI"/>
                <a:cs typeface="Arial" charset="0"/>
              </a:rPr>
              <a:t>Office</a:t>
            </a:r>
            <a:r>
              <a:rPr lang="ja-JP" altLang="en-US" sz="950" b="0" kern="0" dirty="0">
                <a:gradFill>
                  <a:gsLst>
                    <a:gs pos="10145">
                      <a:srgbClr val="505050"/>
                    </a:gs>
                    <a:gs pos="30000">
                      <a:srgbClr val="505050"/>
                    </a:gs>
                  </a:gsLst>
                  <a:lin ang="5400000" scaled="0"/>
                </a:gradFill>
                <a:latin typeface="Segoe UI"/>
                <a:cs typeface="Arial" charset="0"/>
              </a:rPr>
              <a:t> </a:t>
            </a:r>
            <a:r>
              <a:rPr lang="en-US" altLang="ja-JP" sz="950" b="0" kern="0" dirty="0">
                <a:gradFill>
                  <a:gsLst>
                    <a:gs pos="10145">
                      <a:srgbClr val="505050"/>
                    </a:gs>
                    <a:gs pos="30000">
                      <a:srgbClr val="505050"/>
                    </a:gs>
                  </a:gsLst>
                  <a:lin ang="5400000" scaled="0"/>
                </a:gradFill>
                <a:latin typeface="Segoe UI"/>
                <a:cs typeface="Arial" charset="0"/>
              </a:rPr>
              <a:t>365</a:t>
            </a:r>
            <a:r>
              <a:rPr lang="ja-JP" altLang="en-US" sz="950" b="0" kern="0" dirty="0">
                <a:gradFill>
                  <a:gsLst>
                    <a:gs pos="10145">
                      <a:srgbClr val="505050"/>
                    </a:gs>
                    <a:gs pos="30000">
                      <a:srgbClr val="505050"/>
                    </a:gs>
                  </a:gsLst>
                  <a:lin ang="5400000" scaled="0"/>
                </a:gradFill>
                <a:latin typeface="Segoe UI"/>
                <a:cs typeface="Arial" charset="0"/>
              </a:rPr>
              <a:t> </a:t>
            </a:r>
            <a:r>
              <a:rPr lang="en-US" altLang="ja-JP" sz="950" b="0" kern="0" dirty="0">
                <a:gradFill>
                  <a:gsLst>
                    <a:gs pos="10145">
                      <a:srgbClr val="505050"/>
                    </a:gs>
                    <a:gs pos="30000">
                      <a:srgbClr val="505050"/>
                    </a:gs>
                  </a:gsLst>
                  <a:lin ang="5400000" scaled="0"/>
                </a:gradFill>
                <a:latin typeface="Segoe UI"/>
                <a:cs typeface="Arial" charset="0"/>
              </a:rPr>
              <a:t>Users</a:t>
            </a:r>
          </a:p>
          <a:p>
            <a:pPr marL="91423" lvl="0" indent="-91423" defTabSz="931606" fontAlgn="auto">
              <a:spcBef>
                <a:spcPts val="0"/>
              </a:spcBef>
              <a:spcAft>
                <a:spcPts val="100"/>
              </a:spcAft>
              <a:buFont typeface="Arial" panose="020B0604020202020204" pitchFamily="34" charset="0"/>
              <a:buChar char="•"/>
              <a:defRPr/>
            </a:pPr>
            <a:r>
              <a:rPr lang="en-US" altLang="ja-JP" sz="950" b="0" kern="0" dirty="0">
                <a:gradFill>
                  <a:gsLst>
                    <a:gs pos="10145">
                      <a:srgbClr val="505050"/>
                    </a:gs>
                    <a:gs pos="30000">
                      <a:srgbClr val="505050"/>
                    </a:gs>
                  </a:gsLst>
                  <a:lin ang="5400000" scaled="0"/>
                </a:gradFill>
                <a:latin typeface="Segoe UI"/>
                <a:cs typeface="Arial" charset="0"/>
              </a:rPr>
              <a:t>Office 365 Video</a:t>
            </a:r>
          </a:p>
          <a:p>
            <a:pPr marL="91423" lvl="0" indent="-91423" defTabSz="931606" fontAlgn="auto">
              <a:spcBef>
                <a:spcPts val="0"/>
              </a:spcBef>
              <a:spcAft>
                <a:spcPts val="100"/>
              </a:spcAft>
              <a:buFont typeface="Arial" panose="020B0604020202020204" pitchFamily="34" charset="0"/>
              <a:buChar char="•"/>
              <a:defRPr/>
            </a:pPr>
            <a:r>
              <a:rPr lang="en-US" sz="950" b="0" kern="0" dirty="0">
                <a:gradFill>
                  <a:gsLst>
                    <a:gs pos="10145">
                      <a:srgbClr val="505050"/>
                    </a:gs>
                    <a:gs pos="30000">
                      <a:srgbClr val="505050"/>
                    </a:gs>
                  </a:gsLst>
                  <a:lin ang="5400000" scaled="0"/>
                </a:gradFill>
                <a:latin typeface="Segoe UI"/>
                <a:cs typeface="Arial" charset="0"/>
              </a:rPr>
              <a:t>OneDrive</a:t>
            </a:r>
          </a:p>
          <a:p>
            <a:pPr marL="91423" lvl="0" indent="-91423" defTabSz="931606" fontAlgn="auto">
              <a:spcBef>
                <a:spcPts val="0"/>
              </a:spcBef>
              <a:spcAft>
                <a:spcPts val="100"/>
              </a:spcAft>
              <a:buFont typeface="Arial" panose="020B0604020202020204" pitchFamily="34" charset="0"/>
              <a:buChar char="•"/>
              <a:defRPr/>
            </a:pPr>
            <a:r>
              <a:rPr lang="en-US" sz="950" b="0" kern="0" dirty="0">
                <a:gradFill>
                  <a:gsLst>
                    <a:gs pos="10145">
                      <a:srgbClr val="505050"/>
                    </a:gs>
                    <a:gs pos="30000">
                      <a:srgbClr val="505050"/>
                    </a:gs>
                  </a:gsLst>
                  <a:lin ang="5400000" scaled="0"/>
                </a:gradFill>
                <a:latin typeface="Segoe UI"/>
                <a:cs typeface="Arial" charset="0"/>
              </a:rPr>
              <a:t>OneDrive for Business</a:t>
            </a:r>
          </a:p>
          <a:p>
            <a:pPr marL="91423" lvl="0" indent="-91423" defTabSz="931606" fontAlgn="auto">
              <a:spcBef>
                <a:spcPts val="0"/>
              </a:spcBef>
              <a:spcAft>
                <a:spcPts val="100"/>
              </a:spcAft>
              <a:buFont typeface="Arial" panose="020B0604020202020204" pitchFamily="34" charset="0"/>
              <a:buChar char="•"/>
              <a:defRPr/>
            </a:pPr>
            <a:r>
              <a:rPr lang="en-US" sz="950" b="0" kern="0" dirty="0">
                <a:gradFill>
                  <a:gsLst>
                    <a:gs pos="10145">
                      <a:srgbClr val="505050"/>
                    </a:gs>
                    <a:gs pos="30000">
                      <a:srgbClr val="505050"/>
                    </a:gs>
                  </a:gsLst>
                  <a:lin ang="5400000" scaled="0"/>
                </a:gradFill>
                <a:latin typeface="Segoe UI"/>
                <a:cs typeface="Arial" charset="0"/>
              </a:rPr>
              <a:t>OneNote</a:t>
            </a:r>
          </a:p>
          <a:p>
            <a:pPr marL="91423" lvl="0" indent="-91423" defTabSz="931606" fontAlgn="auto">
              <a:spcBef>
                <a:spcPts val="0"/>
              </a:spcBef>
              <a:spcAft>
                <a:spcPts val="100"/>
              </a:spcAft>
              <a:buFont typeface="Arial" panose="020B0604020202020204" pitchFamily="34" charset="0"/>
              <a:buChar char="•"/>
              <a:defRPr/>
            </a:pPr>
            <a:r>
              <a:rPr lang="en-US" sz="950" b="0" kern="0" dirty="0">
                <a:gradFill>
                  <a:gsLst>
                    <a:gs pos="10145">
                      <a:srgbClr val="505050"/>
                    </a:gs>
                    <a:gs pos="30000">
                      <a:srgbClr val="505050"/>
                    </a:gs>
                  </a:gsLst>
                  <a:lin ang="5400000" scaled="0"/>
                </a:gradFill>
                <a:latin typeface="Segoe UI"/>
                <a:cs typeface="Arial" charset="0"/>
              </a:rPr>
              <a:t>Outlook.com</a:t>
            </a:r>
          </a:p>
          <a:p>
            <a:pPr marL="91423" lvl="0" indent="-91423" defTabSz="931606" fontAlgn="auto">
              <a:spcBef>
                <a:spcPts val="0"/>
              </a:spcBef>
              <a:spcAft>
                <a:spcPts val="100"/>
              </a:spcAft>
              <a:buFont typeface="Arial" panose="020B0604020202020204" pitchFamily="34" charset="0"/>
              <a:buChar char="•"/>
              <a:defRPr/>
            </a:pPr>
            <a:r>
              <a:rPr lang="en-US" sz="950" b="0" kern="0" dirty="0">
                <a:gradFill>
                  <a:gsLst>
                    <a:gs pos="10145">
                      <a:srgbClr val="505050"/>
                    </a:gs>
                    <a:gs pos="30000">
                      <a:srgbClr val="505050"/>
                    </a:gs>
                  </a:gsLst>
                  <a:lin ang="5400000" scaled="0"/>
                </a:gradFill>
                <a:latin typeface="Segoe UI"/>
                <a:cs typeface="Arial" charset="0"/>
              </a:rPr>
              <a:t>Outlook Tasks</a:t>
            </a:r>
          </a:p>
          <a:p>
            <a:pPr marL="91423" lvl="0" indent="-91423" defTabSz="931606" fontAlgn="auto">
              <a:spcBef>
                <a:spcPts val="0"/>
              </a:spcBef>
              <a:spcAft>
                <a:spcPts val="100"/>
              </a:spcAft>
              <a:buFont typeface="Arial" panose="020B0604020202020204" pitchFamily="34" charset="0"/>
              <a:buChar char="•"/>
              <a:defRPr/>
            </a:pPr>
            <a:r>
              <a:rPr lang="en-US" sz="950" b="0" kern="0" dirty="0">
                <a:gradFill>
                  <a:gsLst>
                    <a:gs pos="10145">
                      <a:srgbClr val="505050"/>
                    </a:gs>
                    <a:gs pos="30000">
                      <a:srgbClr val="505050"/>
                    </a:gs>
                  </a:gsLst>
                  <a:lin ang="5400000" scaled="0"/>
                </a:gradFill>
                <a:latin typeface="Segoe UI"/>
                <a:cs typeface="Arial" charset="0"/>
              </a:rPr>
              <a:t>PagerDuty</a:t>
            </a:r>
          </a:p>
          <a:p>
            <a:pPr marL="91423" lvl="0" indent="-91423" defTabSz="931606" fontAlgn="auto">
              <a:spcBef>
                <a:spcPts val="0"/>
              </a:spcBef>
              <a:spcAft>
                <a:spcPts val="100"/>
              </a:spcAft>
              <a:buFont typeface="Arial" panose="020B0604020202020204" pitchFamily="34" charset="0"/>
              <a:buChar char="•"/>
              <a:defRPr/>
            </a:pPr>
            <a:r>
              <a:rPr lang="en-US" sz="950" b="0" kern="0" dirty="0">
                <a:gradFill>
                  <a:gsLst>
                    <a:gs pos="10145">
                      <a:srgbClr val="505050"/>
                    </a:gs>
                    <a:gs pos="30000">
                      <a:srgbClr val="505050"/>
                    </a:gs>
                  </a:gsLst>
                  <a:lin ang="5400000" scaled="0"/>
                </a:gradFill>
                <a:latin typeface="Segoe UI"/>
                <a:cs typeface="Arial" charset="0"/>
              </a:rPr>
              <a:t>Pinterest</a:t>
            </a:r>
          </a:p>
          <a:p>
            <a:pPr marL="91423" lvl="0" indent="-91423" defTabSz="931606" fontAlgn="auto">
              <a:spcBef>
                <a:spcPts val="0"/>
              </a:spcBef>
              <a:spcAft>
                <a:spcPts val="100"/>
              </a:spcAft>
              <a:buFont typeface="Arial" panose="020B0604020202020204" pitchFamily="34" charset="0"/>
              <a:buChar char="•"/>
              <a:defRPr/>
            </a:pPr>
            <a:r>
              <a:rPr lang="en-US" sz="950" b="0" kern="0" dirty="0">
                <a:gradFill>
                  <a:gsLst>
                    <a:gs pos="10145">
                      <a:srgbClr val="505050"/>
                    </a:gs>
                    <a:gs pos="30000">
                      <a:srgbClr val="505050"/>
                    </a:gs>
                  </a:gsLst>
                  <a:lin ang="5400000" scaled="0"/>
                </a:gradFill>
                <a:latin typeface="Segoe UI"/>
                <a:cs typeface="Arial" charset="0"/>
              </a:rPr>
              <a:t>Pipedrive</a:t>
            </a:r>
          </a:p>
          <a:p>
            <a:pPr marL="91423" lvl="0" indent="-91423" defTabSz="931606" fontAlgn="auto">
              <a:spcBef>
                <a:spcPts val="0"/>
              </a:spcBef>
              <a:spcAft>
                <a:spcPts val="100"/>
              </a:spcAft>
              <a:buFont typeface="Arial" panose="020B0604020202020204" pitchFamily="34" charset="0"/>
              <a:buChar char="•"/>
              <a:defRPr/>
            </a:pPr>
            <a:r>
              <a:rPr lang="en-US" sz="950" b="0" kern="0" dirty="0">
                <a:gradFill>
                  <a:gsLst>
                    <a:gs pos="10145">
                      <a:srgbClr val="505050"/>
                    </a:gs>
                    <a:gs pos="30000">
                      <a:srgbClr val="505050"/>
                    </a:gs>
                  </a:gsLst>
                  <a:lin ang="5400000" scaled="0"/>
                </a:gradFill>
                <a:latin typeface="Segoe UI"/>
                <a:cs typeface="Arial" charset="0"/>
              </a:rPr>
              <a:t>Pivotal Tracker</a:t>
            </a:r>
          </a:p>
          <a:p>
            <a:pPr marL="91423" lvl="0" indent="-91423" defTabSz="931606" fontAlgn="auto">
              <a:spcBef>
                <a:spcPts val="0"/>
              </a:spcBef>
              <a:spcAft>
                <a:spcPts val="100"/>
              </a:spcAft>
              <a:buFont typeface="Arial" panose="020B0604020202020204" pitchFamily="34" charset="0"/>
              <a:buChar char="•"/>
              <a:defRPr/>
            </a:pPr>
            <a:r>
              <a:rPr lang="en-US" sz="950" b="0" kern="0" dirty="0">
                <a:gradFill>
                  <a:gsLst>
                    <a:gs pos="10145">
                      <a:srgbClr val="505050"/>
                    </a:gs>
                    <a:gs pos="30000">
                      <a:srgbClr val="505050"/>
                    </a:gs>
                  </a:gsLst>
                  <a:lin ang="5400000" scaled="0"/>
                </a:gradFill>
                <a:latin typeface="Segoe UI"/>
                <a:cs typeface="Arial" charset="0"/>
              </a:rPr>
              <a:t>Power BI</a:t>
            </a:r>
          </a:p>
          <a:p>
            <a:pPr marL="91423" lvl="0" indent="-91423" defTabSz="931606" fontAlgn="auto">
              <a:spcBef>
                <a:spcPts val="0"/>
              </a:spcBef>
              <a:spcAft>
                <a:spcPts val="100"/>
              </a:spcAft>
              <a:buFont typeface="Arial" panose="020B0604020202020204" pitchFamily="34" charset="0"/>
              <a:buChar char="•"/>
              <a:defRPr/>
            </a:pPr>
            <a:r>
              <a:rPr lang="en-US" sz="950" b="0" kern="0" dirty="0">
                <a:gradFill>
                  <a:gsLst>
                    <a:gs pos="10145">
                      <a:srgbClr val="505050"/>
                    </a:gs>
                    <a:gs pos="30000">
                      <a:srgbClr val="505050"/>
                    </a:gs>
                  </a:gsLst>
                  <a:lin ang="5400000" scaled="0"/>
                </a:gradFill>
                <a:latin typeface="Segoe UI"/>
                <a:cs typeface="Arial" charset="0"/>
              </a:rPr>
              <a:t>Project Online</a:t>
            </a:r>
          </a:p>
          <a:p>
            <a:pPr marL="91423" lvl="0" indent="-91423" defTabSz="931606" fontAlgn="auto">
              <a:spcBef>
                <a:spcPts val="0"/>
              </a:spcBef>
              <a:spcAft>
                <a:spcPts val="100"/>
              </a:spcAft>
              <a:buFont typeface="Arial" panose="020B0604020202020204" pitchFamily="34" charset="0"/>
              <a:buChar char="•"/>
              <a:defRPr/>
            </a:pPr>
            <a:r>
              <a:rPr lang="en-US" sz="950" b="0" kern="0" dirty="0">
                <a:gradFill>
                  <a:gsLst>
                    <a:gs pos="10145">
                      <a:srgbClr val="505050"/>
                    </a:gs>
                    <a:gs pos="30000">
                      <a:srgbClr val="505050"/>
                    </a:gs>
                  </a:gsLst>
                  <a:lin ang="5400000" scaled="0"/>
                </a:gradFill>
                <a:latin typeface="Segoe UI"/>
                <a:cs typeface="Arial" charset="0"/>
              </a:rPr>
              <a:t>Redmine</a:t>
            </a:r>
          </a:p>
          <a:p>
            <a:pPr marL="91423" lvl="0" indent="-91423" defTabSz="931606" fontAlgn="auto">
              <a:spcBef>
                <a:spcPts val="0"/>
              </a:spcBef>
              <a:spcAft>
                <a:spcPts val="100"/>
              </a:spcAft>
              <a:buFont typeface="Arial" panose="020B0604020202020204" pitchFamily="34" charset="0"/>
              <a:buChar char="•"/>
              <a:defRPr/>
            </a:pPr>
            <a:r>
              <a:rPr lang="en-US" sz="950" b="0" kern="0" dirty="0">
                <a:gradFill>
                  <a:gsLst>
                    <a:gs pos="10145">
                      <a:srgbClr val="505050"/>
                    </a:gs>
                    <a:gs pos="30000">
                      <a:srgbClr val="505050"/>
                    </a:gs>
                  </a:gsLst>
                  <a:lin ang="5400000" scaled="0"/>
                </a:gradFill>
                <a:latin typeface="Segoe UI"/>
                <a:cs typeface="Arial" charset="0"/>
              </a:rPr>
              <a:t>Salesforce</a:t>
            </a:r>
          </a:p>
          <a:p>
            <a:pPr marL="91423" lvl="0" indent="-91423" defTabSz="931606" fontAlgn="auto">
              <a:spcBef>
                <a:spcPts val="0"/>
              </a:spcBef>
              <a:spcAft>
                <a:spcPts val="100"/>
              </a:spcAft>
              <a:buFont typeface="Arial" panose="020B0604020202020204" pitchFamily="34" charset="0"/>
              <a:buChar char="•"/>
              <a:defRPr/>
            </a:pPr>
            <a:r>
              <a:rPr lang="en-US" sz="950" b="0" kern="0" dirty="0">
                <a:gradFill>
                  <a:gsLst>
                    <a:gs pos="10145">
                      <a:srgbClr val="505050"/>
                    </a:gs>
                    <a:gs pos="30000">
                      <a:srgbClr val="505050"/>
                    </a:gs>
                  </a:gsLst>
                  <a:lin ang="5400000" scaled="0"/>
                </a:gradFill>
                <a:latin typeface="Segoe UI"/>
                <a:cs typeface="Arial" charset="0"/>
              </a:rPr>
              <a:t>Salesforce Chatter</a:t>
            </a:r>
          </a:p>
          <a:p>
            <a:pPr marL="91423" lvl="0" indent="-91423" defTabSz="931606" fontAlgn="auto">
              <a:spcBef>
                <a:spcPts val="0"/>
              </a:spcBef>
              <a:spcAft>
                <a:spcPts val="100"/>
              </a:spcAft>
              <a:buFont typeface="Arial" panose="020B0604020202020204" pitchFamily="34" charset="0"/>
              <a:buChar char="•"/>
              <a:defRPr/>
            </a:pPr>
            <a:r>
              <a:rPr lang="en-US" sz="950" b="0" kern="0" dirty="0">
                <a:gradFill>
                  <a:gsLst>
                    <a:gs pos="10145">
                      <a:srgbClr val="505050"/>
                    </a:gs>
                    <a:gs pos="30000">
                      <a:srgbClr val="505050"/>
                    </a:gs>
                  </a:gsLst>
                  <a:lin ang="5400000" scaled="0"/>
                </a:gradFill>
                <a:latin typeface="Segoe UI"/>
                <a:cs typeface="Arial" charset="0"/>
              </a:rPr>
              <a:t>SendGrid</a:t>
            </a:r>
          </a:p>
          <a:p>
            <a:pPr marL="91423" lvl="0" indent="-91423" defTabSz="931606" fontAlgn="auto">
              <a:spcBef>
                <a:spcPts val="0"/>
              </a:spcBef>
              <a:spcAft>
                <a:spcPts val="100"/>
              </a:spcAft>
              <a:buFont typeface="Arial" panose="020B0604020202020204" pitchFamily="34" charset="0"/>
              <a:buChar char="•"/>
              <a:defRPr/>
            </a:pPr>
            <a:r>
              <a:rPr lang="en-US" sz="950" b="0" kern="0" dirty="0">
                <a:gradFill>
                  <a:gsLst>
                    <a:gs pos="10145">
                      <a:srgbClr val="505050"/>
                    </a:gs>
                    <a:gs pos="30000">
                      <a:srgbClr val="505050"/>
                    </a:gs>
                  </a:gsLst>
                  <a:lin ang="5400000" scaled="0"/>
                </a:gradFill>
                <a:latin typeface="Segoe UI"/>
                <a:cs typeface="Arial" charset="0"/>
              </a:rPr>
              <a:t>SharePoint Online </a:t>
            </a:r>
          </a:p>
          <a:p>
            <a:pPr marL="91423" lvl="0" indent="-91423" defTabSz="931606" fontAlgn="auto">
              <a:spcBef>
                <a:spcPts val="0"/>
              </a:spcBef>
              <a:spcAft>
                <a:spcPts val="100"/>
              </a:spcAft>
              <a:buFont typeface="Arial" panose="020B0604020202020204" pitchFamily="34" charset="0"/>
              <a:buChar char="•"/>
              <a:defRPr/>
            </a:pPr>
            <a:r>
              <a:rPr lang="en-US" sz="950" b="0" kern="0" dirty="0">
                <a:gradFill>
                  <a:gsLst>
                    <a:gs pos="10145">
                      <a:srgbClr val="505050"/>
                    </a:gs>
                    <a:gs pos="30000">
                      <a:srgbClr val="505050"/>
                    </a:gs>
                  </a:gsLst>
                  <a:lin ang="5400000" scaled="0"/>
                </a:gradFill>
                <a:latin typeface="Segoe UI"/>
                <a:cs typeface="Arial" charset="0"/>
              </a:rPr>
              <a:t>Slack</a:t>
            </a:r>
          </a:p>
          <a:p>
            <a:pPr marL="91423" lvl="0" indent="-91423" defTabSz="931606" fontAlgn="auto">
              <a:spcBef>
                <a:spcPts val="0"/>
              </a:spcBef>
              <a:spcAft>
                <a:spcPts val="100"/>
              </a:spcAft>
              <a:buFont typeface="Arial" panose="020B0604020202020204" pitchFamily="34" charset="0"/>
              <a:buChar char="•"/>
              <a:defRPr/>
            </a:pPr>
            <a:r>
              <a:rPr lang="en-US" sz="950" b="0" kern="0" dirty="0">
                <a:gradFill>
                  <a:gsLst>
                    <a:gs pos="10145">
                      <a:srgbClr val="505050"/>
                    </a:gs>
                    <a:gs pos="30000">
                      <a:srgbClr val="505050"/>
                    </a:gs>
                  </a:gsLst>
                  <a:lin ang="5400000" scaled="0"/>
                </a:gradFill>
                <a:latin typeface="Segoe UI"/>
                <a:cs typeface="Arial" charset="0"/>
              </a:rPr>
              <a:t>SmartSheet</a:t>
            </a:r>
          </a:p>
          <a:p>
            <a:pPr marL="91423" lvl="0" indent="-91423" defTabSz="931606" fontAlgn="auto">
              <a:spcBef>
                <a:spcPts val="0"/>
              </a:spcBef>
              <a:spcAft>
                <a:spcPts val="100"/>
              </a:spcAft>
              <a:buFont typeface="Arial" panose="020B0604020202020204" pitchFamily="34" charset="0"/>
              <a:buChar char="•"/>
              <a:defRPr/>
            </a:pPr>
            <a:r>
              <a:rPr lang="en-US" sz="950" b="0" kern="0" dirty="0">
                <a:gradFill>
                  <a:gsLst>
                    <a:gs pos="10145">
                      <a:srgbClr val="505050"/>
                    </a:gs>
                    <a:gs pos="30000">
                      <a:srgbClr val="505050"/>
                    </a:gs>
                  </a:gsLst>
                  <a:lin ang="5400000" scaled="0"/>
                </a:gradFill>
                <a:latin typeface="Segoe UI"/>
                <a:cs typeface="Arial" charset="0"/>
              </a:rPr>
              <a:t>SparkPost </a:t>
            </a:r>
          </a:p>
          <a:p>
            <a:pPr marL="91423" lvl="0" indent="-91423" defTabSz="931606" fontAlgn="auto">
              <a:spcBef>
                <a:spcPts val="0"/>
              </a:spcBef>
              <a:spcAft>
                <a:spcPts val="100"/>
              </a:spcAft>
              <a:buFont typeface="Arial" panose="020B0604020202020204" pitchFamily="34" charset="0"/>
              <a:buChar char="•"/>
              <a:defRPr/>
            </a:pPr>
            <a:r>
              <a:rPr lang="en-US" sz="950" b="0" kern="0" dirty="0">
                <a:gradFill>
                  <a:gsLst>
                    <a:gs pos="10145">
                      <a:srgbClr val="505050"/>
                    </a:gs>
                    <a:gs pos="30000">
                      <a:srgbClr val="505050"/>
                    </a:gs>
                  </a:gsLst>
                  <a:lin ang="5400000" scaled="0"/>
                </a:gradFill>
                <a:latin typeface="Segoe UI"/>
                <a:cs typeface="Arial" charset="0"/>
              </a:rPr>
              <a:t>Stripe</a:t>
            </a:r>
          </a:p>
          <a:p>
            <a:pPr marL="91423" lvl="0" indent="-91423" defTabSz="931606" fontAlgn="auto">
              <a:spcBef>
                <a:spcPts val="0"/>
              </a:spcBef>
              <a:spcAft>
                <a:spcPts val="100"/>
              </a:spcAft>
              <a:buFont typeface="Arial" panose="020B0604020202020204" pitchFamily="34" charset="0"/>
              <a:buChar char="•"/>
              <a:defRPr/>
            </a:pPr>
            <a:r>
              <a:rPr lang="en-US" sz="950" b="0" kern="0" dirty="0">
                <a:gradFill>
                  <a:gsLst>
                    <a:gs pos="10145">
                      <a:srgbClr val="505050"/>
                    </a:gs>
                    <a:gs pos="30000">
                      <a:srgbClr val="505050"/>
                    </a:gs>
                  </a:gsLst>
                  <a:lin ang="5400000" scaled="0"/>
                </a:gradFill>
                <a:latin typeface="Segoe UI"/>
                <a:cs typeface="Arial" charset="0"/>
              </a:rPr>
              <a:t>Survey Monkey</a:t>
            </a:r>
          </a:p>
          <a:p>
            <a:pPr marL="91423" lvl="0" indent="-91423" defTabSz="931606" fontAlgn="auto">
              <a:spcBef>
                <a:spcPts val="0"/>
              </a:spcBef>
              <a:spcAft>
                <a:spcPts val="100"/>
              </a:spcAft>
              <a:buFont typeface="Arial" panose="020B0604020202020204" pitchFamily="34" charset="0"/>
              <a:buChar char="•"/>
              <a:defRPr/>
            </a:pPr>
            <a:r>
              <a:rPr lang="en-US" sz="950" b="0" kern="0" dirty="0">
                <a:gradFill>
                  <a:gsLst>
                    <a:gs pos="10145">
                      <a:srgbClr val="505050"/>
                    </a:gs>
                    <a:gs pos="30000">
                      <a:srgbClr val="505050"/>
                    </a:gs>
                  </a:gsLst>
                  <a:lin ang="5400000" scaled="0"/>
                </a:gradFill>
                <a:latin typeface="Segoe UI"/>
                <a:cs typeface="Arial" charset="0"/>
              </a:rPr>
              <a:t>Todoist</a:t>
            </a:r>
          </a:p>
          <a:p>
            <a:pPr marL="91423" lvl="0" indent="-91423" defTabSz="931606" fontAlgn="auto">
              <a:spcBef>
                <a:spcPts val="0"/>
              </a:spcBef>
              <a:spcAft>
                <a:spcPts val="100"/>
              </a:spcAft>
              <a:buFont typeface="Arial" panose="020B0604020202020204" pitchFamily="34" charset="0"/>
              <a:buChar char="•"/>
              <a:defRPr/>
            </a:pPr>
            <a:r>
              <a:rPr lang="en-US" sz="950" b="0" kern="0" dirty="0">
                <a:gradFill>
                  <a:gsLst>
                    <a:gs pos="10145">
                      <a:srgbClr val="505050"/>
                    </a:gs>
                    <a:gs pos="30000">
                      <a:srgbClr val="505050"/>
                    </a:gs>
                  </a:gsLst>
                  <a:lin ang="5400000" scaled="0"/>
                </a:gradFill>
                <a:latin typeface="Segoe UI"/>
                <a:cs typeface="Arial" charset="0"/>
              </a:rPr>
              <a:t>Toodledo</a:t>
            </a:r>
          </a:p>
          <a:p>
            <a:pPr marL="91423" lvl="0" indent="-91423" defTabSz="931606" fontAlgn="auto">
              <a:spcBef>
                <a:spcPts val="0"/>
              </a:spcBef>
              <a:spcAft>
                <a:spcPts val="100"/>
              </a:spcAft>
              <a:buFont typeface="Arial" panose="020B0604020202020204" pitchFamily="34" charset="0"/>
              <a:buChar char="•"/>
              <a:defRPr/>
            </a:pPr>
            <a:r>
              <a:rPr lang="en-US" sz="950" b="0" kern="0" dirty="0">
                <a:gradFill>
                  <a:gsLst>
                    <a:gs pos="10145">
                      <a:srgbClr val="505050"/>
                    </a:gs>
                    <a:gs pos="30000">
                      <a:srgbClr val="505050"/>
                    </a:gs>
                  </a:gsLst>
                  <a:lin ang="5400000" scaled="0"/>
                </a:gradFill>
                <a:latin typeface="Segoe UI"/>
                <a:cs typeface="Arial" charset="0"/>
              </a:rPr>
              <a:t>Trello</a:t>
            </a:r>
          </a:p>
          <a:p>
            <a:pPr marL="91423" lvl="0" indent="-91423" defTabSz="931606" fontAlgn="auto">
              <a:spcBef>
                <a:spcPts val="0"/>
              </a:spcBef>
              <a:spcAft>
                <a:spcPts val="100"/>
              </a:spcAft>
              <a:buFont typeface="Arial" panose="020B0604020202020204" pitchFamily="34" charset="0"/>
              <a:buChar char="•"/>
              <a:defRPr/>
            </a:pPr>
            <a:r>
              <a:rPr lang="en-US" sz="950" b="0" kern="0" dirty="0">
                <a:gradFill>
                  <a:gsLst>
                    <a:gs pos="10145">
                      <a:srgbClr val="505050"/>
                    </a:gs>
                    <a:gs pos="30000">
                      <a:srgbClr val="505050"/>
                    </a:gs>
                  </a:gsLst>
                  <a:lin ang="5400000" scaled="0"/>
                </a:gradFill>
                <a:latin typeface="Segoe UI"/>
                <a:cs typeface="Arial" charset="0"/>
              </a:rPr>
              <a:t>Twilio</a:t>
            </a:r>
          </a:p>
          <a:p>
            <a:pPr marL="91423" lvl="0" indent="-91423" defTabSz="931606" fontAlgn="auto">
              <a:spcBef>
                <a:spcPts val="0"/>
              </a:spcBef>
              <a:spcAft>
                <a:spcPts val="100"/>
              </a:spcAft>
              <a:buFont typeface="Arial" panose="020B0604020202020204" pitchFamily="34" charset="0"/>
              <a:buChar char="•"/>
              <a:defRPr/>
            </a:pPr>
            <a:r>
              <a:rPr lang="en-US" sz="950" b="0" kern="0" dirty="0">
                <a:gradFill>
                  <a:gsLst>
                    <a:gs pos="10145">
                      <a:srgbClr val="505050"/>
                    </a:gs>
                    <a:gs pos="30000">
                      <a:srgbClr val="505050"/>
                    </a:gs>
                  </a:gsLst>
                  <a:lin ang="5400000" scaled="0"/>
                </a:gradFill>
                <a:latin typeface="Segoe UI"/>
                <a:cs typeface="Arial" charset="0"/>
              </a:rPr>
              <a:t>Twitter</a:t>
            </a:r>
          </a:p>
          <a:p>
            <a:pPr marL="91423" lvl="0" indent="-91423" defTabSz="931606" fontAlgn="auto">
              <a:spcBef>
                <a:spcPts val="0"/>
              </a:spcBef>
              <a:spcAft>
                <a:spcPts val="100"/>
              </a:spcAft>
              <a:buFont typeface="Arial" panose="020B0604020202020204" pitchFamily="34" charset="0"/>
              <a:buChar char="•"/>
              <a:defRPr/>
            </a:pPr>
            <a:r>
              <a:rPr lang="en-US" sz="950" b="0" kern="0" dirty="0">
                <a:gradFill>
                  <a:gsLst>
                    <a:gs pos="10145">
                      <a:srgbClr val="505050"/>
                    </a:gs>
                    <a:gs pos="30000">
                      <a:srgbClr val="505050"/>
                    </a:gs>
                  </a:gsLst>
                  <a:lin ang="5400000" scaled="0"/>
                </a:gradFill>
                <a:latin typeface="Segoe UI"/>
                <a:cs typeface="Arial" charset="0"/>
              </a:rPr>
              <a:t>Typeform</a:t>
            </a:r>
          </a:p>
          <a:p>
            <a:pPr marL="91423" lvl="0" indent="-91423" defTabSz="931606" fontAlgn="auto">
              <a:spcBef>
                <a:spcPts val="0"/>
              </a:spcBef>
              <a:spcAft>
                <a:spcPts val="100"/>
              </a:spcAft>
              <a:buFont typeface="Arial" panose="020B0604020202020204" pitchFamily="34" charset="0"/>
              <a:buChar char="•"/>
              <a:defRPr/>
            </a:pPr>
            <a:r>
              <a:rPr lang="en-US" sz="950" b="0" kern="0" dirty="0">
                <a:gradFill>
                  <a:gsLst>
                    <a:gs pos="10145">
                      <a:srgbClr val="505050"/>
                    </a:gs>
                    <a:gs pos="30000">
                      <a:srgbClr val="505050"/>
                    </a:gs>
                  </a:gsLst>
                  <a:lin ang="5400000" scaled="0"/>
                </a:gradFill>
                <a:latin typeface="Segoe UI"/>
                <a:cs typeface="Arial" charset="0"/>
              </a:rPr>
              <a:t>UserVoice</a:t>
            </a:r>
          </a:p>
          <a:p>
            <a:pPr marL="91423" lvl="0" indent="-91423" defTabSz="931606" fontAlgn="auto">
              <a:spcBef>
                <a:spcPts val="0"/>
              </a:spcBef>
              <a:spcAft>
                <a:spcPts val="100"/>
              </a:spcAft>
              <a:buFont typeface="Arial" panose="020B0604020202020204" pitchFamily="34" charset="0"/>
              <a:buChar char="•"/>
              <a:defRPr/>
            </a:pPr>
            <a:r>
              <a:rPr lang="en-US" sz="950" b="0" kern="0" dirty="0">
                <a:gradFill>
                  <a:gsLst>
                    <a:gs pos="10145">
                      <a:srgbClr val="505050"/>
                    </a:gs>
                    <a:gs pos="30000">
                      <a:srgbClr val="505050"/>
                    </a:gs>
                  </a:gsLst>
                  <a:lin ang="5400000" scaled="0"/>
                </a:gradFill>
                <a:latin typeface="Segoe UI"/>
                <a:cs typeface="Arial" charset="0"/>
              </a:rPr>
              <a:t>VS Team Services</a:t>
            </a:r>
          </a:p>
          <a:p>
            <a:pPr marL="91423" lvl="0" indent="-91423" defTabSz="931606" fontAlgn="auto">
              <a:spcBef>
                <a:spcPts val="0"/>
              </a:spcBef>
              <a:spcAft>
                <a:spcPts val="100"/>
              </a:spcAft>
              <a:buFont typeface="Arial" panose="020B0604020202020204" pitchFamily="34" charset="0"/>
              <a:buChar char="•"/>
              <a:defRPr/>
            </a:pPr>
            <a:r>
              <a:rPr lang="en-US" sz="950" b="0" kern="0" dirty="0">
                <a:gradFill>
                  <a:gsLst>
                    <a:gs pos="10145">
                      <a:srgbClr val="505050"/>
                    </a:gs>
                    <a:gs pos="30000">
                      <a:srgbClr val="505050"/>
                    </a:gs>
                  </a:gsLst>
                  <a:lin ang="5400000" scaled="0"/>
                </a:gradFill>
                <a:latin typeface="Segoe UI"/>
                <a:cs typeface="Arial" charset="0"/>
              </a:rPr>
              <a:t>Webmerge</a:t>
            </a:r>
          </a:p>
          <a:p>
            <a:pPr marL="91423" lvl="0" indent="-91423" defTabSz="931606" fontAlgn="auto">
              <a:spcBef>
                <a:spcPts val="0"/>
              </a:spcBef>
              <a:spcAft>
                <a:spcPts val="100"/>
              </a:spcAft>
              <a:buFont typeface="Arial" panose="020B0604020202020204" pitchFamily="34" charset="0"/>
              <a:buChar char="•"/>
              <a:defRPr/>
            </a:pPr>
            <a:r>
              <a:rPr lang="en-US" sz="950" b="0" kern="0" dirty="0">
                <a:gradFill>
                  <a:gsLst>
                    <a:gs pos="10145">
                      <a:srgbClr val="505050"/>
                    </a:gs>
                    <a:gs pos="30000">
                      <a:srgbClr val="505050"/>
                    </a:gs>
                  </a:gsLst>
                  <a:lin ang="5400000" scaled="0"/>
                </a:gradFill>
                <a:latin typeface="Segoe UI"/>
                <a:cs typeface="Arial" charset="0"/>
              </a:rPr>
              <a:t>Wordpress</a:t>
            </a:r>
          </a:p>
          <a:p>
            <a:pPr marL="91423" lvl="0" indent="-91423" defTabSz="931606" fontAlgn="auto">
              <a:spcBef>
                <a:spcPts val="0"/>
              </a:spcBef>
              <a:spcAft>
                <a:spcPts val="100"/>
              </a:spcAft>
              <a:buFont typeface="Arial" panose="020B0604020202020204" pitchFamily="34" charset="0"/>
              <a:buChar char="•"/>
              <a:defRPr/>
            </a:pPr>
            <a:r>
              <a:rPr lang="en-US" sz="950" b="0" kern="0" dirty="0">
                <a:gradFill>
                  <a:gsLst>
                    <a:gs pos="10145">
                      <a:srgbClr val="505050"/>
                    </a:gs>
                    <a:gs pos="30000">
                      <a:srgbClr val="505050"/>
                    </a:gs>
                  </a:gsLst>
                  <a:lin ang="5400000" scaled="0"/>
                </a:gradFill>
                <a:latin typeface="Segoe UI"/>
                <a:cs typeface="Arial" charset="0"/>
              </a:rPr>
              <a:t>Wunderlist</a:t>
            </a:r>
          </a:p>
          <a:p>
            <a:pPr marL="91423" lvl="0" indent="-91423" defTabSz="931606" fontAlgn="auto">
              <a:spcBef>
                <a:spcPts val="0"/>
              </a:spcBef>
              <a:spcAft>
                <a:spcPts val="100"/>
              </a:spcAft>
              <a:buFont typeface="Arial" panose="020B0604020202020204" pitchFamily="34" charset="0"/>
              <a:buChar char="•"/>
              <a:defRPr/>
            </a:pPr>
            <a:r>
              <a:rPr lang="en-US" sz="950" b="0" kern="0" dirty="0">
                <a:gradFill>
                  <a:gsLst>
                    <a:gs pos="10145">
                      <a:srgbClr val="505050"/>
                    </a:gs>
                    <a:gs pos="30000">
                      <a:srgbClr val="505050"/>
                    </a:gs>
                  </a:gsLst>
                  <a:lin ang="5400000" scaled="0"/>
                </a:gradFill>
                <a:latin typeface="Segoe UI"/>
                <a:cs typeface="Arial" charset="0"/>
              </a:rPr>
              <a:t>Yammer</a:t>
            </a:r>
          </a:p>
          <a:p>
            <a:pPr marL="91423" lvl="0" indent="-91423" defTabSz="931606" fontAlgn="auto">
              <a:spcBef>
                <a:spcPts val="0"/>
              </a:spcBef>
              <a:spcAft>
                <a:spcPts val="100"/>
              </a:spcAft>
              <a:buFont typeface="Arial" panose="020B0604020202020204" pitchFamily="34" charset="0"/>
              <a:buChar char="•"/>
              <a:defRPr/>
            </a:pPr>
            <a:r>
              <a:rPr lang="en-US" sz="950" b="0" kern="0" dirty="0">
                <a:gradFill>
                  <a:gsLst>
                    <a:gs pos="10145">
                      <a:srgbClr val="505050"/>
                    </a:gs>
                    <a:gs pos="30000">
                      <a:srgbClr val="505050"/>
                    </a:gs>
                  </a:gsLst>
                  <a:lin ang="5400000" scaled="0"/>
                </a:gradFill>
                <a:latin typeface="Segoe UI"/>
                <a:cs typeface="Arial" charset="0"/>
              </a:rPr>
              <a:t>YouTube</a:t>
            </a:r>
          </a:p>
          <a:p>
            <a:pPr marL="91423" lvl="0" indent="-91423" defTabSz="931606" fontAlgn="auto">
              <a:spcBef>
                <a:spcPts val="0"/>
              </a:spcBef>
              <a:spcAft>
                <a:spcPts val="100"/>
              </a:spcAft>
              <a:buFont typeface="Arial" panose="020B0604020202020204" pitchFamily="34" charset="0"/>
              <a:buChar char="•"/>
              <a:defRPr/>
            </a:pPr>
            <a:r>
              <a:rPr lang="en-US" sz="950" b="0" kern="0" dirty="0">
                <a:gradFill>
                  <a:gsLst>
                    <a:gs pos="10145">
                      <a:srgbClr val="505050"/>
                    </a:gs>
                    <a:gs pos="30000">
                      <a:srgbClr val="505050"/>
                    </a:gs>
                  </a:gsLst>
                  <a:lin ang="5400000" scaled="0"/>
                </a:gradFill>
                <a:latin typeface="Segoe UI"/>
                <a:cs typeface="Arial" charset="0"/>
              </a:rPr>
              <a:t>Zendesk</a:t>
            </a:r>
          </a:p>
        </p:txBody>
      </p:sp>
      <p:sp>
        <p:nvSpPr>
          <p:cNvPr id="5" name="Rectangle 4">
            <a:extLst>
              <a:ext uri="{FF2B5EF4-FFF2-40B4-BE49-F238E27FC236}">
                <a16:creationId xmlns:a16="http://schemas.microsoft.com/office/drawing/2014/main" id="{45F1BF0B-0A15-4202-9A0F-8933D86B5288}"/>
              </a:ext>
            </a:extLst>
          </p:cNvPr>
          <p:cNvSpPr/>
          <p:nvPr/>
        </p:nvSpPr>
        <p:spPr>
          <a:xfrm>
            <a:off x="6305309" y="1031975"/>
            <a:ext cx="2326124" cy="1749041"/>
          </a:xfrm>
          <a:prstGeom prst="rect">
            <a:avLst/>
          </a:prstGeom>
        </p:spPr>
        <p:txBody>
          <a:bodyPr wrap="square" lIns="182725" tIns="91363" bIns="91363">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91423" lvl="0" indent="-91423" defTabSz="931606" fontAlgn="auto">
              <a:spcBef>
                <a:spcPts val="0"/>
              </a:spcBef>
              <a:spcAft>
                <a:spcPts val="100"/>
              </a:spcAft>
              <a:buFont typeface="Arial" panose="020B0604020202020204" pitchFamily="34" charset="0"/>
              <a:buChar char="•"/>
              <a:defRPr/>
            </a:pPr>
            <a:r>
              <a:rPr lang="en-US" sz="950" b="0" kern="0" dirty="0">
                <a:gradFill>
                  <a:gsLst>
                    <a:gs pos="10145">
                      <a:srgbClr val="505050"/>
                    </a:gs>
                    <a:gs pos="30000">
                      <a:srgbClr val="505050"/>
                    </a:gs>
                  </a:gsLst>
                  <a:lin ang="5400000" scaled="0"/>
                </a:gradFill>
                <a:latin typeface="Segoe UI"/>
                <a:cs typeface="Arial" charset="0"/>
              </a:rPr>
              <a:t>HTTP, HTTPS</a:t>
            </a:r>
          </a:p>
          <a:p>
            <a:pPr marL="91423" lvl="0" indent="-91423" defTabSz="931606" fontAlgn="auto">
              <a:spcBef>
                <a:spcPts val="0"/>
              </a:spcBef>
              <a:spcAft>
                <a:spcPts val="100"/>
              </a:spcAft>
              <a:buFont typeface="Arial" panose="020B0604020202020204" pitchFamily="34" charset="0"/>
              <a:buChar char="•"/>
              <a:defRPr/>
            </a:pPr>
            <a:r>
              <a:rPr lang="en-US" sz="950" b="0" kern="0" dirty="0">
                <a:gradFill>
                  <a:gsLst>
                    <a:gs pos="10145">
                      <a:srgbClr val="505050"/>
                    </a:gs>
                    <a:gs pos="30000">
                      <a:srgbClr val="505050"/>
                    </a:gs>
                  </a:gsLst>
                  <a:lin ang="5400000" scaled="0"/>
                </a:gradFill>
                <a:latin typeface="Segoe UI"/>
                <a:cs typeface="Arial" charset="0"/>
              </a:rPr>
              <a:t>HTTP Webhook </a:t>
            </a:r>
          </a:p>
          <a:p>
            <a:pPr marL="91423" lvl="0" indent="-91423" defTabSz="931606" fontAlgn="auto">
              <a:spcBef>
                <a:spcPts val="0"/>
              </a:spcBef>
              <a:spcAft>
                <a:spcPts val="100"/>
              </a:spcAft>
              <a:buFont typeface="Arial" panose="020B0604020202020204" pitchFamily="34" charset="0"/>
              <a:buChar char="•"/>
              <a:defRPr/>
            </a:pPr>
            <a:r>
              <a:rPr lang="en-US" sz="950" b="0" kern="0" dirty="0">
                <a:gradFill>
                  <a:gsLst>
                    <a:gs pos="10145">
                      <a:srgbClr val="505050"/>
                    </a:gs>
                    <a:gs pos="30000">
                      <a:srgbClr val="505050"/>
                    </a:gs>
                  </a:gsLst>
                  <a:lin ang="5400000" scaled="0"/>
                </a:gradFill>
                <a:latin typeface="Segoe UI"/>
                <a:cs typeface="Arial" charset="0"/>
              </a:rPr>
              <a:t>FTP, SFTP</a:t>
            </a:r>
          </a:p>
          <a:p>
            <a:pPr marL="91423" lvl="0" indent="-91423" defTabSz="931606" fontAlgn="auto">
              <a:spcBef>
                <a:spcPts val="0"/>
              </a:spcBef>
              <a:spcAft>
                <a:spcPts val="100"/>
              </a:spcAft>
              <a:buFont typeface="Arial" panose="020B0604020202020204" pitchFamily="34" charset="0"/>
              <a:buChar char="•"/>
              <a:defRPr/>
            </a:pPr>
            <a:r>
              <a:rPr lang="en-US" sz="950" b="0" kern="0" dirty="0">
                <a:gradFill>
                  <a:gsLst>
                    <a:gs pos="10145">
                      <a:srgbClr val="505050"/>
                    </a:gs>
                    <a:gs pos="30000">
                      <a:srgbClr val="505050"/>
                    </a:gs>
                  </a:gsLst>
                  <a:lin ang="5400000" scaled="0"/>
                </a:gradFill>
                <a:latin typeface="Segoe UI"/>
                <a:cs typeface="Arial" charset="0"/>
              </a:rPr>
              <a:t>SMTP</a:t>
            </a:r>
          </a:p>
          <a:p>
            <a:pPr marL="91423" lvl="0" indent="-91423" defTabSz="931606" fontAlgn="auto">
              <a:spcBef>
                <a:spcPts val="0"/>
              </a:spcBef>
              <a:spcAft>
                <a:spcPts val="100"/>
              </a:spcAft>
              <a:buFont typeface="Arial" panose="020B0604020202020204" pitchFamily="34" charset="0"/>
              <a:buChar char="•"/>
              <a:defRPr/>
            </a:pPr>
            <a:r>
              <a:rPr lang="en-US" sz="950" b="0" kern="0" dirty="0">
                <a:gradFill>
                  <a:gsLst>
                    <a:gs pos="10145">
                      <a:srgbClr val="505050"/>
                    </a:gs>
                    <a:gs pos="30000">
                      <a:srgbClr val="505050"/>
                    </a:gs>
                  </a:gsLst>
                  <a:lin ang="5400000" scaled="0"/>
                </a:gradFill>
                <a:latin typeface="Segoe UI"/>
                <a:cs typeface="Arial" charset="0"/>
              </a:rPr>
              <a:t>RSS</a:t>
            </a:r>
          </a:p>
          <a:p>
            <a:pPr marL="91423" lvl="0" indent="-91423" defTabSz="931606" fontAlgn="auto">
              <a:spcBef>
                <a:spcPts val="0"/>
              </a:spcBef>
              <a:spcAft>
                <a:spcPts val="100"/>
              </a:spcAft>
              <a:buFont typeface="Arial" panose="020B0604020202020204" pitchFamily="34" charset="0"/>
              <a:buChar char="•"/>
              <a:defRPr/>
            </a:pPr>
            <a:r>
              <a:rPr lang="en-US" sz="950" b="0" kern="0" dirty="0">
                <a:gradFill>
                  <a:gsLst>
                    <a:gs pos="10145">
                      <a:srgbClr val="505050"/>
                    </a:gs>
                    <a:gs pos="30000">
                      <a:srgbClr val="505050"/>
                    </a:gs>
                  </a:gsLst>
                  <a:lin ang="5400000" scaled="0"/>
                </a:gradFill>
                <a:latin typeface="Segoe UI"/>
                <a:cs typeface="Arial" charset="0"/>
              </a:rPr>
              <a:t>Compose, Query, </a:t>
            </a:r>
            <a:br>
              <a:rPr lang="en-US" sz="950" b="0" kern="0" dirty="0">
                <a:gradFill>
                  <a:gsLst>
                    <a:gs pos="10145">
                      <a:srgbClr val="505050"/>
                    </a:gs>
                    <a:gs pos="30000">
                      <a:srgbClr val="505050"/>
                    </a:gs>
                  </a:gsLst>
                  <a:lin ang="5400000" scaled="0"/>
                </a:gradFill>
                <a:latin typeface="Segoe UI"/>
                <a:cs typeface="Arial" charset="0"/>
              </a:rPr>
            </a:br>
            <a:r>
              <a:rPr lang="en-US" sz="950" b="0" kern="0" dirty="0">
                <a:gradFill>
                  <a:gsLst>
                    <a:gs pos="10145">
                      <a:srgbClr val="505050"/>
                    </a:gs>
                    <a:gs pos="30000">
                      <a:srgbClr val="505050"/>
                    </a:gs>
                  </a:gsLst>
                  <a:lin ang="5400000" scaled="0"/>
                </a:gradFill>
                <a:latin typeface="Segoe UI"/>
                <a:cs typeface="Arial" charset="0"/>
              </a:rPr>
              <a:t>Parse JSON</a:t>
            </a:r>
          </a:p>
          <a:p>
            <a:pPr marL="91423" lvl="0" indent="-91423" defTabSz="931606" fontAlgn="auto">
              <a:spcBef>
                <a:spcPts val="0"/>
              </a:spcBef>
              <a:spcAft>
                <a:spcPts val="100"/>
              </a:spcAft>
              <a:buFont typeface="Arial" panose="020B0604020202020204" pitchFamily="34" charset="0"/>
              <a:buChar char="•"/>
              <a:defRPr/>
            </a:pPr>
            <a:r>
              <a:rPr lang="en-US" sz="950" b="0" kern="0" dirty="0">
                <a:gradFill>
                  <a:gsLst>
                    <a:gs pos="10145">
                      <a:srgbClr val="505050"/>
                    </a:gs>
                    <a:gs pos="30000">
                      <a:srgbClr val="505050"/>
                    </a:gs>
                  </a:gsLst>
                  <a:lin ang="5400000" scaled="0"/>
                </a:gradFill>
                <a:latin typeface="Segoe UI"/>
                <a:cs typeface="Arial" charset="0"/>
              </a:rPr>
              <a:t>Wait</a:t>
            </a:r>
          </a:p>
          <a:p>
            <a:pPr marL="91423" lvl="0" indent="-91423" defTabSz="931606" fontAlgn="auto">
              <a:spcBef>
                <a:spcPts val="0"/>
              </a:spcBef>
              <a:spcAft>
                <a:spcPts val="100"/>
              </a:spcAft>
              <a:buFont typeface="Arial" panose="020B0604020202020204" pitchFamily="34" charset="0"/>
              <a:buChar char="•"/>
              <a:defRPr/>
            </a:pPr>
            <a:r>
              <a:rPr lang="en-US" sz="950" b="0" kern="0" dirty="0">
                <a:gradFill>
                  <a:gsLst>
                    <a:gs pos="10145">
                      <a:srgbClr val="505050"/>
                    </a:gs>
                    <a:gs pos="30000">
                      <a:srgbClr val="505050"/>
                    </a:gs>
                  </a:gsLst>
                  <a:lin ang="5400000" scaled="0"/>
                </a:gradFill>
                <a:latin typeface="Segoe UI"/>
                <a:cs typeface="Arial" charset="0"/>
              </a:rPr>
              <a:t>Terminate</a:t>
            </a:r>
          </a:p>
          <a:p>
            <a:pPr marL="91423" lvl="0" indent="-91423" defTabSz="931606" fontAlgn="auto">
              <a:spcBef>
                <a:spcPts val="0"/>
              </a:spcBef>
              <a:spcAft>
                <a:spcPts val="100"/>
              </a:spcAft>
              <a:buFont typeface="Arial" panose="020B0604020202020204" pitchFamily="34" charset="0"/>
              <a:buChar char="•"/>
              <a:defRPr/>
            </a:pPr>
            <a:r>
              <a:rPr lang="en-US" sz="950" b="0" kern="0" dirty="0">
                <a:gradFill>
                  <a:gsLst>
                    <a:gs pos="10145">
                      <a:srgbClr val="505050"/>
                    </a:gs>
                    <a:gs pos="30000">
                      <a:srgbClr val="505050"/>
                    </a:gs>
                  </a:gsLst>
                  <a:lin ang="5400000" scaled="0"/>
                </a:gradFill>
                <a:latin typeface="Segoe UI"/>
                <a:cs typeface="Arial" charset="0"/>
              </a:rPr>
              <a:t>Workflow</a:t>
            </a:r>
          </a:p>
        </p:txBody>
      </p:sp>
      <p:sp>
        <p:nvSpPr>
          <p:cNvPr id="6" name="Rectangle 5">
            <a:extLst>
              <a:ext uri="{FF2B5EF4-FFF2-40B4-BE49-F238E27FC236}">
                <a16:creationId xmlns:a16="http://schemas.microsoft.com/office/drawing/2014/main" id="{5964843E-6152-4B82-A2A8-789B1383B985}"/>
              </a:ext>
            </a:extLst>
          </p:cNvPr>
          <p:cNvSpPr/>
          <p:nvPr/>
        </p:nvSpPr>
        <p:spPr>
          <a:xfrm>
            <a:off x="6293588" y="800576"/>
            <a:ext cx="1494327" cy="336860"/>
          </a:xfrm>
          <a:prstGeom prst="rect">
            <a:avLst/>
          </a:prstGeom>
        </p:spPr>
        <p:txBody>
          <a:bodyPr wrap="none" lIns="182725" tIns="91363" rIns="182725" bIns="91363">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0" defTabSz="931606" fontAlgn="auto">
              <a:lnSpc>
                <a:spcPct val="90000"/>
              </a:lnSpc>
              <a:spcBef>
                <a:spcPts val="0"/>
              </a:spcBef>
              <a:spcAft>
                <a:spcPts val="0"/>
              </a:spcAft>
              <a:defRPr/>
            </a:pPr>
            <a:r>
              <a:rPr lang="en-US" sz="1100" kern="0" dirty="0">
                <a:gradFill>
                  <a:gsLst>
                    <a:gs pos="2917">
                      <a:srgbClr val="0078D7"/>
                    </a:gs>
                    <a:gs pos="32000">
                      <a:srgbClr val="0078D7"/>
                    </a:gs>
                  </a:gsLst>
                  <a:lin ang="5400000" scaled="0"/>
                </a:gradFill>
                <a:latin typeface="Segoe UI"/>
                <a:cs typeface="Arial" charset="0"/>
              </a:rPr>
              <a:t>Protocols/Native</a:t>
            </a:r>
          </a:p>
        </p:txBody>
      </p:sp>
      <p:sp>
        <p:nvSpPr>
          <p:cNvPr id="7" name="Rectangle 6">
            <a:extLst>
              <a:ext uri="{FF2B5EF4-FFF2-40B4-BE49-F238E27FC236}">
                <a16:creationId xmlns:a16="http://schemas.microsoft.com/office/drawing/2014/main" id="{C1E4F643-0C86-4565-86BC-32E8CDE06C54}"/>
              </a:ext>
            </a:extLst>
          </p:cNvPr>
          <p:cNvSpPr/>
          <p:nvPr/>
        </p:nvSpPr>
        <p:spPr>
          <a:xfrm>
            <a:off x="6301207" y="2720539"/>
            <a:ext cx="2120554" cy="1590023"/>
          </a:xfrm>
          <a:prstGeom prst="rect">
            <a:avLst/>
          </a:prstGeom>
        </p:spPr>
        <p:txBody>
          <a:bodyPr wrap="square" lIns="182725" tIns="91363" bIns="91363">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91423" lvl="0" indent="-91423" defTabSz="931606" fontAlgn="auto">
              <a:spcBef>
                <a:spcPts val="0"/>
              </a:spcBef>
              <a:spcAft>
                <a:spcPts val="100"/>
              </a:spcAft>
              <a:buFont typeface="Arial" panose="020B0604020202020204" pitchFamily="34" charset="0"/>
              <a:buChar char="•"/>
              <a:defRPr/>
            </a:pPr>
            <a:r>
              <a:rPr lang="en-US" sz="950" b="0" kern="0" dirty="0">
                <a:gradFill>
                  <a:gsLst>
                    <a:gs pos="10145">
                      <a:srgbClr val="505050"/>
                    </a:gs>
                    <a:gs pos="30000">
                      <a:srgbClr val="505050"/>
                    </a:gs>
                  </a:gsLst>
                  <a:lin ang="5400000" scaled="0"/>
                </a:gradFill>
                <a:latin typeface="Segoe UI"/>
                <a:cs typeface="Arial" charset="0"/>
              </a:rPr>
              <a:t>XML Validation</a:t>
            </a:r>
          </a:p>
          <a:p>
            <a:pPr marL="91423" lvl="0" indent="-91423" defTabSz="931606" fontAlgn="auto">
              <a:spcBef>
                <a:spcPts val="0"/>
              </a:spcBef>
              <a:spcAft>
                <a:spcPts val="100"/>
              </a:spcAft>
              <a:buFont typeface="Arial" panose="020B0604020202020204" pitchFamily="34" charset="0"/>
              <a:buChar char="•"/>
              <a:defRPr/>
            </a:pPr>
            <a:r>
              <a:rPr lang="en-US" sz="950" b="0" kern="0" dirty="0">
                <a:gradFill>
                  <a:gsLst>
                    <a:gs pos="10145">
                      <a:srgbClr val="505050"/>
                    </a:gs>
                    <a:gs pos="30000">
                      <a:srgbClr val="505050"/>
                    </a:gs>
                  </a:gsLst>
                  <a:lin ang="5400000" scaled="0"/>
                </a:gradFill>
                <a:latin typeface="Segoe UI"/>
                <a:cs typeface="Arial" charset="0"/>
              </a:rPr>
              <a:t>Transform XML (+Mapper)</a:t>
            </a:r>
          </a:p>
          <a:p>
            <a:pPr marL="91423" lvl="0" indent="-91423" defTabSz="931606" fontAlgn="auto">
              <a:spcBef>
                <a:spcPts val="0"/>
              </a:spcBef>
              <a:spcAft>
                <a:spcPts val="100"/>
              </a:spcAft>
              <a:buFont typeface="Arial" panose="020B0604020202020204" pitchFamily="34" charset="0"/>
              <a:buChar char="•"/>
              <a:defRPr/>
            </a:pPr>
            <a:r>
              <a:rPr lang="en-US" sz="950" b="0" kern="0" dirty="0">
                <a:gradFill>
                  <a:gsLst>
                    <a:gs pos="10145">
                      <a:srgbClr val="505050"/>
                    </a:gs>
                    <a:gs pos="30000">
                      <a:srgbClr val="505050"/>
                    </a:gs>
                  </a:gsLst>
                  <a:lin ang="5400000" scaled="0"/>
                </a:gradFill>
                <a:latin typeface="Segoe UI"/>
                <a:cs typeface="Arial" charset="0"/>
              </a:rPr>
              <a:t>Flat File Encode</a:t>
            </a:r>
          </a:p>
          <a:p>
            <a:pPr marL="91423" lvl="0" indent="-91423" defTabSz="931606" fontAlgn="auto">
              <a:spcBef>
                <a:spcPts val="0"/>
              </a:spcBef>
              <a:spcAft>
                <a:spcPts val="100"/>
              </a:spcAft>
              <a:buFont typeface="Arial" panose="020B0604020202020204" pitchFamily="34" charset="0"/>
              <a:buChar char="•"/>
              <a:defRPr/>
            </a:pPr>
            <a:r>
              <a:rPr lang="en-US" sz="950" b="0" kern="0" dirty="0">
                <a:gradFill>
                  <a:gsLst>
                    <a:gs pos="10145">
                      <a:srgbClr val="505050"/>
                    </a:gs>
                    <a:gs pos="30000">
                      <a:srgbClr val="505050"/>
                    </a:gs>
                  </a:gsLst>
                  <a:lin ang="5400000" scaled="0"/>
                </a:gradFill>
                <a:latin typeface="Segoe UI"/>
                <a:cs typeface="Arial" charset="0"/>
              </a:rPr>
              <a:t>Flat File Decode</a:t>
            </a:r>
          </a:p>
          <a:p>
            <a:pPr marL="91423" lvl="0" indent="-91423" defTabSz="931606" fontAlgn="auto">
              <a:spcBef>
                <a:spcPts val="0"/>
              </a:spcBef>
              <a:spcAft>
                <a:spcPts val="100"/>
              </a:spcAft>
              <a:buFont typeface="Arial" panose="020B0604020202020204" pitchFamily="34" charset="0"/>
              <a:buChar char="•"/>
              <a:defRPr/>
            </a:pPr>
            <a:r>
              <a:rPr lang="en-US" sz="950" b="0" kern="0" dirty="0">
                <a:gradFill>
                  <a:gsLst>
                    <a:gs pos="10145">
                      <a:srgbClr val="505050"/>
                    </a:gs>
                    <a:gs pos="30000">
                      <a:srgbClr val="505050"/>
                    </a:gs>
                  </a:gsLst>
                  <a:lin ang="5400000" scaled="0"/>
                </a:gradFill>
                <a:latin typeface="Segoe UI"/>
                <a:cs typeface="Arial" charset="0"/>
              </a:rPr>
              <a:t>X12</a:t>
            </a:r>
          </a:p>
          <a:p>
            <a:pPr marL="91423" lvl="0" indent="-91423" defTabSz="931606" fontAlgn="auto">
              <a:spcBef>
                <a:spcPts val="0"/>
              </a:spcBef>
              <a:spcAft>
                <a:spcPts val="100"/>
              </a:spcAft>
              <a:buFont typeface="Arial" panose="020B0604020202020204" pitchFamily="34" charset="0"/>
              <a:buChar char="•"/>
              <a:defRPr/>
            </a:pPr>
            <a:r>
              <a:rPr lang="en-US" sz="950" b="0" kern="0" dirty="0">
                <a:gradFill>
                  <a:gsLst>
                    <a:gs pos="10145">
                      <a:srgbClr val="505050"/>
                    </a:gs>
                    <a:gs pos="30000">
                      <a:srgbClr val="505050"/>
                    </a:gs>
                  </a:gsLst>
                  <a:lin ang="5400000" scaled="0"/>
                </a:gradFill>
                <a:latin typeface="Segoe UI"/>
                <a:cs typeface="Arial" charset="0"/>
              </a:rPr>
              <a:t>EDIFACT</a:t>
            </a:r>
          </a:p>
          <a:p>
            <a:pPr marL="91423" lvl="0" indent="-91423" defTabSz="931606" fontAlgn="auto">
              <a:spcBef>
                <a:spcPts val="0"/>
              </a:spcBef>
              <a:spcAft>
                <a:spcPts val="100"/>
              </a:spcAft>
              <a:buFont typeface="Arial" panose="020B0604020202020204" pitchFamily="34" charset="0"/>
              <a:buChar char="•"/>
              <a:defRPr/>
            </a:pPr>
            <a:r>
              <a:rPr lang="en-US" sz="950" b="0" kern="0" dirty="0">
                <a:gradFill>
                  <a:gsLst>
                    <a:gs pos="10145">
                      <a:srgbClr val="505050"/>
                    </a:gs>
                    <a:gs pos="30000">
                      <a:srgbClr val="505050"/>
                    </a:gs>
                  </a:gsLst>
                  <a:lin ang="5400000" scaled="0"/>
                </a:gradFill>
                <a:latin typeface="Segoe UI"/>
                <a:cs typeface="Arial" charset="0"/>
              </a:rPr>
              <a:t>AS2</a:t>
            </a:r>
          </a:p>
          <a:p>
            <a:pPr marL="91423" lvl="0" indent="-91423" defTabSz="931606" fontAlgn="auto">
              <a:spcBef>
                <a:spcPts val="0"/>
              </a:spcBef>
              <a:spcAft>
                <a:spcPts val="100"/>
              </a:spcAft>
              <a:buFont typeface="Arial" panose="020B0604020202020204" pitchFamily="34" charset="0"/>
              <a:buChar char="•"/>
              <a:defRPr/>
            </a:pPr>
            <a:r>
              <a:rPr lang="en-US" sz="950" b="0" kern="0" dirty="0">
                <a:gradFill>
                  <a:gsLst>
                    <a:gs pos="10145">
                      <a:srgbClr val="505050"/>
                    </a:gs>
                    <a:gs pos="30000">
                      <a:srgbClr val="505050"/>
                    </a:gs>
                  </a:gsLst>
                  <a:lin ang="5400000" scaled="0"/>
                </a:gradFill>
                <a:latin typeface="Segoe UI"/>
                <a:cs typeface="Arial" charset="0"/>
              </a:rPr>
              <a:t>Integration Account Artifact Lookup</a:t>
            </a:r>
          </a:p>
        </p:txBody>
      </p:sp>
      <p:sp>
        <p:nvSpPr>
          <p:cNvPr id="8" name="Rectangle 7">
            <a:extLst>
              <a:ext uri="{FF2B5EF4-FFF2-40B4-BE49-F238E27FC236}">
                <a16:creationId xmlns:a16="http://schemas.microsoft.com/office/drawing/2014/main" id="{2AD35B3B-DD39-49AD-8554-684D2251482A}"/>
              </a:ext>
            </a:extLst>
          </p:cNvPr>
          <p:cNvSpPr/>
          <p:nvPr/>
        </p:nvSpPr>
        <p:spPr>
          <a:xfrm>
            <a:off x="6285824" y="4491048"/>
            <a:ext cx="822669" cy="336860"/>
          </a:xfrm>
          <a:prstGeom prst="rect">
            <a:avLst/>
          </a:prstGeom>
        </p:spPr>
        <p:txBody>
          <a:bodyPr wrap="none" lIns="182725" tIns="91363" rIns="182725" bIns="91363">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0" defTabSz="931606" fontAlgn="auto">
              <a:lnSpc>
                <a:spcPct val="90000"/>
              </a:lnSpc>
              <a:spcBef>
                <a:spcPts val="0"/>
              </a:spcBef>
              <a:spcAft>
                <a:spcPts val="0"/>
              </a:spcAft>
              <a:defRPr/>
            </a:pPr>
            <a:r>
              <a:rPr lang="en-US" sz="1100" kern="0" dirty="0">
                <a:gradFill>
                  <a:gsLst>
                    <a:gs pos="2917">
                      <a:srgbClr val="0078D7"/>
                    </a:gs>
                    <a:gs pos="32000">
                      <a:srgbClr val="0078D7"/>
                    </a:gs>
                  </a:gsLst>
                </a:gradFill>
                <a:latin typeface="Segoe UI"/>
                <a:cs typeface="Arial" charset="0"/>
              </a:rPr>
              <a:t>Hybrid</a:t>
            </a:r>
          </a:p>
        </p:txBody>
      </p:sp>
      <p:sp>
        <p:nvSpPr>
          <p:cNvPr id="9" name="TextBox 18">
            <a:extLst>
              <a:ext uri="{FF2B5EF4-FFF2-40B4-BE49-F238E27FC236}">
                <a16:creationId xmlns:a16="http://schemas.microsoft.com/office/drawing/2014/main" id="{543FE1B1-ECEB-417D-8703-9A602AC9BE01}"/>
              </a:ext>
            </a:extLst>
          </p:cNvPr>
          <p:cNvSpPr txBox="1"/>
          <p:nvPr/>
        </p:nvSpPr>
        <p:spPr>
          <a:xfrm>
            <a:off x="6289484" y="4810276"/>
            <a:ext cx="1849868" cy="1808032"/>
          </a:xfrm>
          <a:prstGeom prst="rect">
            <a:avLst/>
          </a:prstGeom>
        </p:spPr>
        <p:txBody>
          <a:bodyPr wrap="square" lIns="182725" tIns="91363" bIns="91363">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91423" lvl="0" indent="-91423" defTabSz="931606" fontAlgn="auto">
              <a:spcBef>
                <a:spcPts val="0"/>
              </a:spcBef>
              <a:spcAft>
                <a:spcPts val="100"/>
              </a:spcAft>
              <a:buFont typeface="Arial" panose="020B0604020202020204" pitchFamily="34" charset="0"/>
              <a:buChar char="•"/>
              <a:defRPr/>
            </a:pPr>
            <a:r>
              <a:rPr lang="en-US" sz="950" b="0" kern="0" dirty="0">
                <a:gradFill>
                  <a:gsLst>
                    <a:gs pos="10145">
                      <a:srgbClr val="505050"/>
                    </a:gs>
                    <a:gs pos="30000">
                      <a:srgbClr val="505050"/>
                    </a:gs>
                  </a:gsLst>
                  <a:lin ang="5400000" scaled="0"/>
                </a:gradFill>
                <a:latin typeface="Segoe UI"/>
                <a:cs typeface="Arial" charset="0"/>
              </a:rPr>
              <a:t>BizTalk Server</a:t>
            </a:r>
          </a:p>
          <a:p>
            <a:pPr marL="91423" lvl="0" indent="-91423" defTabSz="931606" fontAlgn="auto">
              <a:spcBef>
                <a:spcPts val="0"/>
              </a:spcBef>
              <a:spcAft>
                <a:spcPts val="100"/>
              </a:spcAft>
              <a:buFont typeface="Arial" panose="020B0604020202020204" pitchFamily="34" charset="0"/>
              <a:buChar char="•"/>
              <a:defRPr/>
            </a:pPr>
            <a:r>
              <a:rPr lang="en-US" sz="950" b="0" kern="0" dirty="0">
                <a:gradFill>
                  <a:gsLst>
                    <a:gs pos="10145">
                      <a:srgbClr val="505050"/>
                    </a:gs>
                    <a:gs pos="30000">
                      <a:srgbClr val="505050"/>
                    </a:gs>
                  </a:gsLst>
                  <a:lin ang="5400000" scaled="0"/>
                </a:gradFill>
                <a:latin typeface="Segoe UI"/>
                <a:cs typeface="Arial" charset="0"/>
              </a:rPr>
              <a:t>File System</a:t>
            </a:r>
          </a:p>
          <a:p>
            <a:pPr marL="91423" lvl="0" indent="-91423" defTabSz="931606" fontAlgn="auto">
              <a:spcBef>
                <a:spcPts val="0"/>
              </a:spcBef>
              <a:spcAft>
                <a:spcPts val="100"/>
              </a:spcAft>
              <a:buFont typeface="Arial" panose="020B0604020202020204" pitchFamily="34" charset="0"/>
              <a:buChar char="•"/>
              <a:defRPr/>
            </a:pPr>
            <a:r>
              <a:rPr lang="en-US" sz="950" b="0" kern="0" dirty="0">
                <a:gradFill>
                  <a:gsLst>
                    <a:gs pos="10145">
                      <a:srgbClr val="505050"/>
                    </a:gs>
                    <a:gs pos="30000">
                      <a:srgbClr val="505050"/>
                    </a:gs>
                  </a:gsLst>
                  <a:lin ang="5400000" scaled="0"/>
                </a:gradFill>
                <a:latin typeface="Segoe UI"/>
                <a:cs typeface="Arial" charset="0"/>
              </a:rPr>
              <a:t>IBM DB2</a:t>
            </a:r>
          </a:p>
          <a:p>
            <a:pPr marL="91423" lvl="0" indent="-91423" defTabSz="931606" fontAlgn="auto">
              <a:spcBef>
                <a:spcPts val="0"/>
              </a:spcBef>
              <a:spcAft>
                <a:spcPts val="100"/>
              </a:spcAft>
              <a:buFont typeface="Arial" panose="020B0604020202020204" pitchFamily="34" charset="0"/>
              <a:buChar char="•"/>
              <a:defRPr/>
            </a:pPr>
            <a:r>
              <a:rPr lang="en-US" sz="950" b="0" kern="0" dirty="0">
                <a:gradFill>
                  <a:gsLst>
                    <a:gs pos="10145">
                      <a:srgbClr val="505050"/>
                    </a:gs>
                    <a:gs pos="30000">
                      <a:srgbClr val="505050"/>
                    </a:gs>
                  </a:gsLst>
                  <a:lin ang="5400000" scaled="0"/>
                </a:gradFill>
                <a:latin typeface="Segoe UI"/>
                <a:cs typeface="Arial" charset="0"/>
              </a:rPr>
              <a:t>Informix</a:t>
            </a:r>
          </a:p>
          <a:p>
            <a:pPr marL="91423" lvl="0" indent="-91423" defTabSz="931606" fontAlgn="auto">
              <a:spcBef>
                <a:spcPts val="0"/>
              </a:spcBef>
              <a:spcAft>
                <a:spcPts val="100"/>
              </a:spcAft>
              <a:buFont typeface="Arial" panose="020B0604020202020204" pitchFamily="34" charset="0"/>
              <a:buChar char="•"/>
              <a:defRPr/>
            </a:pPr>
            <a:r>
              <a:rPr lang="en-US" sz="950" b="0" kern="0" dirty="0">
                <a:gradFill>
                  <a:gsLst>
                    <a:gs pos="10145">
                      <a:srgbClr val="505050"/>
                    </a:gs>
                    <a:gs pos="30000">
                      <a:srgbClr val="505050"/>
                    </a:gs>
                  </a:gsLst>
                  <a:lin ang="5400000" scaled="0"/>
                </a:gradFill>
                <a:latin typeface="Segoe UI"/>
                <a:cs typeface="Arial" charset="0"/>
              </a:rPr>
              <a:t>Oracle DB</a:t>
            </a:r>
          </a:p>
          <a:p>
            <a:pPr marL="91423" lvl="0" indent="-91423" defTabSz="931606" fontAlgn="auto">
              <a:spcBef>
                <a:spcPts val="0"/>
              </a:spcBef>
              <a:spcAft>
                <a:spcPts val="100"/>
              </a:spcAft>
              <a:buFont typeface="Arial" panose="020B0604020202020204" pitchFamily="34" charset="0"/>
              <a:buChar char="•"/>
              <a:defRPr/>
            </a:pPr>
            <a:r>
              <a:rPr lang="en-US" sz="950" b="0" kern="0" dirty="0">
                <a:gradFill>
                  <a:gsLst>
                    <a:gs pos="10145">
                      <a:srgbClr val="505050"/>
                    </a:gs>
                    <a:gs pos="30000">
                      <a:srgbClr val="505050"/>
                    </a:gs>
                  </a:gsLst>
                  <a:lin ang="5400000" scaled="0"/>
                </a:gradFill>
                <a:latin typeface="Segoe UI"/>
                <a:cs typeface="Arial" charset="0"/>
              </a:rPr>
              <a:t>SharePoint Server</a:t>
            </a:r>
          </a:p>
          <a:p>
            <a:pPr marL="91423" lvl="0" indent="-91423" defTabSz="931606" fontAlgn="auto">
              <a:spcBef>
                <a:spcPts val="0"/>
              </a:spcBef>
              <a:spcAft>
                <a:spcPts val="100"/>
              </a:spcAft>
              <a:buFont typeface="Arial" panose="020B0604020202020204" pitchFamily="34" charset="0"/>
              <a:buChar char="•"/>
              <a:defRPr/>
            </a:pPr>
            <a:r>
              <a:rPr lang="en-US" sz="950" b="0" kern="0" dirty="0">
                <a:gradFill>
                  <a:gsLst>
                    <a:gs pos="10145">
                      <a:srgbClr val="505050"/>
                    </a:gs>
                    <a:gs pos="30000">
                      <a:srgbClr val="505050"/>
                    </a:gs>
                  </a:gsLst>
                  <a:lin ang="5400000" scaled="0"/>
                </a:gradFill>
                <a:latin typeface="Segoe UI"/>
                <a:cs typeface="Arial" charset="0"/>
              </a:rPr>
              <a:t>SQL Server</a:t>
            </a:r>
          </a:p>
          <a:p>
            <a:pPr marL="91423" lvl="0" indent="-91423" defTabSz="931606" fontAlgn="auto">
              <a:spcBef>
                <a:spcPts val="0"/>
              </a:spcBef>
              <a:spcAft>
                <a:spcPts val="100"/>
              </a:spcAft>
              <a:buFont typeface="Arial" panose="020B0604020202020204" pitchFamily="34" charset="0"/>
              <a:buChar char="•"/>
              <a:defRPr/>
            </a:pPr>
            <a:r>
              <a:rPr lang="en-US" sz="950" b="0" kern="0" dirty="0">
                <a:gradFill>
                  <a:gsLst>
                    <a:gs pos="10145">
                      <a:srgbClr val="505050"/>
                    </a:gs>
                    <a:gs pos="30000">
                      <a:srgbClr val="505050"/>
                    </a:gs>
                  </a:gsLst>
                  <a:lin ang="5400000" scaled="0"/>
                </a:gradFill>
                <a:latin typeface="Segoe UI"/>
                <a:cs typeface="Arial" charset="0"/>
              </a:rPr>
              <a:t>SAP</a:t>
            </a:r>
          </a:p>
          <a:p>
            <a:pPr marL="91423" lvl="0" indent="-91423" defTabSz="931606" fontAlgn="auto">
              <a:spcBef>
                <a:spcPts val="0"/>
              </a:spcBef>
              <a:spcAft>
                <a:spcPts val="100"/>
              </a:spcAft>
              <a:buFont typeface="Arial" panose="020B0604020202020204" pitchFamily="34" charset="0"/>
              <a:buChar char="•"/>
              <a:defRPr/>
            </a:pPr>
            <a:r>
              <a:rPr lang="en-US" sz="950" b="0" kern="0" dirty="0">
                <a:gradFill>
                  <a:gsLst>
                    <a:gs pos="10145">
                      <a:srgbClr val="505050"/>
                    </a:gs>
                    <a:gs pos="30000">
                      <a:srgbClr val="505050"/>
                    </a:gs>
                  </a:gsLst>
                  <a:lin ang="5400000" scaled="0"/>
                </a:gradFill>
                <a:latin typeface="Segoe UI"/>
                <a:cs typeface="Arial" charset="0"/>
              </a:rPr>
              <a:t>Websphere MQ</a:t>
            </a:r>
          </a:p>
          <a:p>
            <a:pPr lvl="0" defTabSz="950756" fontAlgn="auto">
              <a:spcBef>
                <a:spcPts val="0"/>
              </a:spcBef>
              <a:spcAft>
                <a:spcPts val="153"/>
              </a:spcAft>
              <a:defRPr/>
            </a:pPr>
            <a:endParaRPr lang="en-US" sz="950" b="0" kern="0" dirty="0">
              <a:solidFill>
                <a:srgbClr val="002050"/>
              </a:solidFill>
              <a:latin typeface="Segoe UI"/>
              <a:cs typeface="Arial" charset="0"/>
            </a:endParaRPr>
          </a:p>
        </p:txBody>
      </p:sp>
      <p:sp>
        <p:nvSpPr>
          <p:cNvPr id="10" name="Rectangle 9">
            <a:extLst>
              <a:ext uri="{FF2B5EF4-FFF2-40B4-BE49-F238E27FC236}">
                <a16:creationId xmlns:a16="http://schemas.microsoft.com/office/drawing/2014/main" id="{7091A08D-29E2-4E1C-AF22-5D64F3834A7E}"/>
              </a:ext>
            </a:extLst>
          </p:cNvPr>
          <p:cNvSpPr/>
          <p:nvPr/>
        </p:nvSpPr>
        <p:spPr>
          <a:xfrm>
            <a:off x="619102" y="800576"/>
            <a:ext cx="676795" cy="336860"/>
          </a:xfrm>
          <a:prstGeom prst="rect">
            <a:avLst/>
          </a:prstGeom>
        </p:spPr>
        <p:txBody>
          <a:bodyPr wrap="none" lIns="182725" tIns="91363" rIns="182725" bIns="91363">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0" defTabSz="931606" fontAlgn="auto">
              <a:lnSpc>
                <a:spcPct val="90000"/>
              </a:lnSpc>
              <a:spcBef>
                <a:spcPts val="0"/>
              </a:spcBef>
              <a:spcAft>
                <a:spcPts val="0"/>
              </a:spcAft>
              <a:defRPr/>
            </a:pPr>
            <a:r>
              <a:rPr lang="en-US" sz="1100" kern="0" dirty="0">
                <a:gradFill>
                  <a:gsLst>
                    <a:gs pos="10145">
                      <a:srgbClr val="0078D7"/>
                    </a:gs>
                    <a:gs pos="30000">
                      <a:srgbClr val="0078D7"/>
                    </a:gs>
                  </a:gsLst>
                  <a:lin ang="5400000" scaled="0"/>
                </a:gradFill>
                <a:latin typeface="Segoe UI"/>
                <a:cs typeface="Arial" charset="0"/>
              </a:rPr>
              <a:t>SaaS</a:t>
            </a:r>
          </a:p>
        </p:txBody>
      </p:sp>
      <p:sp>
        <p:nvSpPr>
          <p:cNvPr id="11" name="TextBox 10">
            <a:extLst>
              <a:ext uri="{FF2B5EF4-FFF2-40B4-BE49-F238E27FC236}">
                <a16:creationId xmlns:a16="http://schemas.microsoft.com/office/drawing/2014/main" id="{C6B226CE-104A-4048-9432-9802139CA1C0}"/>
              </a:ext>
            </a:extLst>
          </p:cNvPr>
          <p:cNvSpPr txBox="1"/>
          <p:nvPr/>
        </p:nvSpPr>
        <p:spPr>
          <a:xfrm>
            <a:off x="222422" y="6301946"/>
            <a:ext cx="955589" cy="369332"/>
          </a:xfrm>
          <a:prstGeom prst="rect">
            <a:avLst/>
          </a:prstGeom>
          <a:noFill/>
        </p:spPr>
        <p:txBody>
          <a:bodyPr wrap="square" rtlCol="0">
            <a:spAutoFit/>
          </a:bodyPr>
          <a:lstStyle/>
          <a:p>
            <a:r>
              <a:rPr lang="en-US" dirty="0"/>
              <a:t>11-8</a:t>
            </a:r>
          </a:p>
        </p:txBody>
      </p:sp>
    </p:spTree>
    <p:extLst>
      <p:ext uri="{BB962C8B-B14F-4D97-AF65-F5344CB8AC3E}">
        <p14:creationId xmlns:p14="http://schemas.microsoft.com/office/powerpoint/2010/main" val="295300116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C5CF40-8897-461C-8C55-9721A5579E06}"/>
              </a:ext>
            </a:extLst>
          </p:cNvPr>
          <p:cNvSpPr>
            <a:spLocks noGrp="1"/>
          </p:cNvSpPr>
          <p:nvPr>
            <p:ph type="title"/>
          </p:nvPr>
        </p:nvSpPr>
        <p:spPr/>
        <p:txBody>
          <a:bodyPr/>
          <a:lstStyle/>
          <a:p>
            <a:r>
              <a:rPr lang="en-US" dirty="0"/>
              <a:t>Azure Functions</a:t>
            </a:r>
          </a:p>
        </p:txBody>
      </p:sp>
      <p:grpSp>
        <p:nvGrpSpPr>
          <p:cNvPr id="3" name="Group 2" descr="Serverless offerings in Azure App Service">
            <a:extLst>
              <a:ext uri="{FF2B5EF4-FFF2-40B4-BE49-F238E27FC236}">
                <a16:creationId xmlns:a16="http://schemas.microsoft.com/office/drawing/2014/main" id="{B2D5450D-07B3-488B-9A0F-682B13C7672E}"/>
              </a:ext>
            </a:extLst>
          </p:cNvPr>
          <p:cNvGrpSpPr/>
          <p:nvPr/>
        </p:nvGrpSpPr>
        <p:grpSpPr>
          <a:xfrm>
            <a:off x="319881" y="1668462"/>
            <a:ext cx="8686800" cy="5103242"/>
            <a:chOff x="319881" y="1668462"/>
            <a:chExt cx="8686800" cy="5103242"/>
          </a:xfrm>
        </p:grpSpPr>
        <p:sp>
          <p:nvSpPr>
            <p:cNvPr id="4" name="Rectangle 3">
              <a:extLst>
                <a:ext uri="{FF2B5EF4-FFF2-40B4-BE49-F238E27FC236}">
                  <a16:creationId xmlns:a16="http://schemas.microsoft.com/office/drawing/2014/main" id="{BF1CC3A0-35E8-4D24-9E4C-49D4F1025A5C}"/>
                </a:ext>
              </a:extLst>
            </p:cNvPr>
            <p:cNvSpPr/>
            <p:nvPr/>
          </p:nvSpPr>
          <p:spPr bwMode="auto">
            <a:xfrm>
              <a:off x="482031" y="4829822"/>
              <a:ext cx="8341164" cy="1623174"/>
            </a:xfrm>
            <a:prstGeom prst="rect">
              <a:avLst/>
            </a:prstGeom>
            <a:solidFill>
              <a:srgbClr val="E6E6E6">
                <a:alpha val="50000"/>
              </a:srgbClr>
            </a:solidFill>
            <a:ln w="9525" cap="flat" cmpd="sng" algn="ctr">
              <a:noFill/>
              <a:prstDash val="solid"/>
              <a:headEnd type="none" w="med" len="med"/>
              <a:tailEnd type="none" w="med" len="med"/>
            </a:ln>
            <a:effectLst/>
          </p:spPr>
          <p:txBody>
            <a:bodyPr rot="0" spcFirstLastPara="0" vert="horz" wrap="square" lIns="182854" tIns="146283" rIns="182854" bIns="146283"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lvl="0" algn="ctr" defTabSz="932293" fontAlgn="auto">
                <a:lnSpc>
                  <a:spcPct val="90000"/>
                </a:lnSpc>
                <a:spcBef>
                  <a:spcPts val="0"/>
                </a:spcBef>
                <a:spcAft>
                  <a:spcPts val="0"/>
                </a:spcAft>
                <a:defRPr/>
              </a:pPr>
              <a:endParaRPr lang="en-US" sz="1000" b="0" dirty="0">
                <a:solidFill>
                  <a:srgbClr val="353535"/>
                </a:solidFill>
                <a:latin typeface="Segoe UI Semilight" panose="020B0402040204020203" pitchFamily="34" charset="0"/>
                <a:ea typeface="Segoe UI" pitchFamily="34" charset="0"/>
                <a:cs typeface="Segoe UI Semilight" panose="020B0402040204020203" pitchFamily="34" charset="0"/>
              </a:endParaRPr>
            </a:p>
          </p:txBody>
        </p:sp>
        <p:sp>
          <p:nvSpPr>
            <p:cNvPr id="5" name="TextBox 77">
              <a:extLst>
                <a:ext uri="{FF2B5EF4-FFF2-40B4-BE49-F238E27FC236}">
                  <a16:creationId xmlns:a16="http://schemas.microsoft.com/office/drawing/2014/main" id="{1767D6AA-F65F-4152-A688-94FF61A7D7EE}"/>
                </a:ext>
              </a:extLst>
            </p:cNvPr>
            <p:cNvSpPr txBox="1"/>
            <p:nvPr/>
          </p:nvSpPr>
          <p:spPr>
            <a:xfrm>
              <a:off x="4074187" y="5019504"/>
              <a:ext cx="2189170" cy="467548"/>
            </a:xfrm>
            <a:prstGeom prst="rect">
              <a:avLst/>
            </a:prstGeom>
            <a:noFill/>
          </p:spPr>
          <p:txBody>
            <a:bodyPr wrap="square" lIns="186521" tIns="149217" rIns="186521" bIns="149217"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0" defTabSz="932597" fontAlgn="auto">
                <a:lnSpc>
                  <a:spcPct val="90000"/>
                </a:lnSpc>
                <a:spcBef>
                  <a:spcPts val="0"/>
                </a:spcBef>
                <a:spcAft>
                  <a:spcPts val="612"/>
                </a:spcAft>
              </a:pPr>
              <a:r>
                <a:rPr lang="en-US" sz="1200" b="0" dirty="0">
                  <a:solidFill>
                    <a:srgbClr val="353535"/>
                  </a:solidFill>
                  <a:latin typeface="Segoe UI"/>
                  <a:cs typeface="Arial" charset="0"/>
                </a:rPr>
                <a:t>Development</a:t>
              </a:r>
            </a:p>
          </p:txBody>
        </p:sp>
        <p:sp>
          <p:nvSpPr>
            <p:cNvPr id="6" name="TextBox 93">
              <a:extLst>
                <a:ext uri="{FF2B5EF4-FFF2-40B4-BE49-F238E27FC236}">
                  <a16:creationId xmlns:a16="http://schemas.microsoft.com/office/drawing/2014/main" id="{141C5171-B162-47B7-B824-96A381029372}"/>
                </a:ext>
              </a:extLst>
            </p:cNvPr>
            <p:cNvSpPr txBox="1"/>
            <p:nvPr/>
          </p:nvSpPr>
          <p:spPr>
            <a:xfrm>
              <a:off x="4074186" y="5394745"/>
              <a:ext cx="2124395" cy="1376959"/>
            </a:xfrm>
            <a:prstGeom prst="rect">
              <a:avLst/>
            </a:prstGeom>
            <a:noFill/>
          </p:spPr>
          <p:txBody>
            <a:bodyPr wrap="square" lIns="186521" tIns="186521" rIns="186521" bIns="186521"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174862" lvl="0" indent="-174862" defTabSz="932597" fontAlgn="auto">
                <a:lnSpc>
                  <a:spcPct val="90000"/>
                </a:lnSpc>
                <a:spcBef>
                  <a:spcPts val="0"/>
                </a:spcBef>
                <a:spcAft>
                  <a:spcPts val="612"/>
                </a:spcAft>
                <a:buFont typeface="Arial" panose="020B0604020202020204" pitchFamily="34" charset="0"/>
                <a:buChar char="•"/>
              </a:pPr>
              <a:r>
                <a:rPr lang="en-US" sz="1000" b="0" dirty="0">
                  <a:solidFill>
                    <a:srgbClr val="353535"/>
                  </a:solidFill>
                  <a:latin typeface="Segoe UI"/>
                  <a:cs typeface="Segoe UI Semilight" panose="020B0402040204020203" pitchFamily="34" charset="0"/>
                </a:rPr>
                <a:t>Languages and Framework</a:t>
              </a:r>
            </a:p>
            <a:p>
              <a:pPr marL="174862" lvl="0" indent="-174862" defTabSz="932597" fontAlgn="auto">
                <a:lnSpc>
                  <a:spcPct val="90000"/>
                </a:lnSpc>
                <a:spcBef>
                  <a:spcPts val="0"/>
                </a:spcBef>
                <a:spcAft>
                  <a:spcPts val="612"/>
                </a:spcAft>
                <a:buFont typeface="Arial" panose="020B0604020202020204" pitchFamily="34" charset="0"/>
                <a:buChar char="•"/>
              </a:pPr>
              <a:r>
                <a:rPr lang="en-US" sz="1000" b="0" dirty="0">
                  <a:solidFill>
                    <a:srgbClr val="353535"/>
                  </a:solidFill>
                  <a:latin typeface="Segoe UI"/>
                  <a:cs typeface="Segoe UI Semilight" panose="020B0402040204020203" pitchFamily="34" charset="0"/>
                </a:rPr>
                <a:t>Superior DevOps</a:t>
              </a:r>
            </a:p>
            <a:p>
              <a:pPr marL="174862" lvl="0" indent="-174862" defTabSz="932597" fontAlgn="auto">
                <a:lnSpc>
                  <a:spcPct val="90000"/>
                </a:lnSpc>
                <a:spcBef>
                  <a:spcPts val="0"/>
                </a:spcBef>
                <a:spcAft>
                  <a:spcPts val="612"/>
                </a:spcAft>
                <a:buFont typeface="Arial" panose="020B0604020202020204" pitchFamily="34" charset="0"/>
                <a:buChar char="•"/>
              </a:pPr>
              <a:r>
                <a:rPr lang="en-US" sz="1000" b="0" dirty="0">
                  <a:solidFill>
                    <a:srgbClr val="353535"/>
                  </a:solidFill>
                  <a:latin typeface="Segoe UI"/>
                  <a:cs typeface="Segoe UI Semilight" panose="020B0402040204020203" pitchFamily="34" charset="0"/>
                </a:rPr>
                <a:t>Self served</a:t>
              </a:r>
            </a:p>
            <a:p>
              <a:pPr marL="174862" lvl="0" indent="-174862" defTabSz="932597" fontAlgn="auto">
                <a:lnSpc>
                  <a:spcPct val="90000"/>
                </a:lnSpc>
                <a:spcBef>
                  <a:spcPts val="0"/>
                </a:spcBef>
                <a:spcAft>
                  <a:spcPts val="612"/>
                </a:spcAft>
                <a:buFont typeface="Arial" panose="020B0604020202020204" pitchFamily="34" charset="0"/>
                <a:buChar char="•"/>
              </a:pPr>
              <a:r>
                <a:rPr lang="en-US" sz="1000" b="0" dirty="0">
                  <a:solidFill>
                    <a:srgbClr val="353535"/>
                  </a:solidFill>
                  <a:latin typeface="Segoe UI"/>
                  <a:cs typeface="Segoe UI Semilight" panose="020B0402040204020203" pitchFamily="34" charset="0"/>
                </a:rPr>
                <a:t>Something else</a:t>
              </a:r>
            </a:p>
            <a:p>
              <a:pPr marL="174862" lvl="0" indent="-174862" defTabSz="932597" fontAlgn="auto">
                <a:lnSpc>
                  <a:spcPct val="90000"/>
                </a:lnSpc>
                <a:spcBef>
                  <a:spcPts val="0"/>
                </a:spcBef>
                <a:spcAft>
                  <a:spcPts val="612"/>
                </a:spcAft>
                <a:buFont typeface="Arial" panose="020B0604020202020204" pitchFamily="34" charset="0"/>
                <a:buChar char="•"/>
              </a:pPr>
              <a:endParaRPr lang="en-US" sz="1000" b="0" dirty="0">
                <a:solidFill>
                  <a:srgbClr val="353535"/>
                </a:solidFill>
                <a:latin typeface="Segoe UI"/>
                <a:cs typeface="Segoe UI Semilight" panose="020B0402040204020203" pitchFamily="34" charset="0"/>
              </a:endParaRPr>
            </a:p>
          </p:txBody>
        </p:sp>
        <p:sp>
          <p:nvSpPr>
            <p:cNvPr id="7" name="Rectangle 6">
              <a:extLst>
                <a:ext uri="{FF2B5EF4-FFF2-40B4-BE49-F238E27FC236}">
                  <a16:creationId xmlns:a16="http://schemas.microsoft.com/office/drawing/2014/main" id="{256AE9FB-AA89-4489-8DD4-125488A1B4FF}"/>
                </a:ext>
              </a:extLst>
            </p:cNvPr>
            <p:cNvSpPr/>
            <p:nvPr/>
          </p:nvSpPr>
          <p:spPr bwMode="auto">
            <a:xfrm>
              <a:off x="2176006" y="1977708"/>
              <a:ext cx="1629266" cy="1645967"/>
            </a:xfrm>
            <a:prstGeom prst="rect">
              <a:avLst/>
            </a:prstGeom>
            <a:solidFill>
              <a:srgbClr val="E6E6E6">
                <a:alpha val="50000"/>
              </a:srgbClr>
            </a:solidFill>
            <a:ln w="9525" cap="flat" cmpd="sng" algn="ctr">
              <a:noFill/>
              <a:prstDash val="solid"/>
              <a:headEnd type="none" w="med" len="med"/>
              <a:tailEnd type="none" w="med" len="med"/>
            </a:ln>
            <a:effectLst/>
          </p:spPr>
          <p:txBody>
            <a:bodyPr rot="0" spcFirstLastPara="0" vert="horz" wrap="square" lIns="182854" tIns="146283" rIns="182854" bIns="146283"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lvl="0" algn="ctr" defTabSz="932293" fontAlgn="auto">
                <a:lnSpc>
                  <a:spcPct val="90000"/>
                </a:lnSpc>
                <a:spcBef>
                  <a:spcPts val="0"/>
                </a:spcBef>
                <a:spcAft>
                  <a:spcPts val="0"/>
                </a:spcAft>
                <a:defRPr/>
              </a:pPr>
              <a:endParaRPr lang="en-US" sz="1400" b="0" u="sng" dirty="0">
                <a:solidFill>
                  <a:srgbClr val="353535"/>
                </a:solidFill>
                <a:latin typeface="Segoe UI"/>
                <a:ea typeface="Segoe UI" pitchFamily="34" charset="0"/>
                <a:cs typeface="Segoe UI" pitchFamily="34" charset="0"/>
              </a:endParaRPr>
            </a:p>
          </p:txBody>
        </p:sp>
        <p:sp>
          <p:nvSpPr>
            <p:cNvPr id="8" name="Rectangle 7">
              <a:extLst>
                <a:ext uri="{FF2B5EF4-FFF2-40B4-BE49-F238E27FC236}">
                  <a16:creationId xmlns:a16="http://schemas.microsoft.com/office/drawing/2014/main" id="{722BEE45-805C-4DE8-AE4E-582B45EF6FCE}"/>
                </a:ext>
              </a:extLst>
            </p:cNvPr>
            <p:cNvSpPr/>
            <p:nvPr/>
          </p:nvSpPr>
          <p:spPr bwMode="auto">
            <a:xfrm>
              <a:off x="503366" y="1977708"/>
              <a:ext cx="1629266" cy="1645967"/>
            </a:xfrm>
            <a:prstGeom prst="rect">
              <a:avLst/>
            </a:prstGeom>
            <a:solidFill>
              <a:srgbClr val="E6E6E6">
                <a:alpha val="50000"/>
              </a:srgbClr>
            </a:solidFill>
            <a:ln w="9525" cap="flat" cmpd="sng" algn="ctr">
              <a:noFill/>
              <a:prstDash val="solid"/>
              <a:headEnd type="none" w="med" len="med"/>
              <a:tailEnd type="none" w="med" len="med"/>
            </a:ln>
            <a:effectLst/>
          </p:spPr>
          <p:txBody>
            <a:bodyPr rot="0" spcFirstLastPara="0" vert="horz" wrap="square" lIns="182854" tIns="146283" rIns="182854" bIns="146283"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lvl="0" algn="ctr" defTabSz="932293" fontAlgn="auto">
                <a:lnSpc>
                  <a:spcPct val="90000"/>
                </a:lnSpc>
                <a:spcBef>
                  <a:spcPts val="0"/>
                </a:spcBef>
                <a:spcAft>
                  <a:spcPts val="0"/>
                </a:spcAft>
                <a:defRPr/>
              </a:pPr>
              <a:endParaRPr lang="en-US" sz="1400" b="0" u="sng" dirty="0">
                <a:solidFill>
                  <a:srgbClr val="353535"/>
                </a:solidFill>
                <a:latin typeface="Segoe UI"/>
                <a:ea typeface="Segoe UI" pitchFamily="34" charset="0"/>
                <a:cs typeface="Segoe UI" pitchFamily="34" charset="0"/>
              </a:endParaRPr>
            </a:p>
          </p:txBody>
        </p:sp>
        <p:sp>
          <p:nvSpPr>
            <p:cNvPr id="9" name="Rectangle 8">
              <a:extLst>
                <a:ext uri="{FF2B5EF4-FFF2-40B4-BE49-F238E27FC236}">
                  <a16:creationId xmlns:a16="http://schemas.microsoft.com/office/drawing/2014/main" id="{0BFC2478-A83B-438A-B9D9-180F9B8E3E67}"/>
                </a:ext>
              </a:extLst>
            </p:cNvPr>
            <p:cNvSpPr/>
            <p:nvPr/>
          </p:nvSpPr>
          <p:spPr bwMode="auto">
            <a:xfrm>
              <a:off x="3848647" y="1977708"/>
              <a:ext cx="1629266" cy="1645967"/>
            </a:xfrm>
            <a:prstGeom prst="rect">
              <a:avLst/>
            </a:prstGeom>
            <a:solidFill>
              <a:srgbClr val="E6E6E6">
                <a:alpha val="50000"/>
              </a:srgbClr>
            </a:solidFill>
            <a:ln w="9525" cap="flat" cmpd="sng" algn="ctr">
              <a:noFill/>
              <a:prstDash val="solid"/>
              <a:headEnd type="none" w="med" len="med"/>
              <a:tailEnd type="none" w="med" len="med"/>
            </a:ln>
            <a:effectLst/>
          </p:spPr>
          <p:txBody>
            <a:bodyPr rot="0" spcFirstLastPara="0" vert="horz" wrap="square" lIns="182854" tIns="146283" rIns="182854" bIns="146283"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lvl="0" algn="ctr" defTabSz="932293" fontAlgn="auto">
                <a:lnSpc>
                  <a:spcPct val="90000"/>
                </a:lnSpc>
                <a:spcBef>
                  <a:spcPts val="0"/>
                </a:spcBef>
                <a:spcAft>
                  <a:spcPts val="0"/>
                </a:spcAft>
                <a:defRPr/>
              </a:pPr>
              <a:endParaRPr lang="en-US" sz="1400" b="0" u="sng" dirty="0">
                <a:solidFill>
                  <a:srgbClr val="353535"/>
                </a:solidFill>
                <a:latin typeface="Segoe UI"/>
                <a:ea typeface="Segoe UI" pitchFamily="34" charset="0"/>
                <a:cs typeface="Segoe UI" pitchFamily="34" charset="0"/>
              </a:endParaRPr>
            </a:p>
          </p:txBody>
        </p:sp>
        <p:sp>
          <p:nvSpPr>
            <p:cNvPr id="10" name="Rectangle 9">
              <a:extLst>
                <a:ext uri="{FF2B5EF4-FFF2-40B4-BE49-F238E27FC236}">
                  <a16:creationId xmlns:a16="http://schemas.microsoft.com/office/drawing/2014/main" id="{1C671708-1256-4978-B615-4AF9DC44F08B}"/>
                </a:ext>
              </a:extLst>
            </p:cNvPr>
            <p:cNvSpPr/>
            <p:nvPr/>
          </p:nvSpPr>
          <p:spPr bwMode="auto">
            <a:xfrm>
              <a:off x="5521287" y="1977708"/>
              <a:ext cx="1629266" cy="1645967"/>
            </a:xfrm>
            <a:prstGeom prst="rect">
              <a:avLst/>
            </a:prstGeom>
            <a:solidFill>
              <a:srgbClr val="E6E6E6">
                <a:alpha val="50000"/>
              </a:srgbClr>
            </a:solidFill>
            <a:ln w="9525" cap="flat" cmpd="sng" algn="ctr">
              <a:noFill/>
              <a:prstDash val="solid"/>
              <a:headEnd type="none" w="med" len="med"/>
              <a:tailEnd type="none" w="med" len="med"/>
            </a:ln>
            <a:effectLst/>
          </p:spPr>
          <p:txBody>
            <a:bodyPr rot="0" spcFirstLastPara="0" vert="horz" wrap="square" lIns="182854" tIns="146283" rIns="182854" bIns="146283"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lvl="0" algn="ctr" defTabSz="932293" fontAlgn="auto">
                <a:lnSpc>
                  <a:spcPct val="90000"/>
                </a:lnSpc>
                <a:spcBef>
                  <a:spcPts val="0"/>
                </a:spcBef>
                <a:spcAft>
                  <a:spcPts val="0"/>
                </a:spcAft>
                <a:defRPr/>
              </a:pPr>
              <a:endParaRPr lang="en-US" sz="1400" b="0" u="sng" dirty="0">
                <a:solidFill>
                  <a:srgbClr val="353535"/>
                </a:solidFill>
                <a:latin typeface="Segoe UI"/>
                <a:ea typeface="Segoe UI" pitchFamily="34" charset="0"/>
                <a:cs typeface="Segoe UI" pitchFamily="34" charset="0"/>
              </a:endParaRPr>
            </a:p>
          </p:txBody>
        </p:sp>
        <p:sp>
          <p:nvSpPr>
            <p:cNvPr id="11" name="Rectangle 10">
              <a:extLst>
                <a:ext uri="{FF2B5EF4-FFF2-40B4-BE49-F238E27FC236}">
                  <a16:creationId xmlns:a16="http://schemas.microsoft.com/office/drawing/2014/main" id="{C0B8BC98-14AE-41F5-89F1-B0425EC92BBE}"/>
                </a:ext>
              </a:extLst>
            </p:cNvPr>
            <p:cNvSpPr/>
            <p:nvPr/>
          </p:nvSpPr>
          <p:spPr bwMode="auto">
            <a:xfrm>
              <a:off x="7193928" y="1977708"/>
              <a:ext cx="1629266" cy="1645967"/>
            </a:xfrm>
            <a:prstGeom prst="rect">
              <a:avLst/>
            </a:prstGeom>
            <a:solidFill>
              <a:srgbClr val="E6E6E6">
                <a:alpha val="50000"/>
              </a:srgbClr>
            </a:solidFill>
            <a:ln w="9525" cap="flat" cmpd="sng" algn="ctr">
              <a:noFill/>
              <a:prstDash val="solid"/>
              <a:headEnd type="none" w="med" len="med"/>
              <a:tailEnd type="none" w="med" len="med"/>
            </a:ln>
            <a:effectLst/>
          </p:spPr>
          <p:txBody>
            <a:bodyPr rot="0" spcFirstLastPara="0" vert="horz" wrap="square" lIns="182854" tIns="146283" rIns="182854" bIns="146283"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lvl="0" algn="ctr" defTabSz="932293" fontAlgn="auto">
                <a:lnSpc>
                  <a:spcPct val="90000"/>
                </a:lnSpc>
                <a:spcBef>
                  <a:spcPts val="0"/>
                </a:spcBef>
                <a:spcAft>
                  <a:spcPts val="0"/>
                </a:spcAft>
                <a:defRPr/>
              </a:pPr>
              <a:endParaRPr lang="en-US" sz="1400" b="0" u="sng" dirty="0">
                <a:solidFill>
                  <a:srgbClr val="353535"/>
                </a:solidFill>
                <a:latin typeface="Segoe UI"/>
                <a:ea typeface="Segoe UI" pitchFamily="34" charset="0"/>
                <a:cs typeface="Segoe UI" pitchFamily="34" charset="0"/>
              </a:endParaRPr>
            </a:p>
          </p:txBody>
        </p:sp>
        <p:sp>
          <p:nvSpPr>
            <p:cNvPr id="12" name="Rectangle 11">
              <a:extLst>
                <a:ext uri="{FF2B5EF4-FFF2-40B4-BE49-F238E27FC236}">
                  <a16:creationId xmlns:a16="http://schemas.microsoft.com/office/drawing/2014/main" id="{E3C74536-FF23-4AB8-8D43-0A4670FA33F2}"/>
                </a:ext>
              </a:extLst>
            </p:cNvPr>
            <p:cNvSpPr/>
            <p:nvPr/>
          </p:nvSpPr>
          <p:spPr bwMode="auto">
            <a:xfrm>
              <a:off x="319881" y="1829399"/>
              <a:ext cx="8686800" cy="1942588"/>
            </a:xfrm>
            <a:prstGeom prst="rect">
              <a:avLst/>
            </a:prstGeom>
            <a:noFill/>
            <a:ln w="10795" cap="flat" cmpd="sng" algn="ctr">
              <a:solidFill>
                <a:srgbClr val="D2D2D2"/>
              </a:solidFill>
              <a:prstDash val="solid"/>
              <a:headEnd type="none" w="med" len="med"/>
              <a:tailEnd type="none" w="med" len="med"/>
            </a:ln>
            <a:effectLst/>
          </p:spPr>
          <p:txBody>
            <a:bodyPr rot="0" spcFirstLastPara="0" vert="horz" wrap="square" lIns="186494" tIns="149196" rIns="186494" bIns="149196"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50846" rtl="0" eaLnBrk="1" fontAlgn="auto" latinLnBrk="0" hangingPunct="1">
                <a:lnSpc>
                  <a:spcPct val="90000"/>
                </a:lnSpc>
                <a:spcBef>
                  <a:spcPts val="0"/>
                </a:spcBef>
                <a:spcAft>
                  <a:spcPts val="0"/>
                </a:spcAft>
                <a:buClrTx/>
                <a:buSzTx/>
                <a:buFontTx/>
                <a:buNone/>
                <a:tabLst/>
                <a:defRPr/>
              </a:pPr>
              <a:endParaRPr kumimoji="0" lang="en-US" sz="16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3" name="Rectangle 12">
              <a:extLst>
                <a:ext uri="{FF2B5EF4-FFF2-40B4-BE49-F238E27FC236}">
                  <a16:creationId xmlns:a16="http://schemas.microsoft.com/office/drawing/2014/main" id="{A62E6236-D2EB-4FDB-B392-02F4635F6A00}"/>
                </a:ext>
              </a:extLst>
            </p:cNvPr>
            <p:cNvSpPr/>
            <p:nvPr/>
          </p:nvSpPr>
          <p:spPr bwMode="auto">
            <a:xfrm>
              <a:off x="459993" y="1668462"/>
              <a:ext cx="740883" cy="309246"/>
            </a:xfrm>
            <a:prstGeom prst="rect">
              <a:avLst/>
            </a:prstGeom>
            <a:solidFill>
              <a:srgbClr val="333333"/>
            </a:solidFill>
            <a:ln w="9525" cap="flat" cmpd="sng" algn="ctr">
              <a:noFill/>
              <a:prstDash val="solid"/>
              <a:headEnd type="none" w="med" len="med"/>
              <a:tailEnd type="none" w="med" len="med"/>
            </a:ln>
            <a:effectLst/>
          </p:spPr>
          <p:txBody>
            <a:bodyPr rot="0" spcFirstLastPara="0" vert="horz" wrap="square" lIns="91440" tIns="91440" rIns="91440" bIns="91440"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lvl="0" algn="ctr" defTabSz="951028" fontAlgn="auto">
                <a:lnSpc>
                  <a:spcPct val="90000"/>
                </a:lnSpc>
                <a:spcBef>
                  <a:spcPts val="0"/>
                </a:spcBef>
                <a:spcAft>
                  <a:spcPts val="0"/>
                </a:spcAft>
                <a:defRPr/>
              </a:pPr>
              <a:r>
                <a:rPr lang="en-US" sz="1400" b="0" kern="0" dirty="0">
                  <a:solidFill>
                    <a:srgbClr val="FFFFFF"/>
                  </a:solidFill>
                  <a:latin typeface="Segoe UI Light" panose="020B0502040204020203" pitchFamily="34" charset="0"/>
                  <a:cs typeface="Segoe UI Light" panose="020B0502040204020203" pitchFamily="34" charset="0"/>
                </a:rPr>
                <a:t>Apps</a:t>
              </a:r>
              <a:endParaRPr lang="en-US" sz="1400" b="0" dirty="0">
                <a:solidFill>
                  <a:srgbClr val="FFFFFF"/>
                </a:solidFill>
                <a:latin typeface="Segoe UI Light" panose="020B0502040204020203" pitchFamily="34" charset="0"/>
                <a:ea typeface="Segoe UI" pitchFamily="34" charset="0"/>
                <a:cs typeface="Segoe UI Light" panose="020B0502040204020203" pitchFamily="34" charset="0"/>
              </a:endParaRPr>
            </a:p>
          </p:txBody>
        </p:sp>
        <p:sp>
          <p:nvSpPr>
            <p:cNvPr id="14" name="Rectangle 13">
              <a:extLst>
                <a:ext uri="{FF2B5EF4-FFF2-40B4-BE49-F238E27FC236}">
                  <a16:creationId xmlns:a16="http://schemas.microsoft.com/office/drawing/2014/main" id="{F751CB49-6BFE-46C3-B993-FAABFC3FCCD3}"/>
                </a:ext>
              </a:extLst>
            </p:cNvPr>
            <p:cNvSpPr/>
            <p:nvPr/>
          </p:nvSpPr>
          <p:spPr bwMode="auto">
            <a:xfrm>
              <a:off x="482031" y="4080589"/>
              <a:ext cx="2037929" cy="699037"/>
            </a:xfrm>
            <a:prstGeom prst="rect">
              <a:avLst/>
            </a:prstGeom>
            <a:solidFill>
              <a:srgbClr val="515151">
                <a:alpha val="50000"/>
              </a:srgbClr>
            </a:solidFill>
            <a:ln w="9525" cap="flat" cmpd="sng" algn="ctr">
              <a:noFill/>
              <a:prstDash val="solid"/>
              <a:headEnd type="none" w="med" len="med"/>
              <a:tailEnd type="none" w="med" len="med"/>
            </a:ln>
            <a:effectLst/>
          </p:spPr>
          <p:txBody>
            <a:bodyPr rot="0" spcFirstLastPara="0" vert="horz" wrap="square" lIns="182854" tIns="146283" rIns="182854" bIns="146283"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lvl="0" algn="ctr" defTabSz="932293" fontAlgn="auto">
                <a:lnSpc>
                  <a:spcPct val="90000"/>
                </a:lnSpc>
                <a:spcBef>
                  <a:spcPts val="0"/>
                </a:spcBef>
                <a:spcAft>
                  <a:spcPts val="0"/>
                </a:spcAft>
                <a:defRPr/>
              </a:pPr>
              <a:endParaRPr lang="en-US" sz="1400" b="0" u="sng"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 name="Rectangle 14">
              <a:extLst>
                <a:ext uri="{FF2B5EF4-FFF2-40B4-BE49-F238E27FC236}">
                  <a16:creationId xmlns:a16="http://schemas.microsoft.com/office/drawing/2014/main" id="{649432F7-6CF7-44DC-9063-419C5A8B8317}"/>
                </a:ext>
              </a:extLst>
            </p:cNvPr>
            <p:cNvSpPr/>
            <p:nvPr/>
          </p:nvSpPr>
          <p:spPr bwMode="auto">
            <a:xfrm>
              <a:off x="2583109" y="4080590"/>
              <a:ext cx="2037929" cy="699037"/>
            </a:xfrm>
            <a:prstGeom prst="rect">
              <a:avLst/>
            </a:prstGeom>
            <a:solidFill>
              <a:srgbClr val="515151">
                <a:alpha val="50000"/>
              </a:srgbClr>
            </a:solidFill>
            <a:ln w="9525" cap="flat" cmpd="sng" algn="ctr">
              <a:noFill/>
              <a:prstDash val="solid"/>
              <a:headEnd type="none" w="med" len="med"/>
              <a:tailEnd type="none" w="med" len="med"/>
            </a:ln>
            <a:effectLst/>
          </p:spPr>
          <p:txBody>
            <a:bodyPr rot="0" spcFirstLastPara="0" vert="horz" wrap="square" lIns="182854" tIns="146283" rIns="182854" bIns="146283"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lvl="0" algn="ctr" defTabSz="932293" fontAlgn="auto">
                <a:lnSpc>
                  <a:spcPct val="90000"/>
                </a:lnSpc>
                <a:spcBef>
                  <a:spcPts val="0"/>
                </a:spcBef>
                <a:spcAft>
                  <a:spcPts val="0"/>
                </a:spcAft>
                <a:defRPr/>
              </a:pPr>
              <a:endParaRPr lang="en-US" sz="1400" b="0" u="sng"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 name="Rectangle 15">
              <a:extLst>
                <a:ext uri="{FF2B5EF4-FFF2-40B4-BE49-F238E27FC236}">
                  <a16:creationId xmlns:a16="http://schemas.microsoft.com/office/drawing/2014/main" id="{C6B92DCF-3E81-4012-AABC-9304AB11CE44}"/>
                </a:ext>
              </a:extLst>
            </p:cNvPr>
            <p:cNvSpPr/>
            <p:nvPr/>
          </p:nvSpPr>
          <p:spPr bwMode="auto">
            <a:xfrm>
              <a:off x="4684188" y="4080589"/>
              <a:ext cx="2037929" cy="699037"/>
            </a:xfrm>
            <a:prstGeom prst="rect">
              <a:avLst/>
            </a:prstGeom>
            <a:solidFill>
              <a:srgbClr val="515151">
                <a:alpha val="50000"/>
              </a:srgbClr>
            </a:solidFill>
            <a:ln w="9525" cap="flat" cmpd="sng" algn="ctr">
              <a:noFill/>
              <a:prstDash val="solid"/>
              <a:headEnd type="none" w="med" len="med"/>
              <a:tailEnd type="none" w="med" len="med"/>
            </a:ln>
            <a:effectLst/>
          </p:spPr>
          <p:txBody>
            <a:bodyPr rot="0" spcFirstLastPara="0" vert="horz" wrap="square" lIns="182854" tIns="146283" rIns="182854" bIns="146283"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lvl="0" algn="ctr" defTabSz="932293" fontAlgn="auto">
                <a:lnSpc>
                  <a:spcPct val="90000"/>
                </a:lnSpc>
                <a:spcBef>
                  <a:spcPts val="0"/>
                </a:spcBef>
                <a:spcAft>
                  <a:spcPts val="0"/>
                </a:spcAft>
                <a:defRPr/>
              </a:pPr>
              <a:endParaRPr lang="en-US" sz="1400" b="0" u="sng"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7" name="Rectangle 16">
              <a:extLst>
                <a:ext uri="{FF2B5EF4-FFF2-40B4-BE49-F238E27FC236}">
                  <a16:creationId xmlns:a16="http://schemas.microsoft.com/office/drawing/2014/main" id="{676BF47E-98D8-4694-BA79-300C4F6E442E}"/>
                </a:ext>
              </a:extLst>
            </p:cNvPr>
            <p:cNvSpPr/>
            <p:nvPr/>
          </p:nvSpPr>
          <p:spPr bwMode="auto">
            <a:xfrm>
              <a:off x="6785266" y="4080589"/>
              <a:ext cx="2037929" cy="699037"/>
            </a:xfrm>
            <a:prstGeom prst="rect">
              <a:avLst/>
            </a:prstGeom>
            <a:solidFill>
              <a:srgbClr val="515151">
                <a:alpha val="50000"/>
              </a:srgbClr>
            </a:solidFill>
            <a:ln w="9525" cap="flat" cmpd="sng" algn="ctr">
              <a:noFill/>
              <a:prstDash val="solid"/>
              <a:headEnd type="none" w="med" len="med"/>
              <a:tailEnd type="none" w="med" len="med"/>
            </a:ln>
            <a:effectLst/>
          </p:spPr>
          <p:txBody>
            <a:bodyPr rot="0" spcFirstLastPara="0" vert="horz" wrap="square" lIns="182854" tIns="146283" rIns="182854" bIns="146283"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lvl="0" algn="ctr" defTabSz="932293" fontAlgn="auto">
                <a:lnSpc>
                  <a:spcPct val="90000"/>
                </a:lnSpc>
                <a:spcBef>
                  <a:spcPts val="0"/>
                </a:spcBef>
                <a:spcAft>
                  <a:spcPts val="0"/>
                </a:spcAft>
                <a:defRPr/>
              </a:pPr>
              <a:endParaRPr lang="en-US" sz="1400" b="0" u="sng"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8" name="Group 17">
              <a:extLst>
                <a:ext uri="{FF2B5EF4-FFF2-40B4-BE49-F238E27FC236}">
                  <a16:creationId xmlns:a16="http://schemas.microsoft.com/office/drawing/2014/main" id="{7CED151B-39ED-486C-A862-BFBDB274B296}"/>
                </a:ext>
              </a:extLst>
            </p:cNvPr>
            <p:cNvGrpSpPr/>
            <p:nvPr/>
          </p:nvGrpSpPr>
          <p:grpSpPr>
            <a:xfrm>
              <a:off x="750531" y="4241970"/>
              <a:ext cx="1500933" cy="376278"/>
              <a:chOff x="911708" y="3421584"/>
              <a:chExt cx="1930292" cy="483916"/>
            </a:xfrm>
          </p:grpSpPr>
          <p:sp>
            <p:nvSpPr>
              <p:cNvPr id="19" name="TextBox 94">
                <a:extLst>
                  <a:ext uri="{FF2B5EF4-FFF2-40B4-BE49-F238E27FC236}">
                    <a16:creationId xmlns:a16="http://schemas.microsoft.com/office/drawing/2014/main" id="{90D6A681-BE3B-4B8E-9A04-D4D2F1FC34B0}"/>
                  </a:ext>
                </a:extLst>
              </p:cNvPr>
              <p:cNvSpPr txBox="1"/>
              <p:nvPr/>
            </p:nvSpPr>
            <p:spPr>
              <a:xfrm>
                <a:off x="1407177" y="3429012"/>
                <a:ext cx="1434823" cy="452704"/>
              </a:xfrm>
              <a:prstGeom prst="hexagon">
                <a:avLst/>
              </a:prstGeom>
              <a:noFill/>
            </p:spPr>
            <p:txBody>
              <a:bodyPr wrap="square" lIns="0" r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0" defTabSz="914224" fontAlgn="auto">
                  <a:spcBef>
                    <a:spcPts val="0"/>
                  </a:spcBef>
                  <a:spcAft>
                    <a:spcPts val="0"/>
                  </a:spcAft>
                  <a:defRPr/>
                </a:pPr>
                <a:r>
                  <a:rPr lang="en-US" sz="1200" b="0" kern="0" dirty="0">
                    <a:solidFill>
                      <a:srgbClr val="FFFFFF"/>
                    </a:solidFill>
                    <a:latin typeface="Segoe UI Light"/>
                    <a:cs typeface="Segoe UI Semilight" panose="020B0402040204020203" pitchFamily="34" charset="0"/>
                  </a:rPr>
                  <a:t>Web Apps</a:t>
                </a:r>
              </a:p>
            </p:txBody>
          </p:sp>
          <p:pic>
            <p:nvPicPr>
              <p:cNvPr id="20" name="Picture 19">
                <a:extLst>
                  <a:ext uri="{FF2B5EF4-FFF2-40B4-BE49-F238E27FC236}">
                    <a16:creationId xmlns:a16="http://schemas.microsoft.com/office/drawing/2014/main" id="{17C828CE-4FA5-40B0-9100-2C5B9F8D5B39}"/>
                  </a:ext>
                </a:extLst>
              </p:cNvPr>
              <p:cNvPicPr>
                <a:picLocks noChangeAspect="1"/>
              </p:cNvPicPr>
              <p:nvPr/>
            </p:nvPicPr>
            <p:blipFill>
              <a:blip r:embed="rId3"/>
              <a:stretch>
                <a:fillRect/>
              </a:stretch>
            </p:blipFill>
            <p:spPr>
              <a:xfrm>
                <a:off x="911708" y="3421584"/>
                <a:ext cx="495470" cy="483916"/>
              </a:xfrm>
              <a:prstGeom prst="rect">
                <a:avLst/>
              </a:prstGeom>
            </p:spPr>
          </p:pic>
        </p:grpSp>
        <p:grpSp>
          <p:nvGrpSpPr>
            <p:cNvPr id="21" name="Group 20">
              <a:extLst>
                <a:ext uri="{FF2B5EF4-FFF2-40B4-BE49-F238E27FC236}">
                  <a16:creationId xmlns:a16="http://schemas.microsoft.com/office/drawing/2014/main" id="{33C14458-6114-4DA7-AE75-9BB21AE36BCC}"/>
                </a:ext>
              </a:extLst>
            </p:cNvPr>
            <p:cNvGrpSpPr/>
            <p:nvPr/>
          </p:nvGrpSpPr>
          <p:grpSpPr>
            <a:xfrm>
              <a:off x="2856633" y="4205257"/>
              <a:ext cx="1490883" cy="437057"/>
              <a:chOff x="3019971" y="3366629"/>
              <a:chExt cx="1917368" cy="562082"/>
            </a:xfrm>
          </p:grpSpPr>
          <p:sp>
            <p:nvSpPr>
              <p:cNvPr id="22" name="TextBox 127">
                <a:extLst>
                  <a:ext uri="{FF2B5EF4-FFF2-40B4-BE49-F238E27FC236}">
                    <a16:creationId xmlns:a16="http://schemas.microsoft.com/office/drawing/2014/main" id="{5DEBB3AF-7DD9-4AD9-AE70-9B784BAE1B2B}"/>
                  </a:ext>
                </a:extLst>
              </p:cNvPr>
              <p:cNvSpPr txBox="1"/>
              <p:nvPr/>
            </p:nvSpPr>
            <p:spPr>
              <a:xfrm>
                <a:off x="3469589" y="3486342"/>
                <a:ext cx="1467750" cy="442369"/>
              </a:xfrm>
              <a:prstGeom prst="flowChartOffpageConnector">
                <a:avLst/>
              </a:prstGeom>
              <a:noFill/>
            </p:spPr>
            <p:txBody>
              <a:bodyPr wrap="square"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0" defTabSz="914224" fontAlgn="auto">
                  <a:spcBef>
                    <a:spcPts val="0"/>
                  </a:spcBef>
                  <a:spcAft>
                    <a:spcPts val="0"/>
                  </a:spcAft>
                  <a:defRPr/>
                </a:pPr>
                <a:r>
                  <a:rPr lang="en-US" sz="1200" b="0" kern="0" dirty="0">
                    <a:solidFill>
                      <a:srgbClr val="FFFFFF"/>
                    </a:solidFill>
                    <a:latin typeface="Segoe UI Light"/>
                    <a:cs typeface="Segoe UI Semilight" panose="020B0402040204020203" pitchFamily="34" charset="0"/>
                  </a:rPr>
                  <a:t>Mobile Apps</a:t>
                </a:r>
              </a:p>
            </p:txBody>
          </p:sp>
          <p:pic>
            <p:nvPicPr>
              <p:cNvPr id="23" name="Picture 22">
                <a:extLst>
                  <a:ext uri="{FF2B5EF4-FFF2-40B4-BE49-F238E27FC236}">
                    <a16:creationId xmlns:a16="http://schemas.microsoft.com/office/drawing/2014/main" id="{A069391E-2A65-4483-A32A-F3B0135C015E}"/>
                  </a:ext>
                </a:extLst>
              </p:cNvPr>
              <p:cNvPicPr>
                <a:picLocks noChangeAspect="1"/>
              </p:cNvPicPr>
              <p:nvPr/>
            </p:nvPicPr>
            <p:blipFill>
              <a:blip r:embed="rId4"/>
              <a:stretch>
                <a:fillRect/>
              </a:stretch>
            </p:blipFill>
            <p:spPr>
              <a:xfrm>
                <a:off x="3019971" y="3366629"/>
                <a:ext cx="375285" cy="538871"/>
              </a:xfrm>
              <a:prstGeom prst="rect">
                <a:avLst/>
              </a:prstGeom>
            </p:spPr>
          </p:pic>
        </p:grpSp>
        <p:grpSp>
          <p:nvGrpSpPr>
            <p:cNvPr id="24" name="Group 23">
              <a:extLst>
                <a:ext uri="{FF2B5EF4-FFF2-40B4-BE49-F238E27FC236}">
                  <a16:creationId xmlns:a16="http://schemas.microsoft.com/office/drawing/2014/main" id="{1666C860-63EF-4922-A83C-B9059F060389}"/>
                </a:ext>
              </a:extLst>
            </p:cNvPr>
            <p:cNvGrpSpPr/>
            <p:nvPr/>
          </p:nvGrpSpPr>
          <p:grpSpPr>
            <a:xfrm>
              <a:off x="4954846" y="4212183"/>
              <a:ext cx="1496620" cy="435851"/>
              <a:chOff x="5211091" y="3384440"/>
              <a:chExt cx="1924745" cy="560531"/>
            </a:xfrm>
          </p:grpSpPr>
          <p:pic>
            <p:nvPicPr>
              <p:cNvPr id="25" name="Picture 24">
                <a:extLst>
                  <a:ext uri="{FF2B5EF4-FFF2-40B4-BE49-F238E27FC236}">
                    <a16:creationId xmlns:a16="http://schemas.microsoft.com/office/drawing/2014/main" id="{7C4FB9D9-F000-44C7-8884-4763FC5DF1A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211091" y="3384440"/>
                <a:ext cx="560531" cy="560531"/>
              </a:xfrm>
              <a:prstGeom prst="rect">
                <a:avLst/>
              </a:prstGeom>
              <a:noFill/>
            </p:spPr>
          </p:pic>
          <p:sp>
            <p:nvSpPr>
              <p:cNvPr id="26" name="TextBox 131">
                <a:extLst>
                  <a:ext uri="{FF2B5EF4-FFF2-40B4-BE49-F238E27FC236}">
                    <a16:creationId xmlns:a16="http://schemas.microsoft.com/office/drawing/2014/main" id="{16169ABE-F0F5-4115-8D4F-1735C7E48A7B}"/>
                  </a:ext>
                </a:extLst>
              </p:cNvPr>
              <p:cNvSpPr txBox="1"/>
              <p:nvPr/>
            </p:nvSpPr>
            <p:spPr>
              <a:xfrm>
                <a:off x="5778497" y="3486342"/>
                <a:ext cx="1357339" cy="442370"/>
              </a:xfrm>
              <a:prstGeom prst="flowChartOffpageConnector">
                <a:avLst/>
              </a:prstGeom>
              <a:noFill/>
            </p:spPr>
            <p:txBody>
              <a:bodyPr wrap="square"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0" defTabSz="914224" fontAlgn="auto">
                  <a:spcBef>
                    <a:spcPts val="0"/>
                  </a:spcBef>
                  <a:spcAft>
                    <a:spcPts val="0"/>
                  </a:spcAft>
                  <a:defRPr/>
                </a:pPr>
                <a:r>
                  <a:rPr lang="en-US" sz="1200" b="0" kern="0" dirty="0">
                    <a:solidFill>
                      <a:srgbClr val="FFFFFF"/>
                    </a:solidFill>
                    <a:latin typeface="Segoe UI Light"/>
                    <a:cs typeface="Segoe UI Semilight" panose="020B0402040204020203" pitchFamily="34" charset="0"/>
                  </a:rPr>
                  <a:t>API Apps</a:t>
                </a:r>
              </a:p>
            </p:txBody>
          </p:sp>
        </p:grpSp>
        <p:sp>
          <p:nvSpPr>
            <p:cNvPr id="27" name="TextBox 23">
              <a:extLst>
                <a:ext uri="{FF2B5EF4-FFF2-40B4-BE49-F238E27FC236}">
                  <a16:creationId xmlns:a16="http://schemas.microsoft.com/office/drawing/2014/main" id="{3AB45E3E-7E62-4870-B39D-F669E4280EEB}"/>
                </a:ext>
              </a:extLst>
            </p:cNvPr>
            <p:cNvSpPr txBox="1"/>
            <p:nvPr/>
          </p:nvSpPr>
          <p:spPr>
            <a:xfrm>
              <a:off x="7609295" y="4274088"/>
              <a:ext cx="973261" cy="343972"/>
            </a:xfrm>
            <a:prstGeom prst="flowChartOffpageConnector">
              <a:avLst/>
            </a:prstGeom>
            <a:noFill/>
          </p:spPr>
          <p:txBody>
            <a:bodyPr wrap="square"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0" defTabSz="914224" fontAlgn="auto">
                <a:spcBef>
                  <a:spcPts val="0"/>
                </a:spcBef>
                <a:spcAft>
                  <a:spcPts val="0"/>
                </a:spcAft>
                <a:defRPr/>
              </a:pPr>
              <a:r>
                <a:rPr lang="en-US" sz="1200" b="0" kern="0" dirty="0">
                  <a:solidFill>
                    <a:srgbClr val="FFFFFF"/>
                  </a:solidFill>
                  <a:latin typeface="Segoe UI Light"/>
                  <a:cs typeface="Segoe UI Semilight" panose="020B0402040204020203" pitchFamily="34" charset="0"/>
                </a:rPr>
                <a:t>Functions</a:t>
              </a:r>
            </a:p>
          </p:txBody>
        </p:sp>
        <p:sp>
          <p:nvSpPr>
            <p:cNvPr id="28" name="TextBox 26">
              <a:extLst>
                <a:ext uri="{FF2B5EF4-FFF2-40B4-BE49-F238E27FC236}">
                  <a16:creationId xmlns:a16="http://schemas.microsoft.com/office/drawing/2014/main" id="{C9711E9B-7238-42B4-BF85-4F28CA65113A}"/>
                </a:ext>
              </a:extLst>
            </p:cNvPr>
            <p:cNvSpPr txBox="1"/>
            <p:nvPr/>
          </p:nvSpPr>
          <p:spPr>
            <a:xfrm>
              <a:off x="873757" y="3067922"/>
              <a:ext cx="851515" cy="246221"/>
            </a:xfrm>
            <a:prstGeom prst="rect">
              <a:avLst/>
            </a:prstGeom>
            <a:noFill/>
          </p:spPr>
          <p:txBody>
            <a:bodyPr wrap="none"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0" algn="ctr" defTabSz="932563" fontAlgn="auto">
                <a:spcBef>
                  <a:spcPts val="0"/>
                </a:spcBef>
                <a:spcAft>
                  <a:spcPts val="0"/>
                </a:spcAft>
              </a:pPr>
              <a:r>
                <a:rPr lang="en-US" sz="1000" b="0" dirty="0">
                  <a:solidFill>
                    <a:srgbClr val="353535"/>
                  </a:solidFill>
                  <a:latin typeface="Segoe UI Semilight" panose="020B0402040204020203" pitchFamily="34" charset="0"/>
                  <a:cs typeface="Segoe UI Semilight" panose="020B0402040204020203" pitchFamily="34" charset="0"/>
                </a:rPr>
                <a:t>eCommerce</a:t>
              </a:r>
            </a:p>
          </p:txBody>
        </p:sp>
        <p:sp>
          <p:nvSpPr>
            <p:cNvPr id="29" name="TextBox 29">
              <a:extLst>
                <a:ext uri="{FF2B5EF4-FFF2-40B4-BE49-F238E27FC236}">
                  <a16:creationId xmlns:a16="http://schemas.microsoft.com/office/drawing/2014/main" id="{A26B3992-E2D9-4486-AA3F-31DD82EA069A}"/>
                </a:ext>
              </a:extLst>
            </p:cNvPr>
            <p:cNvSpPr txBox="1"/>
            <p:nvPr/>
          </p:nvSpPr>
          <p:spPr>
            <a:xfrm>
              <a:off x="2255415" y="3067922"/>
              <a:ext cx="1455848" cy="246221"/>
            </a:xfrm>
            <a:prstGeom prst="rect">
              <a:avLst/>
            </a:prstGeom>
            <a:noFill/>
          </p:spPr>
          <p:txBody>
            <a:bodyPr wrap="none"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0" algn="ctr" defTabSz="932563" fontAlgn="auto">
                <a:spcBef>
                  <a:spcPts val="0"/>
                </a:spcBef>
                <a:spcAft>
                  <a:spcPts val="0"/>
                </a:spcAft>
              </a:pPr>
              <a:r>
                <a:rPr lang="en-US" sz="1000" b="0" dirty="0">
                  <a:solidFill>
                    <a:srgbClr val="353535"/>
                  </a:solidFill>
                  <a:latin typeface="Segoe UI Semilight" panose="020B0402040204020203" pitchFamily="34" charset="0"/>
                  <a:cs typeface="Segoe UI Semilight" panose="020B0402040204020203" pitchFamily="34" charset="0"/>
                </a:rPr>
                <a:t>Digital Global Presence</a:t>
              </a:r>
            </a:p>
          </p:txBody>
        </p:sp>
        <p:sp>
          <p:nvSpPr>
            <p:cNvPr id="30" name="TextBox 35">
              <a:extLst>
                <a:ext uri="{FF2B5EF4-FFF2-40B4-BE49-F238E27FC236}">
                  <a16:creationId xmlns:a16="http://schemas.microsoft.com/office/drawing/2014/main" id="{2234FE17-3E2B-4998-B12D-BE0FF89D92C0}"/>
                </a:ext>
              </a:extLst>
            </p:cNvPr>
            <p:cNvSpPr txBox="1"/>
            <p:nvPr/>
          </p:nvSpPr>
          <p:spPr>
            <a:xfrm>
              <a:off x="6153362" y="3102306"/>
              <a:ext cx="413896" cy="246221"/>
            </a:xfrm>
            <a:prstGeom prst="rect">
              <a:avLst/>
            </a:prstGeom>
            <a:noFill/>
          </p:spPr>
          <p:txBody>
            <a:bodyPr wrap="none"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0" algn="ctr" defTabSz="932563" fontAlgn="auto">
                <a:spcBef>
                  <a:spcPts val="0"/>
                </a:spcBef>
                <a:spcAft>
                  <a:spcPts val="0"/>
                </a:spcAft>
              </a:pPr>
              <a:r>
                <a:rPr lang="en-US" sz="1000" b="0" dirty="0">
                  <a:solidFill>
                    <a:srgbClr val="353535"/>
                  </a:solidFill>
                  <a:latin typeface="Segoe UI Semilight" panose="020B0402040204020203" pitchFamily="34" charset="0"/>
                  <a:cs typeface="Segoe UI Semilight" panose="020B0402040204020203" pitchFamily="34" charset="0"/>
                </a:rPr>
                <a:t>LOB</a:t>
              </a:r>
            </a:p>
          </p:txBody>
        </p:sp>
        <p:grpSp>
          <p:nvGrpSpPr>
            <p:cNvPr id="31" name="Group 30">
              <a:extLst>
                <a:ext uri="{FF2B5EF4-FFF2-40B4-BE49-F238E27FC236}">
                  <a16:creationId xmlns:a16="http://schemas.microsoft.com/office/drawing/2014/main" id="{D56450FD-36F5-4C68-9DD2-2E0071DFD430}"/>
                </a:ext>
              </a:extLst>
            </p:cNvPr>
            <p:cNvGrpSpPr/>
            <p:nvPr/>
          </p:nvGrpSpPr>
          <p:grpSpPr>
            <a:xfrm>
              <a:off x="7402939" y="2356957"/>
              <a:ext cx="1221808" cy="986294"/>
              <a:chOff x="306752" y="1073442"/>
              <a:chExt cx="1602831" cy="1293871"/>
            </a:xfrm>
          </p:grpSpPr>
          <p:pic>
            <p:nvPicPr>
              <p:cNvPr id="32" name="Picture 31">
                <a:extLst>
                  <a:ext uri="{FF2B5EF4-FFF2-40B4-BE49-F238E27FC236}">
                    <a16:creationId xmlns:a16="http://schemas.microsoft.com/office/drawing/2014/main" id="{E7BAB2DA-9AA5-4319-890B-59C32692735F}"/>
                  </a:ext>
                </a:extLst>
              </p:cNvPr>
              <p:cNvPicPr>
                <a:picLocks noChangeAspect="1"/>
              </p:cNvPicPr>
              <p:nvPr/>
            </p:nvPicPr>
            <p:blipFill>
              <a:blip r:embed="rId6"/>
              <a:stretch>
                <a:fillRect/>
              </a:stretch>
            </p:blipFill>
            <p:spPr>
              <a:xfrm>
                <a:off x="477568" y="1073442"/>
                <a:ext cx="1247342" cy="910893"/>
              </a:xfrm>
              <a:prstGeom prst="rect">
                <a:avLst/>
              </a:prstGeom>
            </p:spPr>
          </p:pic>
          <p:sp>
            <p:nvSpPr>
              <p:cNvPr id="33" name="TextBox 38">
                <a:extLst>
                  <a:ext uri="{FF2B5EF4-FFF2-40B4-BE49-F238E27FC236}">
                    <a16:creationId xmlns:a16="http://schemas.microsoft.com/office/drawing/2014/main" id="{3D664E6E-1BBD-4AB0-AAF3-1A6A1640CBC6}"/>
                  </a:ext>
                </a:extLst>
              </p:cNvPr>
              <p:cNvSpPr txBox="1"/>
              <p:nvPr/>
            </p:nvSpPr>
            <p:spPr>
              <a:xfrm>
                <a:off x="306752" y="2044308"/>
                <a:ext cx="1602831" cy="323005"/>
              </a:xfrm>
              <a:prstGeom prst="rect">
                <a:avLst/>
              </a:prstGeom>
              <a:noFill/>
            </p:spPr>
            <p:txBody>
              <a:bodyPr wrap="none"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0" algn="ctr" defTabSz="932563" fontAlgn="auto">
                  <a:spcBef>
                    <a:spcPts val="0"/>
                  </a:spcBef>
                  <a:spcAft>
                    <a:spcPts val="0"/>
                  </a:spcAft>
                </a:pPr>
                <a:r>
                  <a:rPr lang="en-US" sz="1000" b="0" dirty="0">
                    <a:solidFill>
                      <a:srgbClr val="353535"/>
                    </a:solidFill>
                    <a:latin typeface="Segoe UI Semilight" panose="020B0402040204020203" pitchFamily="34" charset="0"/>
                    <a:cs typeface="Segoe UI Semilight" panose="020B0402040204020203" pitchFamily="34" charset="0"/>
                  </a:rPr>
                  <a:t>API / Services / ISV</a:t>
                </a:r>
              </a:p>
            </p:txBody>
          </p:sp>
        </p:grpSp>
        <p:grpSp>
          <p:nvGrpSpPr>
            <p:cNvPr id="34" name="Group 33">
              <a:extLst>
                <a:ext uri="{FF2B5EF4-FFF2-40B4-BE49-F238E27FC236}">
                  <a16:creationId xmlns:a16="http://schemas.microsoft.com/office/drawing/2014/main" id="{DA067819-0959-4838-B267-6AFD032B159E}"/>
                </a:ext>
              </a:extLst>
            </p:cNvPr>
            <p:cNvGrpSpPr/>
            <p:nvPr/>
          </p:nvGrpSpPr>
          <p:grpSpPr>
            <a:xfrm>
              <a:off x="4146375" y="2336750"/>
              <a:ext cx="1022397" cy="978756"/>
              <a:chOff x="8704373" y="1701366"/>
              <a:chExt cx="1341232" cy="1283980"/>
            </a:xfrm>
          </p:grpSpPr>
          <p:sp>
            <p:nvSpPr>
              <p:cNvPr id="35" name="TextBox 40">
                <a:extLst>
                  <a:ext uri="{FF2B5EF4-FFF2-40B4-BE49-F238E27FC236}">
                    <a16:creationId xmlns:a16="http://schemas.microsoft.com/office/drawing/2014/main" id="{C0657632-AC53-4105-9E09-657FFFA23736}"/>
                  </a:ext>
                </a:extLst>
              </p:cNvPr>
              <p:cNvSpPr txBox="1"/>
              <p:nvPr/>
            </p:nvSpPr>
            <p:spPr>
              <a:xfrm>
                <a:off x="8774528" y="2662341"/>
                <a:ext cx="1215896" cy="323005"/>
              </a:xfrm>
              <a:prstGeom prst="rect">
                <a:avLst/>
              </a:prstGeom>
              <a:noFill/>
            </p:spPr>
            <p:txBody>
              <a:bodyPr wrap="none"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0" algn="ctr" defTabSz="932563" fontAlgn="auto">
                  <a:spcBef>
                    <a:spcPts val="0"/>
                  </a:spcBef>
                  <a:spcAft>
                    <a:spcPts val="0"/>
                  </a:spcAft>
                </a:pPr>
                <a:r>
                  <a:rPr lang="en-US" sz="1000" b="0" dirty="0">
                    <a:solidFill>
                      <a:srgbClr val="353535"/>
                    </a:solidFill>
                    <a:latin typeface="Segoe UI Semilight" panose="020B0402040204020203" pitchFamily="34" charset="0"/>
                    <a:cs typeface="Segoe UI Semilight" panose="020B0402040204020203" pitchFamily="34" charset="0"/>
                  </a:rPr>
                  <a:t>Custom Apps</a:t>
                </a:r>
              </a:p>
            </p:txBody>
          </p:sp>
          <p:pic>
            <p:nvPicPr>
              <p:cNvPr id="36" name="Picture 35">
                <a:extLst>
                  <a:ext uri="{FF2B5EF4-FFF2-40B4-BE49-F238E27FC236}">
                    <a16:creationId xmlns:a16="http://schemas.microsoft.com/office/drawing/2014/main" id="{0AEC166A-4D6B-4388-AA95-7A53418E0FBF}"/>
                  </a:ext>
                </a:extLst>
              </p:cNvPr>
              <p:cNvPicPr>
                <a:picLocks noChangeAspect="1"/>
              </p:cNvPicPr>
              <p:nvPr/>
            </p:nvPicPr>
            <p:blipFill>
              <a:blip r:embed="rId7"/>
              <a:stretch>
                <a:fillRect/>
              </a:stretch>
            </p:blipFill>
            <p:spPr>
              <a:xfrm>
                <a:off x="8704373" y="1701366"/>
                <a:ext cx="1341232" cy="904858"/>
              </a:xfrm>
              <a:prstGeom prst="rect">
                <a:avLst/>
              </a:prstGeom>
            </p:spPr>
          </p:pic>
        </p:grpSp>
        <p:sp>
          <p:nvSpPr>
            <p:cNvPr id="37" name="Rectangle 36">
              <a:extLst>
                <a:ext uri="{FF2B5EF4-FFF2-40B4-BE49-F238E27FC236}">
                  <a16:creationId xmlns:a16="http://schemas.microsoft.com/office/drawing/2014/main" id="{24E55B79-B5DE-45F7-AAF7-658A579D4B1D}"/>
                </a:ext>
              </a:extLst>
            </p:cNvPr>
            <p:cNvSpPr/>
            <p:nvPr/>
          </p:nvSpPr>
          <p:spPr bwMode="auto">
            <a:xfrm>
              <a:off x="7557634" y="2484857"/>
              <a:ext cx="896665" cy="537348"/>
            </a:xfrm>
            <a:prstGeom prst="rect">
              <a:avLst/>
            </a:prstGeom>
            <a:solidFill>
              <a:srgbClr val="002060"/>
            </a:solidFill>
            <a:ln w="9525" cap="flat" cmpd="sng" algn="ctr">
              <a:noFill/>
              <a:prstDash val="solid"/>
              <a:headEnd type="none" w="med" len="med"/>
              <a:tailEnd type="none" w="med" len="med"/>
            </a:ln>
            <a:effectLst/>
          </p:spPr>
          <p:txBody>
            <a:bodyPr rot="0" spcFirstLastPara="0" vert="horz" wrap="square" lIns="186521" tIns="149217" rIns="186521" bIns="149217"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lvl="0" algn="ctr" defTabSz="951028" fontAlgn="auto">
                <a:lnSpc>
                  <a:spcPct val="90000"/>
                </a:lnSpc>
                <a:spcBef>
                  <a:spcPts val="0"/>
                </a:spcBef>
                <a:spcAft>
                  <a:spcPts val="0"/>
                </a:spcAft>
                <a:defRPr/>
              </a:pPr>
              <a:endParaRPr lang="en-US" sz="1600" b="0" dirty="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38" name="Picture 37">
              <a:extLst>
                <a:ext uri="{FF2B5EF4-FFF2-40B4-BE49-F238E27FC236}">
                  <a16:creationId xmlns:a16="http://schemas.microsoft.com/office/drawing/2014/main" id="{190031C0-849E-4E5C-95D1-8AFA3FB3E91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691112" y="2438971"/>
              <a:ext cx="645462" cy="645462"/>
            </a:xfrm>
            <a:prstGeom prst="rect">
              <a:avLst/>
            </a:prstGeom>
          </p:spPr>
        </p:pic>
        <p:grpSp>
          <p:nvGrpSpPr>
            <p:cNvPr id="39" name="Group 38">
              <a:extLst>
                <a:ext uri="{FF2B5EF4-FFF2-40B4-BE49-F238E27FC236}">
                  <a16:creationId xmlns:a16="http://schemas.microsoft.com/office/drawing/2014/main" id="{B73A767B-822C-4865-8DC0-97F88F1C2250}"/>
                </a:ext>
              </a:extLst>
            </p:cNvPr>
            <p:cNvGrpSpPr/>
            <p:nvPr/>
          </p:nvGrpSpPr>
          <p:grpSpPr>
            <a:xfrm>
              <a:off x="859505" y="2342830"/>
              <a:ext cx="950826" cy="694357"/>
              <a:chOff x="9379882" y="4203901"/>
              <a:chExt cx="1222822" cy="892987"/>
            </a:xfrm>
          </p:grpSpPr>
          <p:pic>
            <p:nvPicPr>
              <p:cNvPr id="40" name="Picture 39">
                <a:extLst>
                  <a:ext uri="{FF2B5EF4-FFF2-40B4-BE49-F238E27FC236}">
                    <a16:creationId xmlns:a16="http://schemas.microsoft.com/office/drawing/2014/main" id="{F46138D8-101A-4CA2-8A84-FE38B3153073}"/>
                  </a:ext>
                </a:extLst>
              </p:cNvPr>
              <p:cNvPicPr>
                <a:picLocks noChangeAspect="1"/>
              </p:cNvPicPr>
              <p:nvPr/>
            </p:nvPicPr>
            <p:blipFill>
              <a:blip r:embed="rId6"/>
              <a:stretch>
                <a:fillRect/>
              </a:stretch>
            </p:blipFill>
            <p:spPr>
              <a:xfrm>
                <a:off x="9379882" y="4203901"/>
                <a:ext cx="1222822" cy="892987"/>
              </a:xfrm>
              <a:prstGeom prst="rect">
                <a:avLst/>
              </a:prstGeom>
              <a:solidFill>
                <a:srgbClr val="00B050"/>
              </a:solidFill>
            </p:spPr>
          </p:pic>
          <p:sp>
            <p:nvSpPr>
              <p:cNvPr id="41" name="Rectangle 40">
                <a:extLst>
                  <a:ext uri="{FF2B5EF4-FFF2-40B4-BE49-F238E27FC236}">
                    <a16:creationId xmlns:a16="http://schemas.microsoft.com/office/drawing/2014/main" id="{80A8FEC2-C2EE-462F-AAEC-C11E24C70B13}"/>
                  </a:ext>
                </a:extLst>
              </p:cNvPr>
              <p:cNvSpPr/>
              <p:nvPr/>
            </p:nvSpPr>
            <p:spPr bwMode="auto">
              <a:xfrm>
                <a:off x="9411339" y="4364803"/>
                <a:ext cx="1153167" cy="691063"/>
              </a:xfrm>
              <a:prstGeom prst="rect">
                <a:avLst/>
              </a:prstGeom>
              <a:solidFill>
                <a:srgbClr val="00B050"/>
              </a:solidFill>
              <a:ln w="9525" cap="flat" cmpd="sng" algn="ctr">
                <a:noFill/>
                <a:prstDash val="solid"/>
                <a:headEnd type="none" w="med" len="med"/>
                <a:tailEnd type="none" w="med" len="med"/>
              </a:ln>
              <a:effectLst/>
            </p:spPr>
            <p:txBody>
              <a:bodyPr rot="0" spcFirstLastPara="0" vert="horz" wrap="square" lIns="186521" tIns="149217" rIns="186521" bIns="149217"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lvl="0" algn="ctr" defTabSz="951028" fontAlgn="auto">
                  <a:lnSpc>
                    <a:spcPct val="90000"/>
                  </a:lnSpc>
                  <a:spcBef>
                    <a:spcPts val="0"/>
                  </a:spcBef>
                  <a:spcAft>
                    <a:spcPts val="0"/>
                  </a:spcAft>
                  <a:defRPr/>
                </a:pPr>
                <a:endParaRPr lang="en-US" sz="1600" b="0" dirty="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42" name="Picture 41">
                <a:extLst>
                  <a:ext uri="{FF2B5EF4-FFF2-40B4-BE49-F238E27FC236}">
                    <a16:creationId xmlns:a16="http://schemas.microsoft.com/office/drawing/2014/main" id="{F650F957-755A-43D4-84B4-0411724F343C}"/>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761353" y="4501193"/>
                <a:ext cx="453138" cy="418281"/>
              </a:xfrm>
              <a:prstGeom prst="rect">
                <a:avLst/>
              </a:prstGeom>
            </p:spPr>
          </p:pic>
        </p:grpSp>
        <p:pic>
          <p:nvPicPr>
            <p:cNvPr id="43" name="Picture 42">
              <a:extLst>
                <a:ext uri="{FF2B5EF4-FFF2-40B4-BE49-F238E27FC236}">
                  <a16:creationId xmlns:a16="http://schemas.microsoft.com/office/drawing/2014/main" id="{43B791FD-12EC-4ABB-944F-B8CD97D7D1D4}"/>
                </a:ext>
              </a:extLst>
            </p:cNvPr>
            <p:cNvPicPr>
              <a:picLocks noChangeAspect="1"/>
            </p:cNvPicPr>
            <p:nvPr/>
          </p:nvPicPr>
          <p:blipFill>
            <a:blip r:embed="rId6"/>
            <a:stretch>
              <a:fillRect/>
            </a:stretch>
          </p:blipFill>
          <p:spPr>
            <a:xfrm>
              <a:off x="2515227" y="2334917"/>
              <a:ext cx="950826" cy="694357"/>
            </a:xfrm>
            <a:prstGeom prst="rect">
              <a:avLst/>
            </a:prstGeom>
          </p:spPr>
        </p:pic>
        <p:sp>
          <p:nvSpPr>
            <p:cNvPr id="44" name="Rectangle 43">
              <a:extLst>
                <a:ext uri="{FF2B5EF4-FFF2-40B4-BE49-F238E27FC236}">
                  <a16:creationId xmlns:a16="http://schemas.microsoft.com/office/drawing/2014/main" id="{A8C838BF-E172-4BAE-8A50-DDFBB97A8235}"/>
                </a:ext>
              </a:extLst>
            </p:cNvPr>
            <p:cNvSpPr/>
            <p:nvPr/>
          </p:nvSpPr>
          <p:spPr bwMode="auto">
            <a:xfrm>
              <a:off x="2539687" y="2460029"/>
              <a:ext cx="896665" cy="537348"/>
            </a:xfrm>
            <a:prstGeom prst="rect">
              <a:avLst/>
            </a:prstGeom>
            <a:solidFill>
              <a:srgbClr val="00B0F0"/>
            </a:solidFill>
            <a:ln w="9525" cap="flat" cmpd="sng" algn="ctr">
              <a:noFill/>
              <a:prstDash val="solid"/>
              <a:headEnd type="none" w="med" len="med"/>
              <a:tailEnd type="none" w="med" len="med"/>
            </a:ln>
            <a:effectLst/>
          </p:spPr>
          <p:txBody>
            <a:bodyPr rot="0" spcFirstLastPara="0" vert="horz" wrap="square" lIns="186521" tIns="149217" rIns="186521" bIns="149217"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51028" rtl="0" eaLnBrk="1" fontAlgn="auto" latinLnBrk="0" hangingPunct="1">
                <a:lnSpc>
                  <a:spcPct val="90000"/>
                </a:lnSpc>
                <a:spcBef>
                  <a:spcPts val="0"/>
                </a:spcBef>
                <a:spcAft>
                  <a:spcPts val="0"/>
                </a:spcAft>
                <a:buClrTx/>
                <a:buSzTx/>
                <a:buFontTx/>
                <a:buNone/>
                <a:tabLst/>
                <a:defRPr/>
              </a:pPr>
              <a:endParaRPr kumimoji="0" lang="en-US" sz="16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5" name="Picture 44">
              <a:extLst>
                <a:ext uri="{FF2B5EF4-FFF2-40B4-BE49-F238E27FC236}">
                  <a16:creationId xmlns:a16="http://schemas.microsoft.com/office/drawing/2014/main" id="{3E93893B-6940-482F-907F-647DCD8D23E1}"/>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791846" y="2537302"/>
              <a:ext cx="392346" cy="397988"/>
            </a:xfrm>
            <a:prstGeom prst="rect">
              <a:avLst/>
            </a:prstGeom>
          </p:spPr>
        </p:pic>
        <p:pic>
          <p:nvPicPr>
            <p:cNvPr id="46" name="Picture 45">
              <a:extLst>
                <a:ext uri="{FF2B5EF4-FFF2-40B4-BE49-F238E27FC236}">
                  <a16:creationId xmlns:a16="http://schemas.microsoft.com/office/drawing/2014/main" id="{9BD775F8-D200-4A5C-8E66-A47333D17C00}"/>
                </a:ext>
              </a:extLst>
            </p:cNvPr>
            <p:cNvPicPr>
              <a:picLocks noChangeAspect="1"/>
            </p:cNvPicPr>
            <p:nvPr/>
          </p:nvPicPr>
          <p:blipFill>
            <a:blip r:embed="rId6"/>
            <a:stretch>
              <a:fillRect/>
            </a:stretch>
          </p:blipFill>
          <p:spPr>
            <a:xfrm>
              <a:off x="5893925" y="2327480"/>
              <a:ext cx="950826" cy="694357"/>
            </a:xfrm>
            <a:prstGeom prst="rect">
              <a:avLst/>
            </a:prstGeom>
            <a:solidFill>
              <a:srgbClr val="00B050"/>
            </a:solidFill>
          </p:spPr>
        </p:pic>
        <p:sp>
          <p:nvSpPr>
            <p:cNvPr id="47" name="Rectangle 46">
              <a:extLst>
                <a:ext uri="{FF2B5EF4-FFF2-40B4-BE49-F238E27FC236}">
                  <a16:creationId xmlns:a16="http://schemas.microsoft.com/office/drawing/2014/main" id="{4BB0A435-1FC4-4A6A-83F2-05E53C25AEB0}"/>
                </a:ext>
              </a:extLst>
            </p:cNvPr>
            <p:cNvSpPr/>
            <p:nvPr/>
          </p:nvSpPr>
          <p:spPr bwMode="auto">
            <a:xfrm>
              <a:off x="5923855" y="2452593"/>
              <a:ext cx="896665" cy="537348"/>
            </a:xfrm>
            <a:prstGeom prst="rect">
              <a:avLst/>
            </a:prstGeom>
            <a:solidFill>
              <a:srgbClr val="FFC000"/>
            </a:solidFill>
            <a:ln w="9525" cap="flat" cmpd="sng" algn="ctr">
              <a:noFill/>
              <a:prstDash val="solid"/>
              <a:headEnd type="none" w="med" len="med"/>
              <a:tailEnd type="none" w="med" len="med"/>
            </a:ln>
            <a:effectLst/>
          </p:spPr>
          <p:txBody>
            <a:bodyPr rot="0" spcFirstLastPara="0" vert="horz" wrap="square" lIns="186521" tIns="149217" rIns="186521" bIns="149217"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lvl="0" algn="ctr" defTabSz="951028" fontAlgn="auto">
                <a:lnSpc>
                  <a:spcPct val="90000"/>
                </a:lnSpc>
                <a:spcBef>
                  <a:spcPts val="0"/>
                </a:spcBef>
                <a:spcAft>
                  <a:spcPts val="0"/>
                </a:spcAft>
                <a:defRPr/>
              </a:pPr>
              <a:endParaRPr lang="en-US" sz="1600" b="0" dirty="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48" name="Picture 47">
              <a:extLst>
                <a:ext uri="{FF2B5EF4-FFF2-40B4-BE49-F238E27FC236}">
                  <a16:creationId xmlns:a16="http://schemas.microsoft.com/office/drawing/2014/main" id="{369FC459-D6D2-44C3-A10B-B203B1D0F56C}"/>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155680" y="2534280"/>
              <a:ext cx="427316" cy="365228"/>
            </a:xfrm>
            <a:prstGeom prst="rect">
              <a:avLst/>
            </a:prstGeom>
          </p:spPr>
        </p:pic>
        <p:sp>
          <p:nvSpPr>
            <p:cNvPr id="49" name="Rectangle 48">
              <a:extLst>
                <a:ext uri="{FF2B5EF4-FFF2-40B4-BE49-F238E27FC236}">
                  <a16:creationId xmlns:a16="http://schemas.microsoft.com/office/drawing/2014/main" id="{63866885-E722-437C-813B-52B5BC741885}"/>
                </a:ext>
              </a:extLst>
            </p:cNvPr>
            <p:cNvSpPr/>
            <p:nvPr/>
          </p:nvSpPr>
          <p:spPr bwMode="auto">
            <a:xfrm>
              <a:off x="319881" y="3946100"/>
              <a:ext cx="8686800" cy="2628986"/>
            </a:xfrm>
            <a:prstGeom prst="rect">
              <a:avLst/>
            </a:prstGeom>
            <a:noFill/>
            <a:ln w="10795" cap="flat" cmpd="sng" algn="ctr">
              <a:solidFill>
                <a:srgbClr val="D2D2D2"/>
              </a:solidFill>
              <a:prstDash val="solid"/>
              <a:headEnd type="none" w="med" len="med"/>
              <a:tailEnd type="none" w="med" len="med"/>
            </a:ln>
            <a:effectLst/>
          </p:spPr>
          <p:txBody>
            <a:bodyPr rot="0" spcFirstLastPara="0" vert="horz" wrap="square" lIns="186494" tIns="149196" rIns="186494" bIns="149196"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lvl="0" algn="ctr" defTabSz="950846" fontAlgn="auto">
                <a:lnSpc>
                  <a:spcPct val="90000"/>
                </a:lnSpc>
                <a:spcBef>
                  <a:spcPts val="0"/>
                </a:spcBef>
                <a:spcAft>
                  <a:spcPts val="0"/>
                </a:spcAft>
                <a:defRPr/>
              </a:pPr>
              <a:endParaRPr lang="en-US" sz="1600" b="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0" name="Rectangle 49">
              <a:extLst>
                <a:ext uri="{FF2B5EF4-FFF2-40B4-BE49-F238E27FC236}">
                  <a16:creationId xmlns:a16="http://schemas.microsoft.com/office/drawing/2014/main" id="{071D1DCE-0BA7-458F-B5C9-ED1F854AC46C}"/>
                </a:ext>
              </a:extLst>
            </p:cNvPr>
            <p:cNvSpPr/>
            <p:nvPr/>
          </p:nvSpPr>
          <p:spPr bwMode="auto">
            <a:xfrm>
              <a:off x="503367" y="3832159"/>
              <a:ext cx="1335372" cy="232341"/>
            </a:xfrm>
            <a:prstGeom prst="rect">
              <a:avLst/>
            </a:prstGeom>
            <a:solidFill>
              <a:srgbClr val="333333"/>
            </a:solidFill>
            <a:ln w="9525" cap="flat" cmpd="sng" algn="ctr">
              <a:noFill/>
              <a:prstDash val="solid"/>
              <a:headEnd type="none" w="med" len="med"/>
              <a:tailEnd type="none" w="med" len="med"/>
            </a:ln>
            <a:effectLst/>
          </p:spPr>
          <p:txBody>
            <a:bodyPr rot="0" spcFirstLastPara="0" vert="horz" wrap="square" lIns="91440" tIns="91440" rIns="91440" bIns="91440"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lvl="0" algn="ctr" defTabSz="951028" fontAlgn="auto">
                <a:lnSpc>
                  <a:spcPct val="90000"/>
                </a:lnSpc>
                <a:spcBef>
                  <a:spcPts val="0"/>
                </a:spcBef>
                <a:spcAft>
                  <a:spcPts val="0"/>
                </a:spcAft>
                <a:defRPr/>
              </a:pPr>
              <a:r>
                <a:rPr lang="en-US" sz="1400" b="0" dirty="0">
                  <a:solidFill>
                    <a:srgbClr val="FFFFFF"/>
                  </a:solidFill>
                  <a:latin typeface="Segoe UI Light"/>
                  <a:ea typeface="Segoe UI" pitchFamily="34" charset="0"/>
                  <a:cs typeface="Segoe UI" pitchFamily="34" charset="0"/>
                </a:rPr>
                <a:t>App Service</a:t>
              </a:r>
            </a:p>
          </p:txBody>
        </p:sp>
        <p:sp>
          <p:nvSpPr>
            <p:cNvPr id="51" name="TextBox 17">
              <a:extLst>
                <a:ext uri="{FF2B5EF4-FFF2-40B4-BE49-F238E27FC236}">
                  <a16:creationId xmlns:a16="http://schemas.microsoft.com/office/drawing/2014/main" id="{583B25E0-1B03-448E-A97C-EE32D993A32D}"/>
                </a:ext>
              </a:extLst>
            </p:cNvPr>
            <p:cNvSpPr txBox="1"/>
            <p:nvPr/>
          </p:nvSpPr>
          <p:spPr>
            <a:xfrm>
              <a:off x="1299514" y="5040139"/>
              <a:ext cx="2184023" cy="467548"/>
            </a:xfrm>
            <a:prstGeom prst="rect">
              <a:avLst/>
            </a:prstGeom>
            <a:noFill/>
          </p:spPr>
          <p:txBody>
            <a:bodyPr wrap="square" lIns="186521" tIns="149217" rIns="186521" bIns="149217"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0" defTabSz="932597" fontAlgn="auto">
                <a:lnSpc>
                  <a:spcPct val="90000"/>
                </a:lnSpc>
                <a:spcBef>
                  <a:spcPts val="0"/>
                </a:spcBef>
                <a:spcAft>
                  <a:spcPts val="612"/>
                </a:spcAft>
              </a:pPr>
              <a:r>
                <a:rPr lang="en-US" sz="1200" b="0" dirty="0">
                  <a:solidFill>
                    <a:srgbClr val="353535"/>
                  </a:solidFill>
                  <a:latin typeface="Segoe UI"/>
                  <a:cs typeface="Arial" charset="0"/>
                </a:rPr>
                <a:t>Fully Managed Platform</a:t>
              </a:r>
            </a:p>
          </p:txBody>
        </p:sp>
        <p:sp>
          <p:nvSpPr>
            <p:cNvPr id="52" name="TextBox 18">
              <a:extLst>
                <a:ext uri="{FF2B5EF4-FFF2-40B4-BE49-F238E27FC236}">
                  <a16:creationId xmlns:a16="http://schemas.microsoft.com/office/drawing/2014/main" id="{5D6FBDF9-1C73-4799-8690-E5CF8DE2C8CC}"/>
                </a:ext>
              </a:extLst>
            </p:cNvPr>
            <p:cNvSpPr txBox="1"/>
            <p:nvPr/>
          </p:nvSpPr>
          <p:spPr>
            <a:xfrm>
              <a:off x="1305424" y="5394745"/>
              <a:ext cx="2124395" cy="1376959"/>
            </a:xfrm>
            <a:prstGeom prst="rect">
              <a:avLst/>
            </a:prstGeom>
            <a:noFill/>
          </p:spPr>
          <p:txBody>
            <a:bodyPr wrap="square" lIns="186521" tIns="186521" rIns="186521" bIns="186521"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174862" lvl="0" indent="-174862" defTabSz="932597" fontAlgn="auto">
                <a:lnSpc>
                  <a:spcPct val="90000"/>
                </a:lnSpc>
                <a:spcBef>
                  <a:spcPts val="0"/>
                </a:spcBef>
                <a:spcAft>
                  <a:spcPts val="612"/>
                </a:spcAft>
                <a:buFont typeface="Arial" panose="020B0604020202020204" pitchFamily="34" charset="0"/>
                <a:buChar char="•"/>
              </a:pPr>
              <a:r>
                <a:rPr lang="en-US" sz="1000" b="0" dirty="0">
                  <a:solidFill>
                    <a:srgbClr val="353535"/>
                  </a:solidFill>
                  <a:latin typeface="Segoe UI"/>
                  <a:cs typeface="Arial" charset="0"/>
                </a:rPr>
                <a:t>Limitless/Auto </a:t>
              </a:r>
            </a:p>
            <a:p>
              <a:pPr marL="174862" lvl="0" indent="-174862" defTabSz="932597" fontAlgn="auto">
                <a:lnSpc>
                  <a:spcPct val="90000"/>
                </a:lnSpc>
                <a:spcBef>
                  <a:spcPts val="0"/>
                </a:spcBef>
                <a:spcAft>
                  <a:spcPts val="612"/>
                </a:spcAft>
                <a:buFont typeface="Arial" panose="020B0604020202020204" pitchFamily="34" charset="0"/>
                <a:buChar char="•"/>
              </a:pPr>
              <a:r>
                <a:rPr lang="en-US" sz="1000" b="0" dirty="0">
                  <a:solidFill>
                    <a:srgbClr val="353535"/>
                  </a:solidFill>
                  <a:latin typeface="Segoe UI"/>
                  <a:cs typeface="Arial" charset="0"/>
                </a:rPr>
                <a:t>OS and Framework </a:t>
              </a:r>
            </a:p>
            <a:p>
              <a:pPr marL="174862" lvl="0" indent="-174862" defTabSz="932597" fontAlgn="auto">
                <a:lnSpc>
                  <a:spcPct val="90000"/>
                </a:lnSpc>
                <a:spcBef>
                  <a:spcPts val="0"/>
                </a:spcBef>
                <a:spcAft>
                  <a:spcPts val="612"/>
                </a:spcAft>
                <a:buFont typeface="Arial" panose="020B0604020202020204" pitchFamily="34" charset="0"/>
                <a:buChar char="•"/>
              </a:pPr>
              <a:r>
                <a:rPr lang="en-US" sz="1000" b="0" dirty="0">
                  <a:solidFill>
                    <a:srgbClr val="353535"/>
                  </a:solidFill>
                  <a:latin typeface="Segoe UI"/>
                  <a:cs typeface="Arial" charset="0"/>
                </a:rPr>
                <a:t>Load balance</a:t>
              </a:r>
            </a:p>
            <a:p>
              <a:pPr marL="174862" lvl="0" indent="-174862" defTabSz="932597" fontAlgn="auto">
                <a:lnSpc>
                  <a:spcPct val="90000"/>
                </a:lnSpc>
                <a:spcBef>
                  <a:spcPts val="0"/>
                </a:spcBef>
                <a:spcAft>
                  <a:spcPts val="612"/>
                </a:spcAft>
                <a:buFont typeface="Arial" panose="020B0604020202020204" pitchFamily="34" charset="0"/>
                <a:buChar char="•"/>
              </a:pPr>
              <a:r>
                <a:rPr lang="en-US" sz="1000" b="0" dirty="0">
                  <a:solidFill>
                    <a:srgbClr val="353535"/>
                  </a:solidFill>
                  <a:latin typeface="Segoe UI"/>
                  <a:cs typeface="Arial" charset="0"/>
                </a:rPr>
                <a:t>Something else</a:t>
              </a:r>
            </a:p>
            <a:p>
              <a:pPr marL="174862" lvl="0" indent="-174862" defTabSz="932597" fontAlgn="auto">
                <a:lnSpc>
                  <a:spcPct val="90000"/>
                </a:lnSpc>
                <a:spcBef>
                  <a:spcPts val="0"/>
                </a:spcBef>
                <a:spcAft>
                  <a:spcPts val="612"/>
                </a:spcAft>
                <a:buFont typeface="Arial" panose="020B0604020202020204" pitchFamily="34" charset="0"/>
                <a:buChar char="•"/>
              </a:pPr>
              <a:endParaRPr lang="en-US" sz="1000" b="0" dirty="0">
                <a:solidFill>
                  <a:srgbClr val="353535"/>
                </a:solidFill>
                <a:latin typeface="Segoe UI"/>
                <a:cs typeface="Arial" charset="0"/>
              </a:endParaRPr>
            </a:p>
          </p:txBody>
        </p:sp>
        <p:cxnSp>
          <p:nvCxnSpPr>
            <p:cNvPr id="53" name="Straight Connector 52">
              <a:extLst>
                <a:ext uri="{FF2B5EF4-FFF2-40B4-BE49-F238E27FC236}">
                  <a16:creationId xmlns:a16="http://schemas.microsoft.com/office/drawing/2014/main" id="{4EDCECB3-A0AF-4A41-9BD2-A814F9E3D94D}"/>
                </a:ext>
              </a:extLst>
            </p:cNvPr>
            <p:cNvCxnSpPr/>
            <p:nvPr/>
          </p:nvCxnSpPr>
          <p:spPr>
            <a:xfrm flipH="1" flipV="1">
              <a:off x="3541708" y="4947715"/>
              <a:ext cx="2955" cy="1431262"/>
            </a:xfrm>
            <a:prstGeom prst="line">
              <a:avLst/>
            </a:prstGeom>
            <a:noFill/>
            <a:ln w="6350" cap="flat" cmpd="sng" algn="ctr">
              <a:solidFill>
                <a:srgbClr val="5E5E5E">
                  <a:alpha val="49804"/>
                </a:srgbClr>
              </a:solidFill>
              <a:prstDash val="solid"/>
              <a:headEnd type="none"/>
              <a:tailEnd type="none"/>
            </a:ln>
            <a:effectLst/>
          </p:spPr>
        </p:cxnSp>
        <p:cxnSp>
          <p:nvCxnSpPr>
            <p:cNvPr id="54" name="Straight Connector 53">
              <a:extLst>
                <a:ext uri="{FF2B5EF4-FFF2-40B4-BE49-F238E27FC236}">
                  <a16:creationId xmlns:a16="http://schemas.microsoft.com/office/drawing/2014/main" id="{5BE13D53-A154-41DD-92EE-85C4B7076F56}"/>
                </a:ext>
              </a:extLst>
            </p:cNvPr>
            <p:cNvCxnSpPr/>
            <p:nvPr/>
          </p:nvCxnSpPr>
          <p:spPr>
            <a:xfrm flipH="1" flipV="1">
              <a:off x="6061679" y="4947715"/>
              <a:ext cx="2955" cy="1431262"/>
            </a:xfrm>
            <a:prstGeom prst="line">
              <a:avLst/>
            </a:prstGeom>
            <a:noFill/>
            <a:ln w="6350" cap="flat" cmpd="sng" algn="ctr">
              <a:solidFill>
                <a:srgbClr val="5E5E5E">
                  <a:alpha val="49804"/>
                </a:srgbClr>
              </a:solidFill>
              <a:prstDash val="solid"/>
              <a:headEnd type="none"/>
              <a:tailEnd type="none"/>
            </a:ln>
            <a:effectLst/>
          </p:spPr>
        </p:cxnSp>
        <p:sp>
          <p:nvSpPr>
            <p:cNvPr id="55" name="TextBox 78">
              <a:extLst>
                <a:ext uri="{FF2B5EF4-FFF2-40B4-BE49-F238E27FC236}">
                  <a16:creationId xmlns:a16="http://schemas.microsoft.com/office/drawing/2014/main" id="{F7F3652A-CB11-46CA-ABF3-171B75FE070A}"/>
                </a:ext>
              </a:extLst>
            </p:cNvPr>
            <p:cNvSpPr txBox="1"/>
            <p:nvPr/>
          </p:nvSpPr>
          <p:spPr>
            <a:xfrm>
              <a:off x="6435787" y="5026582"/>
              <a:ext cx="2243693" cy="467548"/>
            </a:xfrm>
            <a:prstGeom prst="rect">
              <a:avLst/>
            </a:prstGeom>
            <a:noFill/>
          </p:spPr>
          <p:txBody>
            <a:bodyPr wrap="square" lIns="186521" tIns="149217" rIns="186521" bIns="149217"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0" defTabSz="932597" fontAlgn="auto">
                <a:lnSpc>
                  <a:spcPct val="90000"/>
                </a:lnSpc>
                <a:spcBef>
                  <a:spcPts val="0"/>
                </a:spcBef>
                <a:spcAft>
                  <a:spcPts val="612"/>
                </a:spcAft>
              </a:pPr>
              <a:r>
                <a:rPr lang="en-US" sz="1200" b="0" dirty="0">
                  <a:solidFill>
                    <a:srgbClr val="353535"/>
                  </a:solidFill>
                  <a:latin typeface="Segoe UI"/>
                  <a:cs typeface="Arial" charset="0"/>
                </a:rPr>
                <a:t>Enterprise Grade</a:t>
              </a:r>
            </a:p>
          </p:txBody>
        </p:sp>
        <p:sp>
          <p:nvSpPr>
            <p:cNvPr id="56" name="TextBox 96">
              <a:extLst>
                <a:ext uri="{FF2B5EF4-FFF2-40B4-BE49-F238E27FC236}">
                  <a16:creationId xmlns:a16="http://schemas.microsoft.com/office/drawing/2014/main" id="{AF6B225D-0D44-4F0D-A80E-01186B0C52F2}"/>
                </a:ext>
              </a:extLst>
            </p:cNvPr>
            <p:cNvSpPr txBox="1"/>
            <p:nvPr/>
          </p:nvSpPr>
          <p:spPr>
            <a:xfrm>
              <a:off x="6435786" y="5402674"/>
              <a:ext cx="2124395" cy="1161515"/>
            </a:xfrm>
            <a:prstGeom prst="rect">
              <a:avLst/>
            </a:prstGeom>
            <a:noFill/>
          </p:spPr>
          <p:txBody>
            <a:bodyPr wrap="square" lIns="186521" tIns="186521" rIns="186521" bIns="186521"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174862" lvl="0" indent="-174862" defTabSz="932597" fontAlgn="auto">
                <a:lnSpc>
                  <a:spcPct val="90000"/>
                </a:lnSpc>
                <a:spcBef>
                  <a:spcPts val="0"/>
                </a:spcBef>
                <a:spcAft>
                  <a:spcPts val="612"/>
                </a:spcAft>
                <a:buFont typeface="Arial" panose="020B0604020202020204" pitchFamily="34" charset="0"/>
                <a:buChar char="•"/>
              </a:pPr>
              <a:r>
                <a:rPr lang="en-US" sz="1000" b="0" dirty="0">
                  <a:solidFill>
                    <a:srgbClr val="353535"/>
                  </a:solidFill>
                  <a:latin typeface="Segoe UI"/>
                  <a:cs typeface="Segoe UI Semilight" panose="020B0402040204020203" pitchFamily="34" charset="0"/>
                </a:rPr>
                <a:t>Enterprise grade SLA</a:t>
              </a:r>
            </a:p>
            <a:p>
              <a:pPr marL="174862" lvl="0" indent="-174862" defTabSz="932597" fontAlgn="auto">
                <a:lnSpc>
                  <a:spcPct val="90000"/>
                </a:lnSpc>
                <a:spcBef>
                  <a:spcPts val="0"/>
                </a:spcBef>
                <a:spcAft>
                  <a:spcPts val="612"/>
                </a:spcAft>
                <a:buFont typeface="Arial" panose="020B0604020202020204" pitchFamily="34" charset="0"/>
                <a:buChar char="•"/>
              </a:pPr>
              <a:r>
                <a:rPr lang="en-US" sz="1000" b="0" dirty="0">
                  <a:solidFill>
                    <a:srgbClr val="353535"/>
                  </a:solidFill>
                  <a:latin typeface="Segoe UI"/>
                  <a:cs typeface="Segoe UI Semilight" panose="020B0402040204020203" pitchFamily="34" charset="0"/>
                </a:rPr>
                <a:t>Secure and Compliance</a:t>
              </a:r>
            </a:p>
            <a:p>
              <a:pPr marL="174862" lvl="0" indent="-174862" defTabSz="932597" fontAlgn="auto">
                <a:lnSpc>
                  <a:spcPct val="90000"/>
                </a:lnSpc>
                <a:spcBef>
                  <a:spcPts val="0"/>
                </a:spcBef>
                <a:spcAft>
                  <a:spcPts val="612"/>
                </a:spcAft>
                <a:buFont typeface="Arial" panose="020B0604020202020204" pitchFamily="34" charset="0"/>
                <a:buChar char="•"/>
              </a:pPr>
              <a:r>
                <a:rPr lang="en-US" sz="1000" b="0" dirty="0">
                  <a:solidFill>
                    <a:srgbClr val="353535"/>
                  </a:solidFill>
                  <a:latin typeface="Segoe UI"/>
                  <a:cs typeface="Segoe UI Semilight" panose="020B0402040204020203" pitchFamily="34" charset="0"/>
                </a:rPr>
                <a:t>On-Premise Connectivity</a:t>
              </a:r>
            </a:p>
            <a:p>
              <a:pPr marL="174862" lvl="0" indent="-174862" defTabSz="932597" fontAlgn="auto">
                <a:lnSpc>
                  <a:spcPct val="90000"/>
                </a:lnSpc>
                <a:spcBef>
                  <a:spcPts val="0"/>
                </a:spcBef>
                <a:spcAft>
                  <a:spcPts val="612"/>
                </a:spcAft>
                <a:buFont typeface="Arial" panose="020B0604020202020204" pitchFamily="34" charset="0"/>
                <a:buChar char="•"/>
              </a:pPr>
              <a:r>
                <a:rPr lang="en-US" sz="1000" b="0" dirty="0">
                  <a:solidFill>
                    <a:srgbClr val="353535"/>
                  </a:solidFill>
                  <a:latin typeface="Segoe UI"/>
                  <a:cs typeface="Segoe UI Semilight" panose="020B0402040204020203" pitchFamily="34" charset="0"/>
                </a:rPr>
                <a:t>Something else</a:t>
              </a:r>
            </a:p>
          </p:txBody>
        </p:sp>
        <p:pic>
          <p:nvPicPr>
            <p:cNvPr id="57" name="Picture 56">
              <a:extLst>
                <a:ext uri="{FF2B5EF4-FFF2-40B4-BE49-F238E27FC236}">
                  <a16:creationId xmlns:a16="http://schemas.microsoft.com/office/drawing/2014/main" id="{22AC394F-4DE8-4F6C-BC63-3397D4C292C2}"/>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073976" y="4227073"/>
              <a:ext cx="472171" cy="406067"/>
            </a:xfrm>
            <a:prstGeom prst="rect">
              <a:avLst/>
            </a:prstGeom>
          </p:spPr>
        </p:pic>
      </p:grpSp>
      <p:sp>
        <p:nvSpPr>
          <p:cNvPr id="58" name="TextBox 57">
            <a:extLst>
              <a:ext uri="{FF2B5EF4-FFF2-40B4-BE49-F238E27FC236}">
                <a16:creationId xmlns:a16="http://schemas.microsoft.com/office/drawing/2014/main" id="{697943A9-2414-4FE1-92F8-C2D141237CB3}"/>
              </a:ext>
            </a:extLst>
          </p:cNvPr>
          <p:cNvSpPr txBox="1"/>
          <p:nvPr/>
        </p:nvSpPr>
        <p:spPr>
          <a:xfrm>
            <a:off x="222422" y="6301946"/>
            <a:ext cx="955589" cy="369332"/>
          </a:xfrm>
          <a:prstGeom prst="rect">
            <a:avLst/>
          </a:prstGeom>
          <a:noFill/>
        </p:spPr>
        <p:txBody>
          <a:bodyPr wrap="square" rtlCol="0">
            <a:spAutoFit/>
          </a:bodyPr>
          <a:lstStyle/>
          <a:p>
            <a:r>
              <a:rPr lang="en-US" dirty="0"/>
              <a:t>11-8</a:t>
            </a:r>
          </a:p>
        </p:txBody>
      </p:sp>
    </p:spTree>
    <p:extLst>
      <p:ext uri="{BB962C8B-B14F-4D97-AF65-F5344CB8AC3E}">
        <p14:creationId xmlns:p14="http://schemas.microsoft.com/office/powerpoint/2010/main" val="28248095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589BE7-B971-410F-8805-1D599C7BAC27}"/>
              </a:ext>
            </a:extLst>
          </p:cNvPr>
          <p:cNvSpPr>
            <a:spLocks noGrp="1"/>
          </p:cNvSpPr>
          <p:nvPr>
            <p:ph type="title"/>
          </p:nvPr>
        </p:nvSpPr>
        <p:spPr/>
        <p:txBody>
          <a:bodyPr/>
          <a:lstStyle/>
          <a:p>
            <a:r>
              <a:rPr lang="en-US" dirty="0"/>
              <a:t>Azure Functions</a:t>
            </a:r>
          </a:p>
        </p:txBody>
      </p:sp>
      <p:sp>
        <p:nvSpPr>
          <p:cNvPr id="4" name="Content Placeholder 2">
            <a:extLst>
              <a:ext uri="{FF2B5EF4-FFF2-40B4-BE49-F238E27FC236}">
                <a16:creationId xmlns:a16="http://schemas.microsoft.com/office/drawing/2014/main" id="{65BEF68D-ECE6-4776-995A-50AA387F7AB1}"/>
              </a:ext>
            </a:extLst>
          </p:cNvPr>
          <p:cNvSpPr txBox="1">
            <a:spLocks/>
          </p:cNvSpPr>
          <p:nvPr/>
        </p:nvSpPr>
        <p:spPr>
          <a:xfrm>
            <a:off x="458788" y="1021215"/>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lvl="0"/>
            <a:r>
              <a:rPr lang="en-US" b="0" kern="0" dirty="0">
                <a:solidFill>
                  <a:srgbClr val="000000"/>
                </a:solidFill>
              </a:rPr>
              <a:t>Methods of Execution:</a:t>
            </a:r>
          </a:p>
          <a:p>
            <a:pPr lvl="1"/>
            <a:r>
              <a:rPr lang="en-US" b="0" kern="0" dirty="0">
                <a:solidFill>
                  <a:srgbClr val="000000"/>
                </a:solidFill>
              </a:rPr>
              <a:t>Triggers</a:t>
            </a:r>
          </a:p>
          <a:p>
            <a:pPr lvl="1"/>
            <a:r>
              <a:rPr lang="en-US" b="0" kern="0" dirty="0">
                <a:solidFill>
                  <a:srgbClr val="000000"/>
                </a:solidFill>
              </a:rPr>
              <a:t>WebHooks</a:t>
            </a:r>
          </a:p>
          <a:p>
            <a:pPr lvl="0"/>
            <a:r>
              <a:rPr lang="en-US" b="0" kern="0" dirty="0">
                <a:solidFill>
                  <a:srgbClr val="000000"/>
                </a:solidFill>
              </a:rPr>
              <a:t>Language of Choice:</a:t>
            </a:r>
          </a:p>
          <a:p>
            <a:pPr lvl="1"/>
            <a:r>
              <a:rPr lang="en-US" b="0" kern="0" dirty="0">
                <a:solidFill>
                  <a:srgbClr val="000000"/>
                </a:solidFill>
              </a:rPr>
              <a:t>C#, F#, Node.js, Python, PHP, batch, bash, Java</a:t>
            </a:r>
          </a:p>
          <a:p>
            <a:pPr lvl="0"/>
            <a:r>
              <a:rPr lang="en-US" b="0" kern="0" dirty="0">
                <a:solidFill>
                  <a:srgbClr val="000000"/>
                </a:solidFill>
              </a:rPr>
              <a:t>Pricing Options:</a:t>
            </a:r>
          </a:p>
          <a:p>
            <a:pPr lvl="1"/>
            <a:r>
              <a:rPr lang="en-US" b="0" kern="0" dirty="0">
                <a:solidFill>
                  <a:srgbClr val="000000"/>
                </a:solidFill>
              </a:rPr>
              <a:t>Dynamic (pay-per-use)</a:t>
            </a:r>
          </a:p>
          <a:p>
            <a:pPr lvl="1"/>
            <a:r>
              <a:rPr lang="en-US" b="0" kern="0" dirty="0">
                <a:solidFill>
                  <a:srgbClr val="000000"/>
                </a:solidFill>
              </a:rPr>
              <a:t>App Service Plan</a:t>
            </a:r>
          </a:p>
          <a:p>
            <a:pPr lvl="0"/>
            <a:r>
              <a:rPr lang="en-US" b="0" kern="0" dirty="0">
                <a:solidFill>
                  <a:srgbClr val="000000"/>
                </a:solidFill>
              </a:rPr>
              <a:t>Integrations:</a:t>
            </a:r>
          </a:p>
          <a:p>
            <a:pPr lvl="1"/>
            <a:r>
              <a:rPr lang="en-US" b="0" kern="0" dirty="0">
                <a:solidFill>
                  <a:srgbClr val="000000"/>
                </a:solidFill>
              </a:rPr>
              <a:t>DocumentDB, Event Hubs, Mobile Apps (tables), Notification Hubs, Service Bus, Storage</a:t>
            </a:r>
          </a:p>
          <a:p>
            <a:pPr lvl="1"/>
            <a:r>
              <a:rPr lang="en-US" b="0" kern="0" dirty="0">
                <a:solidFill>
                  <a:srgbClr val="000000"/>
                </a:solidFill>
              </a:rPr>
              <a:t>GitHub (webhooks), On-premises (using Service Bus)</a:t>
            </a:r>
          </a:p>
          <a:p>
            <a:pPr lvl="0"/>
            <a:endParaRPr lang="en-US" b="0" kern="0" dirty="0">
              <a:solidFill>
                <a:srgbClr val="000000"/>
              </a:solidFill>
            </a:endParaRPr>
          </a:p>
          <a:p>
            <a:pPr lvl="0"/>
            <a:endParaRPr lang="en-US" b="0" kern="0" dirty="0">
              <a:solidFill>
                <a:srgbClr val="000000"/>
              </a:solidFill>
            </a:endParaRPr>
          </a:p>
          <a:p>
            <a:pPr lvl="0"/>
            <a:endParaRPr lang="en-US" b="0" kern="0" dirty="0">
              <a:solidFill>
                <a:srgbClr val="000000"/>
              </a:solidFill>
            </a:endParaRPr>
          </a:p>
          <a:p>
            <a:pPr lvl="0"/>
            <a:endParaRPr lang="en-US" b="0" kern="0" dirty="0">
              <a:solidFill>
                <a:srgbClr val="000000"/>
              </a:solidFill>
            </a:endParaRPr>
          </a:p>
        </p:txBody>
      </p:sp>
      <p:sp>
        <p:nvSpPr>
          <p:cNvPr id="5" name="TextBox 4">
            <a:extLst>
              <a:ext uri="{FF2B5EF4-FFF2-40B4-BE49-F238E27FC236}">
                <a16:creationId xmlns:a16="http://schemas.microsoft.com/office/drawing/2014/main" id="{29DB5BA0-2AF6-4DA4-A414-5C382A4E1775}"/>
              </a:ext>
            </a:extLst>
          </p:cNvPr>
          <p:cNvSpPr txBox="1"/>
          <p:nvPr/>
        </p:nvSpPr>
        <p:spPr>
          <a:xfrm>
            <a:off x="222422" y="6301946"/>
            <a:ext cx="955589" cy="369332"/>
          </a:xfrm>
          <a:prstGeom prst="rect">
            <a:avLst/>
          </a:prstGeom>
          <a:noFill/>
        </p:spPr>
        <p:txBody>
          <a:bodyPr wrap="square" rtlCol="0">
            <a:spAutoFit/>
          </a:bodyPr>
          <a:lstStyle/>
          <a:p>
            <a:r>
              <a:rPr lang="en-US" dirty="0"/>
              <a:t>11-8</a:t>
            </a:r>
          </a:p>
        </p:txBody>
      </p:sp>
    </p:spTree>
    <p:extLst>
      <p:ext uri="{BB962C8B-B14F-4D97-AF65-F5344CB8AC3E}">
        <p14:creationId xmlns:p14="http://schemas.microsoft.com/office/powerpoint/2010/main" val="381356490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84381C-3643-430C-B434-54064AFF2228}"/>
              </a:ext>
            </a:extLst>
          </p:cNvPr>
          <p:cNvSpPr>
            <a:spLocks noGrp="1"/>
          </p:cNvSpPr>
          <p:nvPr>
            <p:ph type="title"/>
          </p:nvPr>
        </p:nvSpPr>
        <p:spPr/>
        <p:txBody>
          <a:bodyPr/>
          <a:lstStyle/>
          <a:p>
            <a:r>
              <a:rPr lang="en-US" dirty="0"/>
              <a:t>Connecting Serverless Components</a:t>
            </a:r>
          </a:p>
        </p:txBody>
      </p:sp>
      <p:grpSp>
        <p:nvGrpSpPr>
          <p:cNvPr id="3" name="Group 2" descr="Various SaaS and Azure services connected to a Logic App">
            <a:extLst>
              <a:ext uri="{FF2B5EF4-FFF2-40B4-BE49-F238E27FC236}">
                <a16:creationId xmlns:a16="http://schemas.microsoft.com/office/drawing/2014/main" id="{EC1D38AE-244B-4513-A92E-B06F2EACA623}"/>
              </a:ext>
            </a:extLst>
          </p:cNvPr>
          <p:cNvGrpSpPr/>
          <p:nvPr/>
        </p:nvGrpSpPr>
        <p:grpSpPr>
          <a:xfrm>
            <a:off x="860607" y="1212612"/>
            <a:ext cx="7408430" cy="5643266"/>
            <a:chOff x="860607" y="1212612"/>
            <a:chExt cx="7408430" cy="5643266"/>
          </a:xfrm>
        </p:grpSpPr>
        <p:grpSp>
          <p:nvGrpSpPr>
            <p:cNvPr id="41" name="Group 40">
              <a:extLst>
                <a:ext uri="{FF2B5EF4-FFF2-40B4-BE49-F238E27FC236}">
                  <a16:creationId xmlns:a16="http://schemas.microsoft.com/office/drawing/2014/main" id="{FAC2BDCF-A49C-429E-BAAE-2CF615D8CD4F}"/>
                </a:ext>
              </a:extLst>
            </p:cNvPr>
            <p:cNvGrpSpPr/>
            <p:nvPr/>
          </p:nvGrpSpPr>
          <p:grpSpPr>
            <a:xfrm>
              <a:off x="1920081" y="3268662"/>
              <a:ext cx="5951698" cy="3587216"/>
              <a:chOff x="5361529" y="2697337"/>
              <a:chExt cx="5951698" cy="3616681"/>
            </a:xfrm>
          </p:grpSpPr>
          <p:cxnSp>
            <p:nvCxnSpPr>
              <p:cNvPr id="42" name="Straight Connector 41">
                <a:extLst>
                  <a:ext uri="{FF2B5EF4-FFF2-40B4-BE49-F238E27FC236}">
                    <a16:creationId xmlns:a16="http://schemas.microsoft.com/office/drawing/2014/main" id="{72CCB6C6-7EBF-492F-9B9A-1883190A11D5}"/>
                  </a:ext>
                </a:extLst>
              </p:cNvPr>
              <p:cNvCxnSpPr/>
              <p:nvPr/>
            </p:nvCxnSpPr>
            <p:spPr>
              <a:xfrm flipV="1">
                <a:off x="8466561" y="2697337"/>
                <a:ext cx="0" cy="782505"/>
              </a:xfrm>
              <a:prstGeom prst="line">
                <a:avLst/>
              </a:prstGeom>
              <a:noFill/>
              <a:ln w="25400" cap="flat" cmpd="sng" algn="ctr">
                <a:solidFill>
                  <a:srgbClr val="353535">
                    <a:lumMod val="40000"/>
                    <a:lumOff val="60000"/>
                  </a:srgbClr>
                </a:solidFill>
                <a:prstDash val="solid"/>
                <a:headEnd type="none"/>
                <a:tailEnd type="none"/>
              </a:ln>
              <a:effectLst/>
            </p:spPr>
          </p:cxnSp>
          <p:grpSp>
            <p:nvGrpSpPr>
              <p:cNvPr id="43" name="Group 42">
                <a:extLst>
                  <a:ext uri="{FF2B5EF4-FFF2-40B4-BE49-F238E27FC236}">
                    <a16:creationId xmlns:a16="http://schemas.microsoft.com/office/drawing/2014/main" id="{D9073433-8739-4197-98CA-0AC9DABD638E}"/>
                  </a:ext>
                </a:extLst>
              </p:cNvPr>
              <p:cNvGrpSpPr/>
              <p:nvPr/>
            </p:nvGrpSpPr>
            <p:grpSpPr>
              <a:xfrm>
                <a:off x="7698276" y="3664843"/>
                <a:ext cx="1659168" cy="892969"/>
                <a:chOff x="7649759" y="3473718"/>
                <a:chExt cx="1692678" cy="911007"/>
              </a:xfrm>
            </p:grpSpPr>
            <p:sp>
              <p:nvSpPr>
                <p:cNvPr id="65" name="TextBox 123">
                  <a:extLst>
                    <a:ext uri="{FF2B5EF4-FFF2-40B4-BE49-F238E27FC236}">
                      <a16:creationId xmlns:a16="http://schemas.microsoft.com/office/drawing/2014/main" id="{4FF64E0A-A22E-4C73-B326-BC2A5798981C}"/>
                    </a:ext>
                  </a:extLst>
                </p:cNvPr>
                <p:cNvSpPr txBox="1"/>
                <p:nvPr/>
              </p:nvSpPr>
              <p:spPr>
                <a:xfrm>
                  <a:off x="7649759" y="3978710"/>
                  <a:ext cx="1692678" cy="406015"/>
                </a:xfrm>
                <a:prstGeom prst="rect">
                  <a:avLst/>
                </a:prstGeom>
                <a:noFill/>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13990" rtl="0" eaLnBrk="1" fontAlgn="auto" latinLnBrk="0" hangingPunct="1">
                    <a:lnSpc>
                      <a:spcPct val="90000"/>
                    </a:lnSpc>
                    <a:spcBef>
                      <a:spcPts val="0"/>
                    </a:spcBef>
                    <a:spcAft>
                      <a:spcPts val="600"/>
                    </a:spcAft>
                    <a:buClrTx/>
                    <a:buSzTx/>
                    <a:buFontTx/>
                    <a:buNone/>
                    <a:tabLst/>
                    <a:defRPr/>
                  </a:pPr>
                  <a:r>
                    <a:rPr kumimoji="0" lang="en-US" sz="1397" b="0" i="0" u="none" strike="noStrike" kern="0" cap="none" spc="0" normalizeH="0" baseline="0" noProof="0" dirty="0">
                      <a:ln>
                        <a:noFill/>
                      </a:ln>
                      <a:gradFill>
                        <a:gsLst>
                          <a:gs pos="2917">
                            <a:srgbClr val="D2D2D2">
                              <a:lumMod val="50000"/>
                            </a:srgbClr>
                          </a:gs>
                          <a:gs pos="30000">
                            <a:srgbClr val="D2D2D2">
                              <a:lumMod val="50000"/>
                            </a:srgbClr>
                          </a:gs>
                        </a:gsLst>
                        <a:lin ang="5400000" scaled="0"/>
                      </a:gradFill>
                      <a:effectLst/>
                      <a:uLnTx/>
                      <a:uFillTx/>
                      <a:latin typeface="Segoe UI"/>
                      <a:ea typeface="+mn-ea"/>
                      <a:cs typeface="+mn-cs"/>
                    </a:rPr>
                    <a:t>On-premises data gateway</a:t>
                  </a:r>
                </a:p>
              </p:txBody>
            </p:sp>
            <p:grpSp>
              <p:nvGrpSpPr>
                <p:cNvPr id="66" name="Group 65">
                  <a:extLst>
                    <a:ext uri="{FF2B5EF4-FFF2-40B4-BE49-F238E27FC236}">
                      <a16:creationId xmlns:a16="http://schemas.microsoft.com/office/drawing/2014/main" id="{1980DF04-59B8-4C07-B59B-897578260C55}"/>
                    </a:ext>
                  </a:extLst>
                </p:cNvPr>
                <p:cNvGrpSpPr/>
                <p:nvPr/>
              </p:nvGrpSpPr>
              <p:grpSpPr>
                <a:xfrm>
                  <a:off x="8179408" y="3473718"/>
                  <a:ext cx="556534" cy="447498"/>
                  <a:chOff x="8100034" y="3465305"/>
                  <a:chExt cx="556534" cy="447498"/>
                </a:xfrm>
              </p:grpSpPr>
              <p:sp>
                <p:nvSpPr>
                  <p:cNvPr id="67" name="Freeform 128">
                    <a:extLst>
                      <a:ext uri="{FF2B5EF4-FFF2-40B4-BE49-F238E27FC236}">
                        <a16:creationId xmlns:a16="http://schemas.microsoft.com/office/drawing/2014/main" id="{9A351FFA-5D4A-4430-A01B-4ED2E477A59D}"/>
                      </a:ext>
                    </a:extLst>
                  </p:cNvPr>
                  <p:cNvSpPr>
                    <a:spLocks noChangeAspect="1"/>
                  </p:cNvSpPr>
                  <p:nvPr/>
                </p:nvSpPr>
                <p:spPr bwMode="white">
                  <a:xfrm>
                    <a:off x="8100034" y="3465305"/>
                    <a:ext cx="556534" cy="307438"/>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noFill/>
                  <a:ln w="34925">
                    <a:solidFill>
                      <a:srgbClr val="D83B01"/>
                    </a:solidFill>
                  </a:ln>
                  <a:extLst/>
                </p:spPr>
                <p:txBody>
                  <a:bodyPr vert="horz" wrap="square" lIns="91401" tIns="45700" rIns="91401" bIns="4570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3952" rtl="0"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dirty="0">
                      <a:ln>
                        <a:noFill/>
                      </a:ln>
                      <a:solidFill>
                        <a:srgbClr val="FFFFFF"/>
                      </a:solidFill>
                      <a:effectLst/>
                      <a:uLnTx/>
                      <a:uFillTx/>
                      <a:latin typeface="Segoe UI"/>
                      <a:ea typeface="+mn-ea"/>
                      <a:cs typeface="+mn-cs"/>
                    </a:endParaRPr>
                  </a:p>
                </p:txBody>
              </p:sp>
              <p:sp>
                <p:nvSpPr>
                  <p:cNvPr id="68" name="Rectangle 67">
                    <a:extLst>
                      <a:ext uri="{FF2B5EF4-FFF2-40B4-BE49-F238E27FC236}">
                        <a16:creationId xmlns:a16="http://schemas.microsoft.com/office/drawing/2014/main" id="{37538EE8-75E0-44DD-BF36-FF8F259637E2}"/>
                      </a:ext>
                    </a:extLst>
                  </p:cNvPr>
                  <p:cNvSpPr/>
                  <p:nvPr/>
                </p:nvSpPr>
                <p:spPr bwMode="auto">
                  <a:xfrm>
                    <a:off x="8371887" y="3733781"/>
                    <a:ext cx="83932" cy="76200"/>
                  </a:xfrm>
                  <a:prstGeom prst="rect">
                    <a:avLst/>
                  </a:prstGeom>
                  <a:solidFill>
                    <a:srgbClr val="FFFFFF"/>
                  </a:solidFill>
                  <a:ln w="9525" cap="flat" cmpd="sng" algn="ctr">
                    <a:noFill/>
                    <a:prstDash val="solid"/>
                    <a:headEnd type="none" w="med" len="med"/>
                    <a:tailEnd type="none" w="med" len="med"/>
                  </a:ln>
                  <a:effectLst/>
                </p:spPr>
                <p:txBody>
                  <a:bodyPr rot="0" spcFirstLastPara="0" vert="horz" wrap="square" lIns="182802" tIns="146241" rIns="182802" bIns="146241"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053"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69" name="Straight Arrow Connector 68">
                    <a:extLst>
                      <a:ext uri="{FF2B5EF4-FFF2-40B4-BE49-F238E27FC236}">
                        <a16:creationId xmlns:a16="http://schemas.microsoft.com/office/drawing/2014/main" id="{40FF598D-91A9-4114-8114-B27E5DA7C1EE}"/>
                      </a:ext>
                    </a:extLst>
                  </p:cNvPr>
                  <p:cNvCxnSpPr/>
                  <p:nvPr/>
                </p:nvCxnSpPr>
                <p:spPr>
                  <a:xfrm>
                    <a:off x="8378495" y="3632682"/>
                    <a:ext cx="0" cy="280121"/>
                  </a:xfrm>
                  <a:prstGeom prst="straightConnector1">
                    <a:avLst/>
                  </a:prstGeom>
                  <a:noFill/>
                  <a:ln w="41275" cap="flat" cmpd="sng" algn="ctr">
                    <a:solidFill>
                      <a:srgbClr val="D83B01"/>
                    </a:solidFill>
                    <a:prstDash val="solid"/>
                    <a:headEnd type="triangle" w="med" len="sm"/>
                    <a:tailEnd type="triangle" w="med" len="sm"/>
                  </a:ln>
                  <a:effectLst/>
                </p:spPr>
              </p:cxnSp>
            </p:grpSp>
          </p:grpSp>
          <p:grpSp>
            <p:nvGrpSpPr>
              <p:cNvPr id="44" name="Group 43">
                <a:extLst>
                  <a:ext uri="{FF2B5EF4-FFF2-40B4-BE49-F238E27FC236}">
                    <a16:creationId xmlns:a16="http://schemas.microsoft.com/office/drawing/2014/main" id="{AB62A5E7-44B5-436E-947A-C64024B69EE2}"/>
                  </a:ext>
                </a:extLst>
              </p:cNvPr>
              <p:cNvGrpSpPr/>
              <p:nvPr/>
            </p:nvGrpSpPr>
            <p:grpSpPr>
              <a:xfrm>
                <a:off x="5361529" y="4629345"/>
                <a:ext cx="5951698" cy="1684673"/>
                <a:chOff x="5608637" y="4721857"/>
                <a:chExt cx="6071909" cy="1718700"/>
              </a:xfrm>
            </p:grpSpPr>
            <p:sp>
              <p:nvSpPr>
                <p:cNvPr id="45" name="TextBox 21">
                  <a:extLst>
                    <a:ext uri="{FF2B5EF4-FFF2-40B4-BE49-F238E27FC236}">
                      <a16:creationId xmlns:a16="http://schemas.microsoft.com/office/drawing/2014/main" id="{B7567392-176F-468F-BA96-C86C604A4866}"/>
                    </a:ext>
                  </a:extLst>
                </p:cNvPr>
                <p:cNvSpPr txBox="1"/>
                <p:nvPr/>
              </p:nvSpPr>
              <p:spPr>
                <a:xfrm>
                  <a:off x="11218832" y="6149970"/>
                  <a:ext cx="461714" cy="290587"/>
                </a:xfrm>
                <a:prstGeom prst="rect">
                  <a:avLst/>
                </a:prstGeom>
                <a:noFill/>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3990" rtl="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gradFill>
                        <a:gsLst>
                          <a:gs pos="2917">
                            <a:srgbClr val="D2D2D2">
                              <a:lumMod val="50000"/>
                            </a:srgbClr>
                          </a:gs>
                          <a:gs pos="30000">
                            <a:srgbClr val="D2D2D2">
                              <a:lumMod val="50000"/>
                            </a:srgbClr>
                          </a:gs>
                        </a:gsLst>
                        <a:lin ang="5400000" scaled="0"/>
                      </a:gradFill>
                      <a:effectLst/>
                      <a:uLnTx/>
                      <a:uFillTx/>
                      <a:latin typeface="Segoe UI"/>
                      <a:ea typeface="+mn-ea"/>
                      <a:cs typeface="+mn-cs"/>
                    </a:rPr>
                    <a:t>BizTalk</a:t>
                  </a:r>
                  <a:br>
                    <a:rPr kumimoji="0" lang="en-US" sz="1000" b="0" i="0" u="none" strike="noStrike" kern="0" cap="none" spc="0" normalizeH="0" baseline="0" noProof="0" dirty="0">
                      <a:ln>
                        <a:noFill/>
                      </a:ln>
                      <a:gradFill>
                        <a:gsLst>
                          <a:gs pos="2917">
                            <a:srgbClr val="D2D2D2">
                              <a:lumMod val="50000"/>
                            </a:srgbClr>
                          </a:gs>
                          <a:gs pos="30000">
                            <a:srgbClr val="D2D2D2">
                              <a:lumMod val="50000"/>
                            </a:srgbClr>
                          </a:gs>
                        </a:gsLst>
                        <a:lin ang="5400000" scaled="0"/>
                      </a:gradFill>
                      <a:effectLst/>
                      <a:uLnTx/>
                      <a:uFillTx/>
                      <a:latin typeface="Segoe UI"/>
                      <a:ea typeface="+mn-ea"/>
                      <a:cs typeface="+mn-cs"/>
                    </a:rPr>
                  </a:br>
                  <a:r>
                    <a:rPr kumimoji="0" lang="en-US" sz="1000" b="0" i="0" u="none" strike="noStrike" kern="0" cap="none" spc="0" normalizeH="0" baseline="0" noProof="0" dirty="0">
                      <a:ln>
                        <a:noFill/>
                      </a:ln>
                      <a:gradFill>
                        <a:gsLst>
                          <a:gs pos="2917">
                            <a:srgbClr val="D2D2D2">
                              <a:lumMod val="50000"/>
                            </a:srgbClr>
                          </a:gs>
                          <a:gs pos="30000">
                            <a:srgbClr val="D2D2D2">
                              <a:lumMod val="50000"/>
                            </a:srgbClr>
                          </a:gs>
                        </a:gsLst>
                        <a:lin ang="5400000" scaled="0"/>
                      </a:gradFill>
                      <a:effectLst/>
                      <a:uLnTx/>
                      <a:uFillTx/>
                      <a:latin typeface="Segoe UI"/>
                      <a:ea typeface="+mn-ea"/>
                      <a:cs typeface="+mn-cs"/>
                    </a:rPr>
                    <a:t>server</a:t>
                  </a:r>
                </a:p>
              </p:txBody>
            </p:sp>
            <p:grpSp>
              <p:nvGrpSpPr>
                <p:cNvPr id="46" name="Group 45">
                  <a:extLst>
                    <a:ext uri="{FF2B5EF4-FFF2-40B4-BE49-F238E27FC236}">
                      <a16:creationId xmlns:a16="http://schemas.microsoft.com/office/drawing/2014/main" id="{7BDE140F-837F-4267-B3B8-6A7A6CA39AC1}"/>
                    </a:ext>
                  </a:extLst>
                </p:cNvPr>
                <p:cNvGrpSpPr/>
                <p:nvPr/>
              </p:nvGrpSpPr>
              <p:grpSpPr>
                <a:xfrm>
                  <a:off x="5608637" y="4721857"/>
                  <a:ext cx="5890118" cy="1469717"/>
                  <a:chOff x="5608637" y="4721857"/>
                  <a:chExt cx="5890118" cy="1469717"/>
                </a:xfrm>
              </p:grpSpPr>
              <p:grpSp>
                <p:nvGrpSpPr>
                  <p:cNvPr id="47" name="Group 46">
                    <a:extLst>
                      <a:ext uri="{FF2B5EF4-FFF2-40B4-BE49-F238E27FC236}">
                        <a16:creationId xmlns:a16="http://schemas.microsoft.com/office/drawing/2014/main" id="{BAFE521F-6D4F-4992-899F-6DED6AED424E}"/>
                      </a:ext>
                    </a:extLst>
                  </p:cNvPr>
                  <p:cNvGrpSpPr/>
                  <p:nvPr/>
                </p:nvGrpSpPr>
                <p:grpSpPr>
                  <a:xfrm>
                    <a:off x="6388013" y="4721857"/>
                    <a:ext cx="4972142" cy="877948"/>
                    <a:chOff x="6184899" y="4457700"/>
                    <a:chExt cx="4972142" cy="877948"/>
                  </a:xfrm>
                </p:grpSpPr>
                <p:cxnSp>
                  <p:nvCxnSpPr>
                    <p:cNvPr id="57" name="Straight Connector 56">
                      <a:extLst>
                        <a:ext uri="{FF2B5EF4-FFF2-40B4-BE49-F238E27FC236}">
                          <a16:creationId xmlns:a16="http://schemas.microsoft.com/office/drawing/2014/main" id="{0CE3E557-3FF9-4CE7-AACD-ED5355C379AB}"/>
                        </a:ext>
                      </a:extLst>
                    </p:cNvPr>
                    <p:cNvCxnSpPr/>
                    <p:nvPr/>
                  </p:nvCxnSpPr>
                  <p:spPr>
                    <a:xfrm flipV="1">
                      <a:off x="8605923" y="4457700"/>
                      <a:ext cx="0" cy="857826"/>
                    </a:xfrm>
                    <a:prstGeom prst="line">
                      <a:avLst/>
                    </a:prstGeom>
                    <a:noFill/>
                    <a:ln w="25400" cap="flat" cmpd="sng" algn="ctr">
                      <a:solidFill>
                        <a:srgbClr val="353535">
                          <a:lumMod val="40000"/>
                          <a:lumOff val="60000"/>
                        </a:srgbClr>
                      </a:solidFill>
                      <a:prstDash val="solid"/>
                      <a:headEnd type="none"/>
                      <a:tailEnd type="none"/>
                    </a:ln>
                    <a:effectLst/>
                  </p:spPr>
                </p:cxnSp>
                <p:cxnSp>
                  <p:nvCxnSpPr>
                    <p:cNvPr id="58" name="Straight Connector 57">
                      <a:extLst>
                        <a:ext uri="{FF2B5EF4-FFF2-40B4-BE49-F238E27FC236}">
                          <a16:creationId xmlns:a16="http://schemas.microsoft.com/office/drawing/2014/main" id="{59D9B91A-950D-4D0D-9C37-86B186230625}"/>
                        </a:ext>
                      </a:extLst>
                    </p:cNvPr>
                    <p:cNvCxnSpPr/>
                    <p:nvPr/>
                  </p:nvCxnSpPr>
                  <p:spPr>
                    <a:xfrm>
                      <a:off x="6184899" y="4678362"/>
                      <a:ext cx="2329949" cy="0"/>
                    </a:xfrm>
                    <a:prstGeom prst="line">
                      <a:avLst/>
                    </a:prstGeom>
                    <a:noFill/>
                    <a:ln w="25400" cap="flat" cmpd="sng" algn="ctr">
                      <a:solidFill>
                        <a:srgbClr val="353535">
                          <a:lumMod val="40000"/>
                          <a:lumOff val="60000"/>
                        </a:srgbClr>
                      </a:solidFill>
                      <a:prstDash val="solid"/>
                      <a:headEnd type="none"/>
                      <a:tailEnd type="none"/>
                    </a:ln>
                    <a:effectLst/>
                  </p:spPr>
                </p:cxnSp>
                <p:cxnSp>
                  <p:nvCxnSpPr>
                    <p:cNvPr id="59" name="Straight Connector 58">
                      <a:extLst>
                        <a:ext uri="{FF2B5EF4-FFF2-40B4-BE49-F238E27FC236}">
                          <a16:creationId xmlns:a16="http://schemas.microsoft.com/office/drawing/2014/main" id="{6C44CD3F-B320-43C2-8E8C-440CBDE094B0}"/>
                        </a:ext>
                      </a:extLst>
                    </p:cNvPr>
                    <p:cNvCxnSpPr/>
                    <p:nvPr/>
                  </p:nvCxnSpPr>
                  <p:spPr>
                    <a:xfrm flipV="1">
                      <a:off x="6197599" y="4675445"/>
                      <a:ext cx="0" cy="640080"/>
                    </a:xfrm>
                    <a:prstGeom prst="line">
                      <a:avLst/>
                    </a:prstGeom>
                    <a:noFill/>
                    <a:ln w="25400" cap="flat" cmpd="sng" algn="ctr">
                      <a:solidFill>
                        <a:srgbClr val="353535">
                          <a:lumMod val="40000"/>
                          <a:lumOff val="60000"/>
                        </a:srgbClr>
                      </a:solidFill>
                      <a:prstDash val="solid"/>
                      <a:headEnd type="none"/>
                      <a:tailEnd type="none"/>
                    </a:ln>
                    <a:effectLst/>
                  </p:spPr>
                </p:cxnSp>
                <p:cxnSp>
                  <p:nvCxnSpPr>
                    <p:cNvPr id="60" name="Straight Connector 59">
                      <a:extLst>
                        <a:ext uri="{FF2B5EF4-FFF2-40B4-BE49-F238E27FC236}">
                          <a16:creationId xmlns:a16="http://schemas.microsoft.com/office/drawing/2014/main" id="{654D5D9C-12E9-4604-9DD1-83BF8C4F8383}"/>
                        </a:ext>
                      </a:extLst>
                    </p:cNvPr>
                    <p:cNvCxnSpPr/>
                    <p:nvPr/>
                  </p:nvCxnSpPr>
                  <p:spPr>
                    <a:xfrm flipV="1">
                      <a:off x="7386723" y="4675445"/>
                      <a:ext cx="0" cy="640080"/>
                    </a:xfrm>
                    <a:prstGeom prst="line">
                      <a:avLst/>
                    </a:prstGeom>
                    <a:noFill/>
                    <a:ln w="25400" cap="flat" cmpd="sng" algn="ctr">
                      <a:solidFill>
                        <a:srgbClr val="353535">
                          <a:lumMod val="40000"/>
                          <a:lumOff val="60000"/>
                        </a:srgbClr>
                      </a:solidFill>
                      <a:prstDash val="solid"/>
                      <a:headEnd type="none"/>
                      <a:tailEnd type="none"/>
                    </a:ln>
                    <a:effectLst/>
                  </p:spPr>
                </p:cxnSp>
                <p:cxnSp>
                  <p:nvCxnSpPr>
                    <p:cNvPr id="61" name="Straight Connector 60">
                      <a:extLst>
                        <a:ext uri="{FF2B5EF4-FFF2-40B4-BE49-F238E27FC236}">
                          <a16:creationId xmlns:a16="http://schemas.microsoft.com/office/drawing/2014/main" id="{BBCD8D14-A617-4570-8BF3-B9D2704A4A28}"/>
                        </a:ext>
                      </a:extLst>
                    </p:cNvPr>
                    <p:cNvCxnSpPr/>
                    <p:nvPr/>
                  </p:nvCxnSpPr>
                  <p:spPr>
                    <a:xfrm flipV="1">
                      <a:off x="10204848" y="4695568"/>
                      <a:ext cx="0" cy="640080"/>
                    </a:xfrm>
                    <a:prstGeom prst="line">
                      <a:avLst/>
                    </a:prstGeom>
                    <a:noFill/>
                    <a:ln w="25400" cap="flat" cmpd="sng" algn="ctr">
                      <a:solidFill>
                        <a:srgbClr val="353535">
                          <a:lumMod val="40000"/>
                          <a:lumOff val="60000"/>
                        </a:srgbClr>
                      </a:solidFill>
                      <a:prstDash val="solid"/>
                      <a:headEnd type="none"/>
                      <a:tailEnd type="none"/>
                    </a:ln>
                    <a:effectLst/>
                  </p:spPr>
                </p:cxnSp>
                <p:cxnSp>
                  <p:nvCxnSpPr>
                    <p:cNvPr id="62" name="Straight Connector 61">
                      <a:extLst>
                        <a:ext uri="{FF2B5EF4-FFF2-40B4-BE49-F238E27FC236}">
                          <a16:creationId xmlns:a16="http://schemas.microsoft.com/office/drawing/2014/main" id="{7A0141F1-EE70-476B-A362-CDFE0E4BA4D7}"/>
                        </a:ext>
                      </a:extLst>
                    </p:cNvPr>
                    <p:cNvCxnSpPr>
                      <a:cxnSpLocks/>
                    </p:cNvCxnSpPr>
                    <p:nvPr/>
                  </p:nvCxnSpPr>
                  <p:spPr>
                    <a:xfrm>
                      <a:off x="8440231" y="4678362"/>
                      <a:ext cx="2716810" cy="17207"/>
                    </a:xfrm>
                    <a:prstGeom prst="line">
                      <a:avLst/>
                    </a:prstGeom>
                    <a:noFill/>
                    <a:ln w="25400" cap="flat" cmpd="sng" algn="ctr">
                      <a:solidFill>
                        <a:srgbClr val="353535">
                          <a:lumMod val="40000"/>
                          <a:lumOff val="60000"/>
                        </a:srgbClr>
                      </a:solidFill>
                      <a:prstDash val="solid"/>
                      <a:headEnd type="none"/>
                      <a:tailEnd type="none"/>
                    </a:ln>
                    <a:effectLst/>
                  </p:spPr>
                </p:cxnSp>
                <p:cxnSp>
                  <p:nvCxnSpPr>
                    <p:cNvPr id="63" name="Straight Connector 62">
                      <a:extLst>
                        <a:ext uri="{FF2B5EF4-FFF2-40B4-BE49-F238E27FC236}">
                          <a16:creationId xmlns:a16="http://schemas.microsoft.com/office/drawing/2014/main" id="{3A9093A9-7513-4230-929F-8D091560D039}"/>
                        </a:ext>
                      </a:extLst>
                    </p:cNvPr>
                    <p:cNvCxnSpPr/>
                    <p:nvPr/>
                  </p:nvCxnSpPr>
                  <p:spPr>
                    <a:xfrm flipV="1">
                      <a:off x="9487440" y="4675445"/>
                      <a:ext cx="0" cy="640079"/>
                    </a:xfrm>
                    <a:prstGeom prst="line">
                      <a:avLst/>
                    </a:prstGeom>
                    <a:noFill/>
                    <a:ln w="25400" cap="flat" cmpd="sng" algn="ctr">
                      <a:solidFill>
                        <a:srgbClr val="353535">
                          <a:lumMod val="40000"/>
                          <a:lumOff val="60000"/>
                        </a:srgbClr>
                      </a:solidFill>
                      <a:prstDash val="solid"/>
                      <a:headEnd type="none"/>
                      <a:tailEnd type="none"/>
                    </a:ln>
                    <a:effectLst/>
                  </p:spPr>
                </p:cxnSp>
                <p:cxnSp>
                  <p:nvCxnSpPr>
                    <p:cNvPr id="64" name="Straight Connector 63">
                      <a:extLst>
                        <a:ext uri="{FF2B5EF4-FFF2-40B4-BE49-F238E27FC236}">
                          <a16:creationId xmlns:a16="http://schemas.microsoft.com/office/drawing/2014/main" id="{665EC5C2-071C-4A87-9940-E5D3A8D0AAA2}"/>
                        </a:ext>
                      </a:extLst>
                    </p:cNvPr>
                    <p:cNvCxnSpPr/>
                    <p:nvPr/>
                  </p:nvCxnSpPr>
                  <p:spPr>
                    <a:xfrm flipV="1">
                      <a:off x="11157041" y="4675445"/>
                      <a:ext cx="0" cy="640079"/>
                    </a:xfrm>
                    <a:prstGeom prst="line">
                      <a:avLst/>
                    </a:prstGeom>
                    <a:noFill/>
                    <a:ln w="25400" cap="flat" cmpd="sng" algn="ctr">
                      <a:solidFill>
                        <a:srgbClr val="353535">
                          <a:lumMod val="40000"/>
                          <a:lumOff val="60000"/>
                        </a:srgbClr>
                      </a:solidFill>
                      <a:prstDash val="solid"/>
                      <a:headEnd type="none"/>
                      <a:tailEnd type="none"/>
                    </a:ln>
                    <a:effectLst/>
                  </p:spPr>
                </p:cxnSp>
              </p:grpSp>
              <p:grpSp>
                <p:nvGrpSpPr>
                  <p:cNvPr id="48" name="Group 47">
                    <a:extLst>
                      <a:ext uri="{FF2B5EF4-FFF2-40B4-BE49-F238E27FC236}">
                        <a16:creationId xmlns:a16="http://schemas.microsoft.com/office/drawing/2014/main" id="{A2626738-4B87-4E3F-ACDE-CD36F85FF1F2}"/>
                      </a:ext>
                    </a:extLst>
                  </p:cNvPr>
                  <p:cNvGrpSpPr/>
                  <p:nvPr/>
                </p:nvGrpSpPr>
                <p:grpSpPr>
                  <a:xfrm>
                    <a:off x="5608637" y="5678136"/>
                    <a:ext cx="5890118" cy="513438"/>
                    <a:chOff x="5608637" y="5678136"/>
                    <a:chExt cx="5890118" cy="513438"/>
                  </a:xfrm>
                </p:grpSpPr>
                <p:grpSp>
                  <p:nvGrpSpPr>
                    <p:cNvPr id="49" name="Group 48">
                      <a:extLst>
                        <a:ext uri="{FF2B5EF4-FFF2-40B4-BE49-F238E27FC236}">
                          <a16:creationId xmlns:a16="http://schemas.microsoft.com/office/drawing/2014/main" id="{DD35B14B-6014-4761-8D4D-D2B6946BE8F6}"/>
                        </a:ext>
                      </a:extLst>
                    </p:cNvPr>
                    <p:cNvGrpSpPr/>
                    <p:nvPr/>
                  </p:nvGrpSpPr>
                  <p:grpSpPr>
                    <a:xfrm>
                      <a:off x="5608637" y="5678136"/>
                      <a:ext cx="5890118" cy="433435"/>
                      <a:chOff x="5405523" y="5413979"/>
                      <a:chExt cx="5890118" cy="433435"/>
                    </a:xfrm>
                  </p:grpSpPr>
                  <p:sp>
                    <p:nvSpPr>
                      <p:cNvPr id="51" name="Freeform 5">
                        <a:extLst>
                          <a:ext uri="{FF2B5EF4-FFF2-40B4-BE49-F238E27FC236}">
                            <a16:creationId xmlns:a16="http://schemas.microsoft.com/office/drawing/2014/main" id="{906A2C2B-23A9-48F6-B9C5-42F1EAA5F1CD}"/>
                          </a:ext>
                        </a:extLst>
                      </p:cNvPr>
                      <p:cNvSpPr>
                        <a:spLocks noChangeAspect="1" noEditPoints="1"/>
                      </p:cNvSpPr>
                      <p:nvPr/>
                    </p:nvSpPr>
                    <p:spPr bwMode="black">
                      <a:xfrm>
                        <a:off x="5405523" y="5495294"/>
                        <a:ext cx="1259212" cy="252411"/>
                      </a:xfrm>
                      <a:custGeom>
                        <a:avLst/>
                        <a:gdLst>
                          <a:gd name="T0" fmla="*/ 437 w 1686"/>
                          <a:gd name="T1" fmla="*/ 261 h 336"/>
                          <a:gd name="T2" fmla="*/ 516 w 1686"/>
                          <a:gd name="T3" fmla="*/ 200 h 336"/>
                          <a:gd name="T4" fmla="*/ 501 w 1686"/>
                          <a:gd name="T5" fmla="*/ 64 h 336"/>
                          <a:gd name="T6" fmla="*/ 462 w 1686"/>
                          <a:gd name="T7" fmla="*/ 116 h 336"/>
                          <a:gd name="T8" fmla="*/ 549 w 1686"/>
                          <a:gd name="T9" fmla="*/ 218 h 336"/>
                          <a:gd name="T10" fmla="*/ 613 w 1686"/>
                          <a:gd name="T11" fmla="*/ 155 h 336"/>
                          <a:gd name="T12" fmla="*/ 602 w 1686"/>
                          <a:gd name="T13" fmla="*/ 56 h 336"/>
                          <a:gd name="T14" fmla="*/ 698 w 1686"/>
                          <a:gd name="T15" fmla="*/ 269 h 336"/>
                          <a:gd name="T16" fmla="*/ 768 w 1686"/>
                          <a:gd name="T17" fmla="*/ 273 h 336"/>
                          <a:gd name="T18" fmla="*/ 783 w 1686"/>
                          <a:gd name="T19" fmla="*/ 142 h 336"/>
                          <a:gd name="T20" fmla="*/ 836 w 1686"/>
                          <a:gd name="T21" fmla="*/ 176 h 336"/>
                          <a:gd name="T22" fmla="*/ 745 w 1686"/>
                          <a:gd name="T23" fmla="*/ 229 h 336"/>
                          <a:gd name="T24" fmla="*/ 813 w 1686"/>
                          <a:gd name="T25" fmla="*/ 196 h 336"/>
                          <a:gd name="T26" fmla="*/ 894 w 1686"/>
                          <a:gd name="T27" fmla="*/ 269 h 336"/>
                          <a:gd name="T28" fmla="*/ 895 w 1686"/>
                          <a:gd name="T29" fmla="*/ 155 h 336"/>
                          <a:gd name="T30" fmla="*/ 1075 w 1686"/>
                          <a:gd name="T31" fmla="*/ 203 h 336"/>
                          <a:gd name="T32" fmla="*/ 1064 w 1686"/>
                          <a:gd name="T33" fmla="*/ 259 h 336"/>
                          <a:gd name="T34" fmla="*/ 982 w 1686"/>
                          <a:gd name="T35" fmla="*/ 132 h 336"/>
                          <a:gd name="T36" fmla="*/ 1051 w 1686"/>
                          <a:gd name="T37" fmla="*/ 184 h 336"/>
                          <a:gd name="T38" fmla="*/ 1051 w 1686"/>
                          <a:gd name="T39" fmla="*/ 184 h 336"/>
                          <a:gd name="T40" fmla="*/ 1127 w 1686"/>
                          <a:gd name="T41" fmla="*/ 269 h 336"/>
                          <a:gd name="T42" fmla="*/ 1227 w 1686"/>
                          <a:gd name="T43" fmla="*/ 128 h 336"/>
                          <a:gd name="T44" fmla="*/ 1152 w 1686"/>
                          <a:gd name="T45" fmla="*/ 172 h 336"/>
                          <a:gd name="T46" fmla="*/ 1302 w 1686"/>
                          <a:gd name="T47" fmla="*/ 273 h 336"/>
                          <a:gd name="T48" fmla="*/ 1356 w 1686"/>
                          <a:gd name="T49" fmla="*/ 142 h 336"/>
                          <a:gd name="T50" fmla="*/ 1269 w 1686"/>
                          <a:gd name="T51" fmla="*/ 156 h 336"/>
                          <a:gd name="T52" fmla="*/ 1351 w 1686"/>
                          <a:gd name="T53" fmla="*/ 198 h 336"/>
                          <a:gd name="T54" fmla="*/ 1399 w 1686"/>
                          <a:gd name="T55" fmla="*/ 74 h 336"/>
                          <a:gd name="T56" fmla="*/ 1425 w 1686"/>
                          <a:gd name="T57" fmla="*/ 269 h 336"/>
                          <a:gd name="T58" fmla="*/ 1584 w 1686"/>
                          <a:gd name="T59" fmla="*/ 269 h 336"/>
                          <a:gd name="T60" fmla="*/ 1487 w 1686"/>
                          <a:gd name="T61" fmla="*/ 187 h 336"/>
                          <a:gd name="T62" fmla="*/ 1487 w 1686"/>
                          <a:gd name="T63" fmla="*/ 149 h 336"/>
                          <a:gd name="T64" fmla="*/ 1584 w 1686"/>
                          <a:gd name="T65" fmla="*/ 269 h 336"/>
                          <a:gd name="T66" fmla="*/ 1602 w 1686"/>
                          <a:gd name="T67" fmla="*/ 145 h 336"/>
                          <a:gd name="T68" fmla="*/ 1650 w 1686"/>
                          <a:gd name="T69" fmla="*/ 125 h 336"/>
                          <a:gd name="T70" fmla="*/ 1655 w 1686"/>
                          <a:gd name="T71" fmla="*/ 247 h 336"/>
                          <a:gd name="T72" fmla="*/ 0 w 1686"/>
                          <a:gd name="T73" fmla="*/ 301 h 336"/>
                          <a:gd name="T74" fmla="*/ 85 w 1686"/>
                          <a:gd name="T75" fmla="*/ 99 h 336"/>
                          <a:gd name="T76" fmla="*/ 58 w 1686"/>
                          <a:gd name="T77" fmla="*/ 123 h 336"/>
                          <a:gd name="T78" fmla="*/ 68 w 1686"/>
                          <a:gd name="T79" fmla="*/ 170 h 336"/>
                          <a:gd name="T80" fmla="*/ 93 w 1686"/>
                          <a:gd name="T81" fmla="*/ 189 h 336"/>
                          <a:gd name="T82" fmla="*/ 98 w 1686"/>
                          <a:gd name="T83" fmla="*/ 204 h 336"/>
                          <a:gd name="T84" fmla="*/ 90 w 1686"/>
                          <a:gd name="T85" fmla="*/ 214 h 336"/>
                          <a:gd name="T86" fmla="*/ 62 w 1686"/>
                          <a:gd name="T87" fmla="*/ 206 h 336"/>
                          <a:gd name="T88" fmla="*/ 74 w 1686"/>
                          <a:gd name="T89" fmla="*/ 238 h 336"/>
                          <a:gd name="T90" fmla="*/ 115 w 1686"/>
                          <a:gd name="T91" fmla="*/ 227 h 336"/>
                          <a:gd name="T92" fmla="*/ 124 w 1686"/>
                          <a:gd name="T93" fmla="*/ 192 h 336"/>
                          <a:gd name="T94" fmla="*/ 108 w 1686"/>
                          <a:gd name="T95" fmla="*/ 165 h 336"/>
                          <a:gd name="T96" fmla="*/ 85 w 1686"/>
                          <a:gd name="T97" fmla="*/ 149 h 336"/>
                          <a:gd name="T98" fmla="*/ 79 w 1686"/>
                          <a:gd name="T99" fmla="*/ 136 h 336"/>
                          <a:gd name="T100" fmla="*/ 86 w 1686"/>
                          <a:gd name="T101" fmla="*/ 124 h 336"/>
                          <a:gd name="T102" fmla="*/ 107 w 1686"/>
                          <a:gd name="T103" fmla="*/ 124 h 336"/>
                          <a:gd name="T104" fmla="*/ 107 w 1686"/>
                          <a:gd name="T105" fmla="*/ 98 h 336"/>
                          <a:gd name="T106" fmla="*/ 270 w 1686"/>
                          <a:gd name="T107" fmla="*/ 86 h 336"/>
                          <a:gd name="T108" fmla="*/ 238 w 1686"/>
                          <a:gd name="T109" fmla="*/ 113 h 336"/>
                          <a:gd name="T110" fmla="*/ 262 w 1686"/>
                          <a:gd name="T111" fmla="*/ 235 h 336"/>
                          <a:gd name="T112" fmla="*/ 270 w 1686"/>
                          <a:gd name="T113" fmla="*/ 257 h 336"/>
                          <a:gd name="T114" fmla="*/ 324 w 1686"/>
                          <a:gd name="T115" fmla="*/ 135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686" h="336">
                            <a:moveTo>
                              <a:pt x="549" y="218"/>
                            </a:moveTo>
                            <a:cubicBezTo>
                              <a:pt x="549" y="235"/>
                              <a:pt x="543" y="249"/>
                              <a:pt x="531" y="258"/>
                            </a:cubicBezTo>
                            <a:cubicBezTo>
                              <a:pt x="519" y="268"/>
                              <a:pt x="503" y="273"/>
                              <a:pt x="482" y="273"/>
                            </a:cubicBezTo>
                            <a:cubicBezTo>
                              <a:pt x="475" y="273"/>
                              <a:pt x="466" y="272"/>
                              <a:pt x="457" y="269"/>
                            </a:cubicBezTo>
                            <a:cubicBezTo>
                              <a:pt x="447" y="267"/>
                              <a:pt x="441" y="264"/>
                              <a:pt x="437" y="261"/>
                            </a:cubicBezTo>
                            <a:cubicBezTo>
                              <a:pt x="437" y="233"/>
                              <a:pt x="437" y="233"/>
                              <a:pt x="437" y="233"/>
                            </a:cubicBezTo>
                            <a:cubicBezTo>
                              <a:pt x="442" y="238"/>
                              <a:pt x="450" y="243"/>
                              <a:pt x="459" y="246"/>
                            </a:cubicBezTo>
                            <a:cubicBezTo>
                              <a:pt x="469" y="250"/>
                              <a:pt x="477" y="251"/>
                              <a:pt x="485" y="251"/>
                            </a:cubicBezTo>
                            <a:cubicBezTo>
                              <a:pt x="511" y="251"/>
                              <a:pt x="524" y="241"/>
                              <a:pt x="524" y="221"/>
                            </a:cubicBezTo>
                            <a:cubicBezTo>
                              <a:pt x="524" y="213"/>
                              <a:pt x="521" y="206"/>
                              <a:pt x="516" y="200"/>
                            </a:cubicBezTo>
                            <a:cubicBezTo>
                              <a:pt x="510" y="193"/>
                              <a:pt x="499" y="186"/>
                              <a:pt x="482" y="176"/>
                            </a:cubicBezTo>
                            <a:cubicBezTo>
                              <a:pt x="465" y="166"/>
                              <a:pt x="454" y="157"/>
                              <a:pt x="447" y="149"/>
                            </a:cubicBezTo>
                            <a:cubicBezTo>
                              <a:pt x="440" y="141"/>
                              <a:pt x="437" y="130"/>
                              <a:pt x="437" y="118"/>
                            </a:cubicBezTo>
                            <a:cubicBezTo>
                              <a:pt x="437" y="102"/>
                              <a:pt x="443" y="89"/>
                              <a:pt x="455" y="79"/>
                            </a:cubicBezTo>
                            <a:cubicBezTo>
                              <a:pt x="467" y="69"/>
                              <a:pt x="482" y="64"/>
                              <a:pt x="501" y="64"/>
                            </a:cubicBezTo>
                            <a:cubicBezTo>
                              <a:pt x="519" y="64"/>
                              <a:pt x="532" y="67"/>
                              <a:pt x="541" y="71"/>
                            </a:cubicBezTo>
                            <a:cubicBezTo>
                              <a:pt x="541" y="98"/>
                              <a:pt x="541" y="98"/>
                              <a:pt x="541" y="98"/>
                            </a:cubicBezTo>
                            <a:cubicBezTo>
                              <a:pt x="530" y="90"/>
                              <a:pt x="517" y="86"/>
                              <a:pt x="500" y="86"/>
                            </a:cubicBezTo>
                            <a:cubicBezTo>
                              <a:pt x="489" y="86"/>
                              <a:pt x="479" y="88"/>
                              <a:pt x="472" y="94"/>
                            </a:cubicBezTo>
                            <a:cubicBezTo>
                              <a:pt x="465" y="99"/>
                              <a:pt x="462" y="107"/>
                              <a:pt x="462" y="116"/>
                            </a:cubicBezTo>
                            <a:cubicBezTo>
                              <a:pt x="462" y="123"/>
                              <a:pt x="463" y="128"/>
                              <a:pt x="465" y="132"/>
                            </a:cubicBezTo>
                            <a:cubicBezTo>
                              <a:pt x="467" y="136"/>
                              <a:pt x="471" y="140"/>
                              <a:pt x="476" y="144"/>
                            </a:cubicBezTo>
                            <a:cubicBezTo>
                              <a:pt x="481" y="148"/>
                              <a:pt x="489" y="153"/>
                              <a:pt x="501" y="160"/>
                            </a:cubicBezTo>
                            <a:cubicBezTo>
                              <a:pt x="519" y="170"/>
                              <a:pt x="531" y="179"/>
                              <a:pt x="538" y="188"/>
                            </a:cubicBezTo>
                            <a:cubicBezTo>
                              <a:pt x="546" y="197"/>
                              <a:pt x="549" y="207"/>
                              <a:pt x="549" y="218"/>
                            </a:cubicBezTo>
                            <a:close/>
                            <a:moveTo>
                              <a:pt x="698" y="269"/>
                            </a:moveTo>
                            <a:cubicBezTo>
                              <a:pt x="675" y="269"/>
                              <a:pt x="675" y="269"/>
                              <a:pt x="675" y="269"/>
                            </a:cubicBezTo>
                            <a:cubicBezTo>
                              <a:pt x="675" y="186"/>
                              <a:pt x="675" y="186"/>
                              <a:pt x="675" y="186"/>
                            </a:cubicBezTo>
                            <a:cubicBezTo>
                              <a:pt x="675" y="156"/>
                              <a:pt x="664" y="142"/>
                              <a:pt x="641" y="142"/>
                            </a:cubicBezTo>
                            <a:cubicBezTo>
                              <a:pt x="630" y="142"/>
                              <a:pt x="620" y="146"/>
                              <a:pt x="613" y="155"/>
                            </a:cubicBezTo>
                            <a:cubicBezTo>
                              <a:pt x="605" y="163"/>
                              <a:pt x="602" y="174"/>
                              <a:pt x="602" y="188"/>
                            </a:cubicBezTo>
                            <a:cubicBezTo>
                              <a:pt x="602" y="269"/>
                              <a:pt x="602" y="269"/>
                              <a:pt x="602" y="269"/>
                            </a:cubicBezTo>
                            <a:cubicBezTo>
                              <a:pt x="578" y="269"/>
                              <a:pt x="578" y="269"/>
                              <a:pt x="578" y="269"/>
                            </a:cubicBezTo>
                            <a:cubicBezTo>
                              <a:pt x="578" y="56"/>
                              <a:pt x="578" y="56"/>
                              <a:pt x="578" y="56"/>
                            </a:cubicBezTo>
                            <a:cubicBezTo>
                              <a:pt x="602" y="56"/>
                              <a:pt x="602" y="56"/>
                              <a:pt x="602" y="56"/>
                            </a:cubicBezTo>
                            <a:cubicBezTo>
                              <a:pt x="602" y="149"/>
                              <a:pt x="602" y="149"/>
                              <a:pt x="602" y="149"/>
                            </a:cubicBezTo>
                            <a:cubicBezTo>
                              <a:pt x="602" y="149"/>
                              <a:pt x="602" y="149"/>
                              <a:pt x="602" y="149"/>
                            </a:cubicBezTo>
                            <a:cubicBezTo>
                              <a:pt x="613" y="131"/>
                              <a:pt x="629" y="122"/>
                              <a:pt x="649" y="122"/>
                            </a:cubicBezTo>
                            <a:cubicBezTo>
                              <a:pt x="682" y="122"/>
                              <a:pt x="698" y="141"/>
                              <a:pt x="698" y="181"/>
                            </a:cubicBezTo>
                            <a:lnTo>
                              <a:pt x="698" y="269"/>
                            </a:lnTo>
                            <a:close/>
                            <a:moveTo>
                              <a:pt x="836" y="269"/>
                            </a:moveTo>
                            <a:cubicBezTo>
                              <a:pt x="813" y="269"/>
                              <a:pt x="813" y="269"/>
                              <a:pt x="813" y="269"/>
                            </a:cubicBezTo>
                            <a:cubicBezTo>
                              <a:pt x="813" y="247"/>
                              <a:pt x="813" y="247"/>
                              <a:pt x="813" y="247"/>
                            </a:cubicBezTo>
                            <a:cubicBezTo>
                              <a:pt x="812" y="247"/>
                              <a:pt x="812" y="247"/>
                              <a:pt x="812" y="247"/>
                            </a:cubicBezTo>
                            <a:cubicBezTo>
                              <a:pt x="802" y="264"/>
                              <a:pt x="787" y="273"/>
                              <a:pt x="768" y="273"/>
                            </a:cubicBezTo>
                            <a:cubicBezTo>
                              <a:pt x="754" y="273"/>
                              <a:pt x="743" y="269"/>
                              <a:pt x="734" y="262"/>
                            </a:cubicBezTo>
                            <a:cubicBezTo>
                              <a:pt x="726" y="254"/>
                              <a:pt x="722" y="244"/>
                              <a:pt x="722" y="231"/>
                            </a:cubicBezTo>
                            <a:cubicBezTo>
                              <a:pt x="722" y="204"/>
                              <a:pt x="738" y="189"/>
                              <a:pt x="769" y="184"/>
                            </a:cubicBezTo>
                            <a:cubicBezTo>
                              <a:pt x="813" y="178"/>
                              <a:pt x="813" y="178"/>
                              <a:pt x="813" y="178"/>
                            </a:cubicBezTo>
                            <a:cubicBezTo>
                              <a:pt x="813" y="154"/>
                              <a:pt x="803" y="142"/>
                              <a:pt x="783" y="142"/>
                            </a:cubicBezTo>
                            <a:cubicBezTo>
                              <a:pt x="766" y="142"/>
                              <a:pt x="750" y="147"/>
                              <a:pt x="736" y="159"/>
                            </a:cubicBezTo>
                            <a:cubicBezTo>
                              <a:pt x="736" y="135"/>
                              <a:pt x="736" y="135"/>
                              <a:pt x="736" y="135"/>
                            </a:cubicBezTo>
                            <a:cubicBezTo>
                              <a:pt x="740" y="132"/>
                              <a:pt x="747" y="129"/>
                              <a:pt x="758" y="126"/>
                            </a:cubicBezTo>
                            <a:cubicBezTo>
                              <a:pt x="768" y="123"/>
                              <a:pt x="777" y="122"/>
                              <a:pt x="785" y="122"/>
                            </a:cubicBezTo>
                            <a:cubicBezTo>
                              <a:pt x="819" y="122"/>
                              <a:pt x="836" y="140"/>
                              <a:pt x="836" y="176"/>
                            </a:cubicBezTo>
                            <a:lnTo>
                              <a:pt x="836" y="269"/>
                            </a:lnTo>
                            <a:close/>
                            <a:moveTo>
                              <a:pt x="813" y="196"/>
                            </a:moveTo>
                            <a:cubicBezTo>
                              <a:pt x="778" y="201"/>
                              <a:pt x="778" y="201"/>
                              <a:pt x="778" y="201"/>
                            </a:cubicBezTo>
                            <a:cubicBezTo>
                              <a:pt x="766" y="203"/>
                              <a:pt x="757" y="206"/>
                              <a:pt x="753" y="210"/>
                            </a:cubicBezTo>
                            <a:cubicBezTo>
                              <a:pt x="748" y="214"/>
                              <a:pt x="745" y="220"/>
                              <a:pt x="745" y="229"/>
                            </a:cubicBezTo>
                            <a:cubicBezTo>
                              <a:pt x="745" y="236"/>
                              <a:pt x="748" y="242"/>
                              <a:pt x="753" y="247"/>
                            </a:cubicBezTo>
                            <a:cubicBezTo>
                              <a:pt x="758" y="251"/>
                              <a:pt x="765" y="253"/>
                              <a:pt x="773" y="253"/>
                            </a:cubicBezTo>
                            <a:cubicBezTo>
                              <a:pt x="784" y="253"/>
                              <a:pt x="794" y="249"/>
                              <a:pt x="801" y="241"/>
                            </a:cubicBezTo>
                            <a:cubicBezTo>
                              <a:pt x="809" y="233"/>
                              <a:pt x="813" y="223"/>
                              <a:pt x="813" y="211"/>
                            </a:cubicBezTo>
                            <a:lnTo>
                              <a:pt x="813" y="196"/>
                            </a:lnTo>
                            <a:close/>
                            <a:moveTo>
                              <a:pt x="946" y="149"/>
                            </a:moveTo>
                            <a:cubicBezTo>
                              <a:pt x="942" y="146"/>
                              <a:pt x="936" y="144"/>
                              <a:pt x="929" y="144"/>
                            </a:cubicBezTo>
                            <a:cubicBezTo>
                              <a:pt x="919" y="144"/>
                              <a:pt x="910" y="149"/>
                              <a:pt x="904" y="158"/>
                            </a:cubicBezTo>
                            <a:cubicBezTo>
                              <a:pt x="898" y="168"/>
                              <a:pt x="894" y="181"/>
                              <a:pt x="894" y="196"/>
                            </a:cubicBezTo>
                            <a:cubicBezTo>
                              <a:pt x="894" y="269"/>
                              <a:pt x="894" y="269"/>
                              <a:pt x="894" y="269"/>
                            </a:cubicBezTo>
                            <a:cubicBezTo>
                              <a:pt x="871" y="269"/>
                              <a:pt x="871" y="269"/>
                              <a:pt x="871" y="269"/>
                            </a:cubicBezTo>
                            <a:cubicBezTo>
                              <a:pt x="871" y="125"/>
                              <a:pt x="871" y="125"/>
                              <a:pt x="871" y="125"/>
                            </a:cubicBezTo>
                            <a:cubicBezTo>
                              <a:pt x="894" y="125"/>
                              <a:pt x="894" y="125"/>
                              <a:pt x="894" y="125"/>
                            </a:cubicBezTo>
                            <a:cubicBezTo>
                              <a:pt x="894" y="155"/>
                              <a:pt x="894" y="155"/>
                              <a:pt x="894" y="155"/>
                            </a:cubicBezTo>
                            <a:cubicBezTo>
                              <a:pt x="895" y="155"/>
                              <a:pt x="895" y="155"/>
                              <a:pt x="895" y="155"/>
                            </a:cubicBezTo>
                            <a:cubicBezTo>
                              <a:pt x="898" y="145"/>
                              <a:pt x="903" y="137"/>
                              <a:pt x="910" y="131"/>
                            </a:cubicBezTo>
                            <a:cubicBezTo>
                              <a:pt x="916" y="126"/>
                              <a:pt x="924" y="123"/>
                              <a:pt x="933" y="123"/>
                            </a:cubicBezTo>
                            <a:cubicBezTo>
                              <a:pt x="939" y="123"/>
                              <a:pt x="943" y="123"/>
                              <a:pt x="946" y="125"/>
                            </a:cubicBezTo>
                            <a:lnTo>
                              <a:pt x="946" y="149"/>
                            </a:lnTo>
                            <a:close/>
                            <a:moveTo>
                              <a:pt x="1075" y="203"/>
                            </a:moveTo>
                            <a:cubicBezTo>
                              <a:pt x="973" y="203"/>
                              <a:pt x="973" y="203"/>
                              <a:pt x="973" y="203"/>
                            </a:cubicBezTo>
                            <a:cubicBezTo>
                              <a:pt x="973" y="219"/>
                              <a:pt x="978" y="232"/>
                              <a:pt x="986" y="240"/>
                            </a:cubicBezTo>
                            <a:cubicBezTo>
                              <a:pt x="994" y="249"/>
                              <a:pt x="1005" y="253"/>
                              <a:pt x="1020" y="253"/>
                            </a:cubicBezTo>
                            <a:cubicBezTo>
                              <a:pt x="1036" y="253"/>
                              <a:pt x="1051" y="248"/>
                              <a:pt x="1064" y="237"/>
                            </a:cubicBezTo>
                            <a:cubicBezTo>
                              <a:pt x="1064" y="259"/>
                              <a:pt x="1064" y="259"/>
                              <a:pt x="1064" y="259"/>
                            </a:cubicBezTo>
                            <a:cubicBezTo>
                              <a:pt x="1052" y="268"/>
                              <a:pt x="1035" y="273"/>
                              <a:pt x="1014" y="273"/>
                            </a:cubicBezTo>
                            <a:cubicBezTo>
                              <a:pt x="994" y="273"/>
                              <a:pt x="978" y="266"/>
                              <a:pt x="966" y="253"/>
                            </a:cubicBezTo>
                            <a:cubicBezTo>
                              <a:pt x="955" y="240"/>
                              <a:pt x="949" y="221"/>
                              <a:pt x="949" y="198"/>
                            </a:cubicBezTo>
                            <a:cubicBezTo>
                              <a:pt x="949" y="184"/>
                              <a:pt x="952" y="171"/>
                              <a:pt x="958" y="159"/>
                            </a:cubicBezTo>
                            <a:cubicBezTo>
                              <a:pt x="963" y="147"/>
                              <a:pt x="971" y="138"/>
                              <a:pt x="982" y="132"/>
                            </a:cubicBezTo>
                            <a:cubicBezTo>
                              <a:pt x="992" y="125"/>
                              <a:pt x="1003" y="122"/>
                              <a:pt x="1015" y="122"/>
                            </a:cubicBezTo>
                            <a:cubicBezTo>
                              <a:pt x="1034" y="122"/>
                              <a:pt x="1048" y="128"/>
                              <a:pt x="1059" y="140"/>
                            </a:cubicBezTo>
                            <a:cubicBezTo>
                              <a:pt x="1069" y="152"/>
                              <a:pt x="1075" y="169"/>
                              <a:pt x="1075" y="191"/>
                            </a:cubicBezTo>
                            <a:lnTo>
                              <a:pt x="1075" y="203"/>
                            </a:lnTo>
                            <a:close/>
                            <a:moveTo>
                              <a:pt x="1051" y="184"/>
                            </a:moveTo>
                            <a:cubicBezTo>
                              <a:pt x="1051" y="170"/>
                              <a:pt x="1048" y="160"/>
                              <a:pt x="1041" y="153"/>
                            </a:cubicBezTo>
                            <a:cubicBezTo>
                              <a:pt x="1035" y="145"/>
                              <a:pt x="1026" y="142"/>
                              <a:pt x="1015" y="142"/>
                            </a:cubicBezTo>
                            <a:cubicBezTo>
                              <a:pt x="1004" y="142"/>
                              <a:pt x="995" y="145"/>
                              <a:pt x="988" y="153"/>
                            </a:cubicBezTo>
                            <a:cubicBezTo>
                              <a:pt x="980" y="161"/>
                              <a:pt x="975" y="171"/>
                              <a:pt x="973" y="184"/>
                            </a:cubicBezTo>
                            <a:lnTo>
                              <a:pt x="1051" y="184"/>
                            </a:lnTo>
                            <a:close/>
                            <a:moveTo>
                              <a:pt x="1227" y="128"/>
                            </a:moveTo>
                            <a:cubicBezTo>
                              <a:pt x="1227" y="147"/>
                              <a:pt x="1220" y="163"/>
                              <a:pt x="1207" y="175"/>
                            </a:cubicBezTo>
                            <a:cubicBezTo>
                              <a:pt x="1193" y="187"/>
                              <a:pt x="1176" y="193"/>
                              <a:pt x="1154" y="193"/>
                            </a:cubicBezTo>
                            <a:cubicBezTo>
                              <a:pt x="1127" y="193"/>
                              <a:pt x="1127" y="193"/>
                              <a:pt x="1127" y="193"/>
                            </a:cubicBezTo>
                            <a:cubicBezTo>
                              <a:pt x="1127" y="269"/>
                              <a:pt x="1127" y="269"/>
                              <a:pt x="1127" y="269"/>
                            </a:cubicBezTo>
                            <a:cubicBezTo>
                              <a:pt x="1104" y="269"/>
                              <a:pt x="1104" y="269"/>
                              <a:pt x="1104" y="269"/>
                            </a:cubicBezTo>
                            <a:cubicBezTo>
                              <a:pt x="1104" y="68"/>
                              <a:pt x="1104" y="68"/>
                              <a:pt x="1104" y="68"/>
                            </a:cubicBezTo>
                            <a:cubicBezTo>
                              <a:pt x="1159" y="68"/>
                              <a:pt x="1159" y="68"/>
                              <a:pt x="1159" y="68"/>
                            </a:cubicBezTo>
                            <a:cubicBezTo>
                              <a:pt x="1181" y="68"/>
                              <a:pt x="1197" y="73"/>
                              <a:pt x="1209" y="83"/>
                            </a:cubicBezTo>
                            <a:cubicBezTo>
                              <a:pt x="1221" y="94"/>
                              <a:pt x="1227" y="109"/>
                              <a:pt x="1227" y="128"/>
                            </a:cubicBezTo>
                            <a:close/>
                            <a:moveTo>
                              <a:pt x="1202" y="129"/>
                            </a:moveTo>
                            <a:cubicBezTo>
                              <a:pt x="1202" y="102"/>
                              <a:pt x="1186" y="89"/>
                              <a:pt x="1155" y="89"/>
                            </a:cubicBezTo>
                            <a:cubicBezTo>
                              <a:pt x="1127" y="89"/>
                              <a:pt x="1127" y="89"/>
                              <a:pt x="1127" y="89"/>
                            </a:cubicBezTo>
                            <a:cubicBezTo>
                              <a:pt x="1127" y="172"/>
                              <a:pt x="1127" y="172"/>
                              <a:pt x="1127" y="172"/>
                            </a:cubicBezTo>
                            <a:cubicBezTo>
                              <a:pt x="1152" y="172"/>
                              <a:pt x="1152" y="172"/>
                              <a:pt x="1152" y="172"/>
                            </a:cubicBezTo>
                            <a:cubicBezTo>
                              <a:pt x="1168" y="172"/>
                              <a:pt x="1181" y="168"/>
                              <a:pt x="1189" y="161"/>
                            </a:cubicBezTo>
                            <a:cubicBezTo>
                              <a:pt x="1198" y="153"/>
                              <a:pt x="1202" y="143"/>
                              <a:pt x="1202" y="129"/>
                            </a:cubicBezTo>
                            <a:close/>
                            <a:moveTo>
                              <a:pt x="1374" y="197"/>
                            </a:moveTo>
                            <a:cubicBezTo>
                              <a:pt x="1374" y="220"/>
                              <a:pt x="1368" y="238"/>
                              <a:pt x="1355" y="252"/>
                            </a:cubicBezTo>
                            <a:cubicBezTo>
                              <a:pt x="1342" y="266"/>
                              <a:pt x="1324" y="273"/>
                              <a:pt x="1302" y="273"/>
                            </a:cubicBezTo>
                            <a:cubicBezTo>
                              <a:pt x="1281" y="273"/>
                              <a:pt x="1264" y="266"/>
                              <a:pt x="1251" y="253"/>
                            </a:cubicBezTo>
                            <a:cubicBezTo>
                              <a:pt x="1239" y="239"/>
                              <a:pt x="1232" y="221"/>
                              <a:pt x="1232" y="199"/>
                            </a:cubicBezTo>
                            <a:cubicBezTo>
                              <a:pt x="1232" y="175"/>
                              <a:pt x="1239" y="156"/>
                              <a:pt x="1252" y="143"/>
                            </a:cubicBezTo>
                            <a:cubicBezTo>
                              <a:pt x="1265" y="129"/>
                              <a:pt x="1283" y="122"/>
                              <a:pt x="1306" y="122"/>
                            </a:cubicBezTo>
                            <a:cubicBezTo>
                              <a:pt x="1327" y="122"/>
                              <a:pt x="1344" y="128"/>
                              <a:pt x="1356" y="142"/>
                            </a:cubicBezTo>
                            <a:cubicBezTo>
                              <a:pt x="1368" y="155"/>
                              <a:pt x="1374" y="174"/>
                              <a:pt x="1374" y="197"/>
                            </a:cubicBezTo>
                            <a:close/>
                            <a:moveTo>
                              <a:pt x="1351" y="198"/>
                            </a:moveTo>
                            <a:cubicBezTo>
                              <a:pt x="1351" y="180"/>
                              <a:pt x="1347" y="166"/>
                              <a:pt x="1339" y="156"/>
                            </a:cubicBezTo>
                            <a:cubicBezTo>
                              <a:pt x="1331" y="146"/>
                              <a:pt x="1319" y="142"/>
                              <a:pt x="1304" y="142"/>
                            </a:cubicBezTo>
                            <a:cubicBezTo>
                              <a:pt x="1289" y="142"/>
                              <a:pt x="1278" y="146"/>
                              <a:pt x="1269" y="156"/>
                            </a:cubicBezTo>
                            <a:cubicBezTo>
                              <a:pt x="1260" y="166"/>
                              <a:pt x="1256" y="180"/>
                              <a:pt x="1256" y="198"/>
                            </a:cubicBezTo>
                            <a:cubicBezTo>
                              <a:pt x="1256" y="215"/>
                              <a:pt x="1260" y="229"/>
                              <a:pt x="1269" y="239"/>
                            </a:cubicBezTo>
                            <a:cubicBezTo>
                              <a:pt x="1278" y="248"/>
                              <a:pt x="1289" y="253"/>
                              <a:pt x="1304" y="253"/>
                            </a:cubicBezTo>
                            <a:cubicBezTo>
                              <a:pt x="1319" y="253"/>
                              <a:pt x="1331" y="248"/>
                              <a:pt x="1339" y="239"/>
                            </a:cubicBezTo>
                            <a:cubicBezTo>
                              <a:pt x="1347" y="229"/>
                              <a:pt x="1351" y="216"/>
                              <a:pt x="1351" y="198"/>
                            </a:cubicBezTo>
                            <a:close/>
                            <a:moveTo>
                              <a:pt x="1429" y="74"/>
                            </a:moveTo>
                            <a:cubicBezTo>
                              <a:pt x="1429" y="78"/>
                              <a:pt x="1428" y="82"/>
                              <a:pt x="1425" y="84"/>
                            </a:cubicBezTo>
                            <a:cubicBezTo>
                              <a:pt x="1422" y="87"/>
                              <a:pt x="1418" y="89"/>
                              <a:pt x="1414" y="89"/>
                            </a:cubicBezTo>
                            <a:cubicBezTo>
                              <a:pt x="1410" y="89"/>
                              <a:pt x="1406" y="87"/>
                              <a:pt x="1403" y="85"/>
                            </a:cubicBezTo>
                            <a:cubicBezTo>
                              <a:pt x="1400" y="82"/>
                              <a:pt x="1399" y="78"/>
                              <a:pt x="1399" y="74"/>
                            </a:cubicBezTo>
                            <a:cubicBezTo>
                              <a:pt x="1399" y="70"/>
                              <a:pt x="1400" y="66"/>
                              <a:pt x="1403" y="63"/>
                            </a:cubicBezTo>
                            <a:cubicBezTo>
                              <a:pt x="1406" y="60"/>
                              <a:pt x="1410" y="59"/>
                              <a:pt x="1414" y="59"/>
                            </a:cubicBezTo>
                            <a:cubicBezTo>
                              <a:pt x="1418" y="59"/>
                              <a:pt x="1422" y="60"/>
                              <a:pt x="1425" y="63"/>
                            </a:cubicBezTo>
                            <a:cubicBezTo>
                              <a:pt x="1428" y="66"/>
                              <a:pt x="1429" y="70"/>
                              <a:pt x="1429" y="74"/>
                            </a:cubicBezTo>
                            <a:close/>
                            <a:moveTo>
                              <a:pt x="1425" y="269"/>
                            </a:moveTo>
                            <a:cubicBezTo>
                              <a:pt x="1402" y="269"/>
                              <a:pt x="1402" y="269"/>
                              <a:pt x="1402" y="269"/>
                            </a:cubicBezTo>
                            <a:cubicBezTo>
                              <a:pt x="1402" y="125"/>
                              <a:pt x="1402" y="125"/>
                              <a:pt x="1402" y="125"/>
                            </a:cubicBezTo>
                            <a:cubicBezTo>
                              <a:pt x="1425" y="125"/>
                              <a:pt x="1425" y="125"/>
                              <a:pt x="1425" y="125"/>
                            </a:cubicBezTo>
                            <a:lnTo>
                              <a:pt x="1425" y="269"/>
                            </a:lnTo>
                            <a:close/>
                            <a:moveTo>
                              <a:pt x="1584" y="269"/>
                            </a:moveTo>
                            <a:cubicBezTo>
                              <a:pt x="1561" y="269"/>
                              <a:pt x="1561" y="269"/>
                              <a:pt x="1561" y="269"/>
                            </a:cubicBezTo>
                            <a:cubicBezTo>
                              <a:pt x="1561" y="187"/>
                              <a:pt x="1561" y="187"/>
                              <a:pt x="1561" y="187"/>
                            </a:cubicBezTo>
                            <a:cubicBezTo>
                              <a:pt x="1561" y="157"/>
                              <a:pt x="1549" y="142"/>
                              <a:pt x="1527" y="142"/>
                            </a:cubicBezTo>
                            <a:cubicBezTo>
                              <a:pt x="1516" y="142"/>
                              <a:pt x="1506" y="146"/>
                              <a:pt x="1499" y="154"/>
                            </a:cubicBezTo>
                            <a:cubicBezTo>
                              <a:pt x="1491" y="163"/>
                              <a:pt x="1487" y="174"/>
                              <a:pt x="1487" y="187"/>
                            </a:cubicBezTo>
                            <a:cubicBezTo>
                              <a:pt x="1487" y="269"/>
                              <a:pt x="1487" y="269"/>
                              <a:pt x="1487" y="269"/>
                            </a:cubicBezTo>
                            <a:cubicBezTo>
                              <a:pt x="1464" y="269"/>
                              <a:pt x="1464" y="269"/>
                              <a:pt x="1464" y="269"/>
                            </a:cubicBezTo>
                            <a:cubicBezTo>
                              <a:pt x="1464" y="125"/>
                              <a:pt x="1464" y="125"/>
                              <a:pt x="1464" y="125"/>
                            </a:cubicBezTo>
                            <a:cubicBezTo>
                              <a:pt x="1487" y="125"/>
                              <a:pt x="1487" y="125"/>
                              <a:pt x="1487" y="125"/>
                            </a:cubicBezTo>
                            <a:cubicBezTo>
                              <a:pt x="1487" y="149"/>
                              <a:pt x="1487" y="149"/>
                              <a:pt x="1487" y="149"/>
                            </a:cubicBezTo>
                            <a:cubicBezTo>
                              <a:pt x="1488" y="149"/>
                              <a:pt x="1488" y="149"/>
                              <a:pt x="1488" y="149"/>
                            </a:cubicBezTo>
                            <a:cubicBezTo>
                              <a:pt x="1499" y="131"/>
                              <a:pt x="1514" y="122"/>
                              <a:pt x="1535" y="122"/>
                            </a:cubicBezTo>
                            <a:cubicBezTo>
                              <a:pt x="1551" y="122"/>
                              <a:pt x="1563" y="127"/>
                              <a:pt x="1571" y="137"/>
                            </a:cubicBezTo>
                            <a:cubicBezTo>
                              <a:pt x="1579" y="148"/>
                              <a:pt x="1584" y="162"/>
                              <a:pt x="1584" y="181"/>
                            </a:cubicBezTo>
                            <a:lnTo>
                              <a:pt x="1584" y="269"/>
                            </a:lnTo>
                            <a:close/>
                            <a:moveTo>
                              <a:pt x="1686" y="268"/>
                            </a:moveTo>
                            <a:cubicBezTo>
                              <a:pt x="1681" y="271"/>
                              <a:pt x="1673" y="273"/>
                              <a:pt x="1664" y="273"/>
                            </a:cubicBezTo>
                            <a:cubicBezTo>
                              <a:pt x="1639" y="273"/>
                              <a:pt x="1627" y="258"/>
                              <a:pt x="1627" y="230"/>
                            </a:cubicBezTo>
                            <a:cubicBezTo>
                              <a:pt x="1627" y="145"/>
                              <a:pt x="1627" y="145"/>
                              <a:pt x="1627" y="145"/>
                            </a:cubicBezTo>
                            <a:cubicBezTo>
                              <a:pt x="1602" y="145"/>
                              <a:pt x="1602" y="145"/>
                              <a:pt x="1602" y="145"/>
                            </a:cubicBezTo>
                            <a:cubicBezTo>
                              <a:pt x="1602" y="125"/>
                              <a:pt x="1602" y="125"/>
                              <a:pt x="1602" y="125"/>
                            </a:cubicBezTo>
                            <a:cubicBezTo>
                              <a:pt x="1627" y="125"/>
                              <a:pt x="1627" y="125"/>
                              <a:pt x="1627" y="125"/>
                            </a:cubicBezTo>
                            <a:cubicBezTo>
                              <a:pt x="1627" y="90"/>
                              <a:pt x="1627" y="90"/>
                              <a:pt x="1627" y="90"/>
                            </a:cubicBezTo>
                            <a:cubicBezTo>
                              <a:pt x="1650" y="83"/>
                              <a:pt x="1650" y="83"/>
                              <a:pt x="1650" y="83"/>
                            </a:cubicBezTo>
                            <a:cubicBezTo>
                              <a:pt x="1650" y="125"/>
                              <a:pt x="1650" y="125"/>
                              <a:pt x="1650" y="125"/>
                            </a:cubicBezTo>
                            <a:cubicBezTo>
                              <a:pt x="1686" y="125"/>
                              <a:pt x="1686" y="125"/>
                              <a:pt x="1686" y="125"/>
                            </a:cubicBezTo>
                            <a:cubicBezTo>
                              <a:pt x="1686" y="145"/>
                              <a:pt x="1686" y="145"/>
                              <a:pt x="1686" y="145"/>
                            </a:cubicBezTo>
                            <a:cubicBezTo>
                              <a:pt x="1650" y="145"/>
                              <a:pt x="1650" y="145"/>
                              <a:pt x="1650" y="145"/>
                            </a:cubicBezTo>
                            <a:cubicBezTo>
                              <a:pt x="1650" y="226"/>
                              <a:pt x="1650" y="226"/>
                              <a:pt x="1650" y="226"/>
                            </a:cubicBezTo>
                            <a:cubicBezTo>
                              <a:pt x="1650" y="236"/>
                              <a:pt x="1651" y="243"/>
                              <a:pt x="1655" y="247"/>
                            </a:cubicBezTo>
                            <a:cubicBezTo>
                              <a:pt x="1658" y="251"/>
                              <a:pt x="1664" y="253"/>
                              <a:pt x="1671" y="253"/>
                            </a:cubicBezTo>
                            <a:cubicBezTo>
                              <a:pt x="1677" y="253"/>
                              <a:pt x="1682" y="251"/>
                              <a:pt x="1686" y="248"/>
                            </a:cubicBezTo>
                            <a:lnTo>
                              <a:pt x="1686" y="268"/>
                            </a:lnTo>
                            <a:close/>
                            <a:moveTo>
                              <a:pt x="196" y="336"/>
                            </a:moveTo>
                            <a:cubicBezTo>
                              <a:pt x="0" y="301"/>
                              <a:pt x="0" y="301"/>
                              <a:pt x="0" y="301"/>
                            </a:cubicBezTo>
                            <a:cubicBezTo>
                              <a:pt x="0" y="35"/>
                              <a:pt x="0" y="35"/>
                              <a:pt x="0" y="35"/>
                            </a:cubicBezTo>
                            <a:cubicBezTo>
                              <a:pt x="196" y="0"/>
                              <a:pt x="196" y="0"/>
                              <a:pt x="196" y="0"/>
                            </a:cubicBezTo>
                            <a:lnTo>
                              <a:pt x="196" y="336"/>
                            </a:lnTo>
                            <a:close/>
                            <a:moveTo>
                              <a:pt x="93" y="98"/>
                            </a:moveTo>
                            <a:cubicBezTo>
                              <a:pt x="90" y="98"/>
                              <a:pt x="87" y="98"/>
                              <a:pt x="85" y="99"/>
                            </a:cubicBezTo>
                            <a:cubicBezTo>
                              <a:pt x="82" y="99"/>
                              <a:pt x="79" y="100"/>
                              <a:pt x="77" y="101"/>
                            </a:cubicBezTo>
                            <a:cubicBezTo>
                              <a:pt x="75" y="102"/>
                              <a:pt x="73" y="104"/>
                              <a:pt x="71" y="105"/>
                            </a:cubicBezTo>
                            <a:cubicBezTo>
                              <a:pt x="69" y="107"/>
                              <a:pt x="67" y="108"/>
                              <a:pt x="65" y="110"/>
                            </a:cubicBezTo>
                            <a:cubicBezTo>
                              <a:pt x="64" y="112"/>
                              <a:pt x="62" y="114"/>
                              <a:pt x="61" y="116"/>
                            </a:cubicBezTo>
                            <a:cubicBezTo>
                              <a:pt x="60" y="118"/>
                              <a:pt x="58" y="121"/>
                              <a:pt x="58" y="123"/>
                            </a:cubicBezTo>
                            <a:cubicBezTo>
                              <a:pt x="57" y="126"/>
                              <a:pt x="56" y="128"/>
                              <a:pt x="56" y="131"/>
                            </a:cubicBezTo>
                            <a:cubicBezTo>
                              <a:pt x="55" y="134"/>
                              <a:pt x="55" y="136"/>
                              <a:pt x="55" y="139"/>
                            </a:cubicBezTo>
                            <a:cubicBezTo>
                              <a:pt x="55" y="143"/>
                              <a:pt x="56" y="147"/>
                              <a:pt x="57" y="151"/>
                            </a:cubicBezTo>
                            <a:cubicBezTo>
                              <a:pt x="58" y="155"/>
                              <a:pt x="59" y="158"/>
                              <a:pt x="61" y="161"/>
                            </a:cubicBezTo>
                            <a:cubicBezTo>
                              <a:pt x="63" y="165"/>
                              <a:pt x="65" y="168"/>
                              <a:pt x="68" y="170"/>
                            </a:cubicBezTo>
                            <a:cubicBezTo>
                              <a:pt x="71" y="173"/>
                              <a:pt x="75" y="176"/>
                              <a:pt x="79" y="178"/>
                            </a:cubicBezTo>
                            <a:cubicBezTo>
                              <a:pt x="80" y="179"/>
                              <a:pt x="82" y="181"/>
                              <a:pt x="83" y="181"/>
                            </a:cubicBezTo>
                            <a:cubicBezTo>
                              <a:pt x="85" y="182"/>
                              <a:pt x="86" y="183"/>
                              <a:pt x="87" y="184"/>
                            </a:cubicBezTo>
                            <a:cubicBezTo>
                              <a:pt x="89" y="185"/>
                              <a:pt x="90" y="186"/>
                              <a:pt x="91" y="187"/>
                            </a:cubicBezTo>
                            <a:cubicBezTo>
                              <a:pt x="92" y="188"/>
                              <a:pt x="92" y="188"/>
                              <a:pt x="93" y="189"/>
                            </a:cubicBezTo>
                            <a:cubicBezTo>
                              <a:pt x="94" y="190"/>
                              <a:pt x="95" y="191"/>
                              <a:pt x="95" y="192"/>
                            </a:cubicBezTo>
                            <a:cubicBezTo>
                              <a:pt x="96" y="193"/>
                              <a:pt x="96" y="194"/>
                              <a:pt x="97" y="195"/>
                            </a:cubicBezTo>
                            <a:cubicBezTo>
                              <a:pt x="97" y="196"/>
                              <a:pt x="98" y="197"/>
                              <a:pt x="98" y="198"/>
                            </a:cubicBezTo>
                            <a:cubicBezTo>
                              <a:pt x="98" y="199"/>
                              <a:pt x="98" y="200"/>
                              <a:pt x="98" y="201"/>
                            </a:cubicBezTo>
                            <a:cubicBezTo>
                              <a:pt x="98" y="202"/>
                              <a:pt x="98" y="203"/>
                              <a:pt x="98" y="204"/>
                            </a:cubicBezTo>
                            <a:cubicBezTo>
                              <a:pt x="98" y="205"/>
                              <a:pt x="98" y="206"/>
                              <a:pt x="97" y="207"/>
                            </a:cubicBezTo>
                            <a:cubicBezTo>
                              <a:pt x="97" y="207"/>
                              <a:pt x="97" y="208"/>
                              <a:pt x="96" y="209"/>
                            </a:cubicBezTo>
                            <a:cubicBezTo>
                              <a:pt x="96" y="209"/>
                              <a:pt x="95" y="210"/>
                              <a:pt x="95" y="211"/>
                            </a:cubicBezTo>
                            <a:cubicBezTo>
                              <a:pt x="94" y="211"/>
                              <a:pt x="93" y="212"/>
                              <a:pt x="92" y="213"/>
                            </a:cubicBezTo>
                            <a:cubicBezTo>
                              <a:pt x="92" y="213"/>
                              <a:pt x="91" y="214"/>
                              <a:pt x="90" y="214"/>
                            </a:cubicBezTo>
                            <a:cubicBezTo>
                              <a:pt x="89" y="214"/>
                              <a:pt x="88" y="214"/>
                              <a:pt x="86" y="215"/>
                            </a:cubicBezTo>
                            <a:cubicBezTo>
                              <a:pt x="85" y="215"/>
                              <a:pt x="84" y="215"/>
                              <a:pt x="83" y="215"/>
                            </a:cubicBezTo>
                            <a:cubicBezTo>
                              <a:pt x="80" y="215"/>
                              <a:pt x="78" y="214"/>
                              <a:pt x="75" y="214"/>
                            </a:cubicBezTo>
                            <a:cubicBezTo>
                              <a:pt x="73" y="213"/>
                              <a:pt x="71" y="212"/>
                              <a:pt x="68" y="211"/>
                            </a:cubicBezTo>
                            <a:cubicBezTo>
                              <a:pt x="66" y="209"/>
                              <a:pt x="64" y="208"/>
                              <a:pt x="62" y="206"/>
                            </a:cubicBezTo>
                            <a:cubicBezTo>
                              <a:pt x="60" y="204"/>
                              <a:pt x="58" y="202"/>
                              <a:pt x="56" y="200"/>
                            </a:cubicBezTo>
                            <a:cubicBezTo>
                              <a:pt x="56" y="230"/>
                              <a:pt x="56" y="230"/>
                              <a:pt x="56" y="230"/>
                            </a:cubicBezTo>
                            <a:cubicBezTo>
                              <a:pt x="57" y="231"/>
                              <a:pt x="59" y="232"/>
                              <a:pt x="61" y="233"/>
                            </a:cubicBezTo>
                            <a:cubicBezTo>
                              <a:pt x="63" y="234"/>
                              <a:pt x="65" y="235"/>
                              <a:pt x="67" y="236"/>
                            </a:cubicBezTo>
                            <a:cubicBezTo>
                              <a:pt x="70" y="237"/>
                              <a:pt x="72" y="237"/>
                              <a:pt x="74" y="238"/>
                            </a:cubicBezTo>
                            <a:cubicBezTo>
                              <a:pt x="77" y="238"/>
                              <a:pt x="79" y="239"/>
                              <a:pt x="82" y="239"/>
                            </a:cubicBezTo>
                            <a:cubicBezTo>
                              <a:pt x="86" y="239"/>
                              <a:pt x="89" y="239"/>
                              <a:pt x="92" y="239"/>
                            </a:cubicBezTo>
                            <a:cubicBezTo>
                              <a:pt x="96" y="238"/>
                              <a:pt x="99" y="238"/>
                              <a:pt x="101" y="237"/>
                            </a:cubicBezTo>
                            <a:cubicBezTo>
                              <a:pt x="104" y="236"/>
                              <a:pt x="107" y="235"/>
                              <a:pt x="109" y="233"/>
                            </a:cubicBezTo>
                            <a:cubicBezTo>
                              <a:pt x="111" y="231"/>
                              <a:pt x="113" y="230"/>
                              <a:pt x="115" y="227"/>
                            </a:cubicBezTo>
                            <a:cubicBezTo>
                              <a:pt x="117" y="226"/>
                              <a:pt x="118" y="224"/>
                              <a:pt x="119" y="222"/>
                            </a:cubicBezTo>
                            <a:cubicBezTo>
                              <a:pt x="120" y="220"/>
                              <a:pt x="121" y="218"/>
                              <a:pt x="122" y="215"/>
                            </a:cubicBezTo>
                            <a:cubicBezTo>
                              <a:pt x="123" y="213"/>
                              <a:pt x="123" y="210"/>
                              <a:pt x="124" y="208"/>
                            </a:cubicBezTo>
                            <a:cubicBezTo>
                              <a:pt x="124" y="205"/>
                              <a:pt x="124" y="202"/>
                              <a:pt x="124" y="199"/>
                            </a:cubicBezTo>
                            <a:cubicBezTo>
                              <a:pt x="124" y="197"/>
                              <a:pt x="124" y="194"/>
                              <a:pt x="124" y="192"/>
                            </a:cubicBezTo>
                            <a:cubicBezTo>
                              <a:pt x="124" y="190"/>
                              <a:pt x="123" y="188"/>
                              <a:pt x="122" y="186"/>
                            </a:cubicBezTo>
                            <a:cubicBezTo>
                              <a:pt x="122" y="183"/>
                              <a:pt x="121" y="181"/>
                              <a:pt x="120" y="179"/>
                            </a:cubicBezTo>
                            <a:cubicBezTo>
                              <a:pt x="119" y="178"/>
                              <a:pt x="118" y="176"/>
                              <a:pt x="117" y="174"/>
                            </a:cubicBezTo>
                            <a:cubicBezTo>
                              <a:pt x="116" y="173"/>
                              <a:pt x="114" y="171"/>
                              <a:pt x="113" y="170"/>
                            </a:cubicBezTo>
                            <a:cubicBezTo>
                              <a:pt x="112" y="168"/>
                              <a:pt x="110" y="167"/>
                              <a:pt x="108" y="165"/>
                            </a:cubicBezTo>
                            <a:cubicBezTo>
                              <a:pt x="106" y="164"/>
                              <a:pt x="105" y="162"/>
                              <a:pt x="102" y="161"/>
                            </a:cubicBezTo>
                            <a:cubicBezTo>
                              <a:pt x="100" y="160"/>
                              <a:pt x="98" y="158"/>
                              <a:pt x="96" y="157"/>
                            </a:cubicBezTo>
                            <a:cubicBezTo>
                              <a:pt x="94" y="156"/>
                              <a:pt x="93" y="155"/>
                              <a:pt x="91" y="154"/>
                            </a:cubicBezTo>
                            <a:cubicBezTo>
                              <a:pt x="90" y="153"/>
                              <a:pt x="89" y="152"/>
                              <a:pt x="88" y="151"/>
                            </a:cubicBezTo>
                            <a:cubicBezTo>
                              <a:pt x="87" y="151"/>
                              <a:pt x="86" y="150"/>
                              <a:pt x="85" y="149"/>
                            </a:cubicBezTo>
                            <a:cubicBezTo>
                              <a:pt x="84" y="148"/>
                              <a:pt x="83" y="148"/>
                              <a:pt x="83" y="147"/>
                            </a:cubicBezTo>
                            <a:cubicBezTo>
                              <a:pt x="82" y="146"/>
                              <a:pt x="82" y="145"/>
                              <a:pt x="81" y="145"/>
                            </a:cubicBezTo>
                            <a:cubicBezTo>
                              <a:pt x="81" y="144"/>
                              <a:pt x="81" y="143"/>
                              <a:pt x="80" y="142"/>
                            </a:cubicBezTo>
                            <a:cubicBezTo>
                              <a:pt x="80" y="141"/>
                              <a:pt x="80" y="140"/>
                              <a:pt x="80" y="139"/>
                            </a:cubicBezTo>
                            <a:cubicBezTo>
                              <a:pt x="79" y="138"/>
                              <a:pt x="79" y="137"/>
                              <a:pt x="79" y="136"/>
                            </a:cubicBezTo>
                            <a:cubicBezTo>
                              <a:pt x="79" y="135"/>
                              <a:pt x="79" y="134"/>
                              <a:pt x="80" y="133"/>
                            </a:cubicBezTo>
                            <a:cubicBezTo>
                              <a:pt x="80" y="132"/>
                              <a:pt x="80" y="131"/>
                              <a:pt x="80" y="131"/>
                            </a:cubicBezTo>
                            <a:cubicBezTo>
                              <a:pt x="81" y="130"/>
                              <a:pt x="81" y="129"/>
                              <a:pt x="82" y="128"/>
                            </a:cubicBezTo>
                            <a:cubicBezTo>
                              <a:pt x="82" y="127"/>
                              <a:pt x="83" y="127"/>
                              <a:pt x="83" y="126"/>
                            </a:cubicBezTo>
                            <a:cubicBezTo>
                              <a:pt x="84" y="125"/>
                              <a:pt x="85" y="125"/>
                              <a:pt x="86" y="124"/>
                            </a:cubicBezTo>
                            <a:cubicBezTo>
                              <a:pt x="86" y="124"/>
                              <a:pt x="87" y="123"/>
                              <a:pt x="88" y="123"/>
                            </a:cubicBezTo>
                            <a:cubicBezTo>
                              <a:pt x="89" y="123"/>
                              <a:pt x="90" y="122"/>
                              <a:pt x="91" y="122"/>
                            </a:cubicBezTo>
                            <a:cubicBezTo>
                              <a:pt x="92" y="122"/>
                              <a:pt x="93" y="122"/>
                              <a:pt x="94" y="122"/>
                            </a:cubicBezTo>
                            <a:cubicBezTo>
                              <a:pt x="96" y="122"/>
                              <a:pt x="99" y="122"/>
                              <a:pt x="101" y="122"/>
                            </a:cubicBezTo>
                            <a:cubicBezTo>
                              <a:pt x="103" y="122"/>
                              <a:pt x="105" y="123"/>
                              <a:pt x="107" y="124"/>
                            </a:cubicBezTo>
                            <a:cubicBezTo>
                              <a:pt x="110" y="124"/>
                              <a:pt x="112" y="125"/>
                              <a:pt x="114" y="126"/>
                            </a:cubicBezTo>
                            <a:cubicBezTo>
                              <a:pt x="116" y="128"/>
                              <a:pt x="118" y="129"/>
                              <a:pt x="119" y="131"/>
                            </a:cubicBezTo>
                            <a:cubicBezTo>
                              <a:pt x="119" y="101"/>
                              <a:pt x="119" y="101"/>
                              <a:pt x="119" y="101"/>
                            </a:cubicBezTo>
                            <a:cubicBezTo>
                              <a:pt x="118" y="100"/>
                              <a:pt x="116" y="100"/>
                              <a:pt x="114" y="99"/>
                            </a:cubicBezTo>
                            <a:cubicBezTo>
                              <a:pt x="112" y="99"/>
                              <a:pt x="110" y="98"/>
                              <a:pt x="107" y="98"/>
                            </a:cubicBezTo>
                            <a:cubicBezTo>
                              <a:pt x="105" y="98"/>
                              <a:pt x="103" y="97"/>
                              <a:pt x="100" y="97"/>
                            </a:cubicBezTo>
                            <a:cubicBezTo>
                              <a:pt x="98" y="97"/>
                              <a:pt x="95" y="97"/>
                              <a:pt x="93" y="98"/>
                            </a:cubicBezTo>
                            <a:moveTo>
                              <a:pt x="324" y="135"/>
                            </a:moveTo>
                            <a:cubicBezTo>
                              <a:pt x="322" y="135"/>
                              <a:pt x="320" y="135"/>
                              <a:pt x="318" y="136"/>
                            </a:cubicBezTo>
                            <a:cubicBezTo>
                              <a:pt x="309" y="113"/>
                              <a:pt x="292" y="95"/>
                              <a:pt x="270" y="86"/>
                            </a:cubicBezTo>
                            <a:cubicBezTo>
                              <a:pt x="270" y="84"/>
                              <a:pt x="270" y="82"/>
                              <a:pt x="270" y="80"/>
                            </a:cubicBezTo>
                            <a:cubicBezTo>
                              <a:pt x="270" y="61"/>
                              <a:pt x="256" y="47"/>
                              <a:pt x="238" y="47"/>
                            </a:cubicBezTo>
                            <a:cubicBezTo>
                              <a:pt x="229" y="47"/>
                              <a:pt x="221" y="50"/>
                              <a:pt x="215" y="57"/>
                            </a:cubicBezTo>
                            <a:cubicBezTo>
                              <a:pt x="215" y="103"/>
                              <a:pt x="215" y="103"/>
                              <a:pt x="215" y="103"/>
                            </a:cubicBezTo>
                            <a:cubicBezTo>
                              <a:pt x="221" y="109"/>
                              <a:pt x="229" y="113"/>
                              <a:pt x="238" y="113"/>
                            </a:cubicBezTo>
                            <a:cubicBezTo>
                              <a:pt x="248" y="113"/>
                              <a:pt x="256" y="109"/>
                              <a:pt x="262" y="102"/>
                            </a:cubicBezTo>
                            <a:cubicBezTo>
                              <a:pt x="281" y="109"/>
                              <a:pt x="295" y="125"/>
                              <a:pt x="302" y="144"/>
                            </a:cubicBezTo>
                            <a:cubicBezTo>
                              <a:pt x="296" y="150"/>
                              <a:pt x="292" y="159"/>
                              <a:pt x="292" y="168"/>
                            </a:cubicBezTo>
                            <a:cubicBezTo>
                              <a:pt x="292" y="178"/>
                              <a:pt x="296" y="187"/>
                              <a:pt x="302" y="193"/>
                            </a:cubicBezTo>
                            <a:cubicBezTo>
                              <a:pt x="295" y="212"/>
                              <a:pt x="281" y="227"/>
                              <a:pt x="262" y="235"/>
                            </a:cubicBezTo>
                            <a:cubicBezTo>
                              <a:pt x="256" y="228"/>
                              <a:pt x="247" y="224"/>
                              <a:pt x="238" y="224"/>
                            </a:cubicBezTo>
                            <a:cubicBezTo>
                              <a:pt x="229" y="224"/>
                              <a:pt x="221" y="228"/>
                              <a:pt x="215" y="234"/>
                            </a:cubicBezTo>
                            <a:cubicBezTo>
                              <a:pt x="215" y="280"/>
                              <a:pt x="215" y="280"/>
                              <a:pt x="215" y="280"/>
                            </a:cubicBezTo>
                            <a:cubicBezTo>
                              <a:pt x="221" y="286"/>
                              <a:pt x="229" y="290"/>
                              <a:pt x="238" y="290"/>
                            </a:cubicBezTo>
                            <a:cubicBezTo>
                              <a:pt x="256" y="290"/>
                              <a:pt x="270" y="275"/>
                              <a:pt x="270" y="257"/>
                            </a:cubicBezTo>
                            <a:cubicBezTo>
                              <a:pt x="270" y="255"/>
                              <a:pt x="270" y="253"/>
                              <a:pt x="270" y="251"/>
                            </a:cubicBezTo>
                            <a:cubicBezTo>
                              <a:pt x="292" y="241"/>
                              <a:pt x="309" y="224"/>
                              <a:pt x="318" y="201"/>
                            </a:cubicBezTo>
                            <a:cubicBezTo>
                              <a:pt x="320" y="201"/>
                              <a:pt x="322" y="202"/>
                              <a:pt x="324" y="202"/>
                            </a:cubicBezTo>
                            <a:cubicBezTo>
                              <a:pt x="342" y="202"/>
                              <a:pt x="356" y="187"/>
                              <a:pt x="356" y="168"/>
                            </a:cubicBezTo>
                            <a:cubicBezTo>
                              <a:pt x="356" y="150"/>
                              <a:pt x="342" y="135"/>
                              <a:pt x="324" y="135"/>
                            </a:cubicBezTo>
                            <a:close/>
                          </a:path>
                        </a:pathLst>
                      </a:custGeom>
                      <a:solidFill>
                        <a:srgbClr val="D83B01"/>
                      </a:solidFill>
                      <a:ln>
                        <a:noFill/>
                      </a:ln>
                      <a:extLst/>
                    </p:spPr>
                    <p:txBody>
                      <a:bodyPr vert="horz" wrap="square" lIns="89603" tIns="44802" rIns="89603" bIns="44802"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3956"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dirty="0">
                          <a:ln>
                            <a:noFill/>
                          </a:ln>
                          <a:solidFill>
                            <a:srgbClr val="505050"/>
                          </a:solidFill>
                          <a:effectLst/>
                          <a:uLnTx/>
                          <a:uFillTx/>
                          <a:latin typeface="Segoe UI"/>
                          <a:ea typeface="+mn-ea"/>
                          <a:cs typeface="+mn-cs"/>
                        </a:endParaRPr>
                      </a:p>
                    </p:txBody>
                  </p:sp>
                  <p:pic>
                    <p:nvPicPr>
                      <p:cNvPr id="52" name="Picture 51">
                        <a:extLst>
                          <a:ext uri="{FF2B5EF4-FFF2-40B4-BE49-F238E27FC236}">
                            <a16:creationId xmlns:a16="http://schemas.microsoft.com/office/drawing/2014/main" id="{A960F447-0E30-4A48-8ED8-6F0145C03DB7}"/>
                          </a:ext>
                        </a:extLst>
                      </p:cNvPr>
                      <p:cNvPicPr>
                        <a:picLocks noChangeAspect="1"/>
                      </p:cNvPicPr>
                      <p:nvPr/>
                    </p:nvPicPr>
                    <p:blipFill>
                      <a:blip r:embed="rId3">
                        <a:duotone>
                          <a:srgbClr val="D83B01">
                            <a:shade val="45000"/>
                            <a:satMod val="135000"/>
                          </a:srgbClr>
                          <a:prstClr val="white"/>
                        </a:duotone>
                      </a:blip>
                      <a:stretch>
                        <a:fillRect/>
                      </a:stretch>
                    </p:blipFill>
                    <p:spPr>
                      <a:xfrm>
                        <a:off x="8441012" y="5413979"/>
                        <a:ext cx="393511" cy="393511"/>
                      </a:xfrm>
                      <a:prstGeom prst="rect">
                        <a:avLst/>
                      </a:prstGeom>
                    </p:spPr>
                  </p:pic>
                  <p:grpSp>
                    <p:nvGrpSpPr>
                      <p:cNvPr id="53" name="Group 52">
                        <a:extLst>
                          <a:ext uri="{FF2B5EF4-FFF2-40B4-BE49-F238E27FC236}">
                            <a16:creationId xmlns:a16="http://schemas.microsoft.com/office/drawing/2014/main" id="{CDA54D4B-69D7-450B-B6C2-2F43E7A72A1E}"/>
                          </a:ext>
                        </a:extLst>
                      </p:cNvPr>
                      <p:cNvGrpSpPr/>
                      <p:nvPr/>
                    </p:nvGrpSpPr>
                    <p:grpSpPr>
                      <a:xfrm>
                        <a:off x="9360919" y="5487732"/>
                        <a:ext cx="1934722" cy="359682"/>
                        <a:chOff x="9300595" y="5074982"/>
                        <a:chExt cx="1934722" cy="359682"/>
                      </a:xfrm>
                    </p:grpSpPr>
                    <p:pic>
                      <p:nvPicPr>
                        <p:cNvPr id="54" name="Picture 53">
                          <a:extLst>
                            <a:ext uri="{FF2B5EF4-FFF2-40B4-BE49-F238E27FC236}">
                              <a16:creationId xmlns:a16="http://schemas.microsoft.com/office/drawing/2014/main" id="{C4EA8064-62FD-4302-BBA1-607016E628F1}"/>
                            </a:ext>
                          </a:extLst>
                        </p:cNvPr>
                        <p:cNvPicPr>
                          <a:picLocks noChangeAspect="1"/>
                        </p:cNvPicPr>
                        <p:nvPr/>
                      </p:nvPicPr>
                      <p:blipFill>
                        <a:blip r:embed="rId4"/>
                        <a:stretch>
                          <a:fillRect/>
                        </a:stretch>
                      </p:blipFill>
                      <p:spPr>
                        <a:xfrm>
                          <a:off x="9300595" y="5143258"/>
                          <a:ext cx="437706" cy="223128"/>
                        </a:xfrm>
                        <a:prstGeom prst="rect">
                          <a:avLst/>
                        </a:prstGeom>
                      </p:spPr>
                    </p:pic>
                    <p:pic>
                      <p:nvPicPr>
                        <p:cNvPr id="55" name="Picture 54">
                          <a:extLst>
                            <a:ext uri="{FF2B5EF4-FFF2-40B4-BE49-F238E27FC236}">
                              <a16:creationId xmlns:a16="http://schemas.microsoft.com/office/drawing/2014/main" id="{30E82839-84B1-44D4-8E8D-CA05947257C8}"/>
                            </a:ext>
                          </a:extLst>
                        </p:cNvPr>
                        <p:cNvPicPr>
                          <a:picLocks noChangeAspect="1"/>
                        </p:cNvPicPr>
                        <p:nvPr/>
                      </p:nvPicPr>
                      <p:blipFill>
                        <a:blip r:embed="rId5">
                          <a:duotone>
                            <a:srgbClr val="D83B01">
                              <a:shade val="45000"/>
                              <a:satMod val="135000"/>
                            </a:srgbClr>
                            <a:prstClr val="white"/>
                          </a:duotone>
                        </a:blip>
                        <a:stretch>
                          <a:fillRect/>
                        </a:stretch>
                      </p:blipFill>
                      <p:spPr>
                        <a:xfrm>
                          <a:off x="9936058" y="5225368"/>
                          <a:ext cx="583656" cy="82751"/>
                        </a:xfrm>
                        <a:prstGeom prst="rect">
                          <a:avLst/>
                        </a:prstGeom>
                      </p:spPr>
                    </p:pic>
                    <p:sp>
                      <p:nvSpPr>
                        <p:cNvPr id="56" name="Freeform 5">
                          <a:extLst>
                            <a:ext uri="{FF2B5EF4-FFF2-40B4-BE49-F238E27FC236}">
                              <a16:creationId xmlns:a16="http://schemas.microsoft.com/office/drawing/2014/main" id="{533F1ACF-5FD9-4108-8BEB-50BB742F6DC9}"/>
                            </a:ext>
                          </a:extLst>
                        </p:cNvPr>
                        <p:cNvSpPr>
                          <a:spLocks noChangeAspect="1" noEditPoints="1"/>
                        </p:cNvSpPr>
                        <p:nvPr/>
                      </p:nvSpPr>
                      <p:spPr bwMode="auto">
                        <a:xfrm>
                          <a:off x="11043107" y="5074982"/>
                          <a:ext cx="192210" cy="359682"/>
                        </a:xfrm>
                        <a:custGeom>
                          <a:avLst/>
                          <a:gdLst>
                            <a:gd name="T0" fmla="*/ 77 w 83"/>
                            <a:gd name="T1" fmla="*/ 151 h 157"/>
                            <a:gd name="T2" fmla="*/ 6 w 83"/>
                            <a:gd name="T3" fmla="*/ 6 h 157"/>
                            <a:gd name="T4" fmla="*/ 83 w 83"/>
                            <a:gd name="T5" fmla="*/ 0 h 157"/>
                            <a:gd name="T6" fmla="*/ 6 w 83"/>
                            <a:gd name="T7" fmla="*/ 0 h 157"/>
                            <a:gd name="T8" fmla="*/ 0 w 83"/>
                            <a:gd name="T9" fmla="*/ 6 h 157"/>
                            <a:gd name="T10" fmla="*/ 0 w 83"/>
                            <a:gd name="T11" fmla="*/ 157 h 157"/>
                            <a:gd name="T12" fmla="*/ 77 w 83"/>
                            <a:gd name="T13" fmla="*/ 157 h 157"/>
                            <a:gd name="T14" fmla="*/ 83 w 83"/>
                            <a:gd name="T15" fmla="*/ 151 h 157"/>
                            <a:gd name="T16" fmla="*/ 83 w 83"/>
                            <a:gd name="T17" fmla="*/ 0 h 157"/>
                            <a:gd name="T18" fmla="*/ 15 w 83"/>
                            <a:gd name="T19" fmla="*/ 102 h 157"/>
                            <a:gd name="T20" fmla="*/ 20 w 83"/>
                            <a:gd name="T21" fmla="*/ 102 h 157"/>
                            <a:gd name="T22" fmla="*/ 26 w 83"/>
                            <a:gd name="T23" fmla="*/ 104 h 157"/>
                            <a:gd name="T24" fmla="*/ 26 w 83"/>
                            <a:gd name="T25" fmla="*/ 99 h 157"/>
                            <a:gd name="T26" fmla="*/ 26 w 83"/>
                            <a:gd name="T27" fmla="*/ 104 h 157"/>
                            <a:gd name="T28" fmla="*/ 67 w 83"/>
                            <a:gd name="T29" fmla="*/ 89 h 157"/>
                            <a:gd name="T30" fmla="*/ 15 w 83"/>
                            <a:gd name="T31" fmla="*/ 88 h 157"/>
                            <a:gd name="T32" fmla="*/ 17 w 83"/>
                            <a:gd name="T33" fmla="*/ 79 h 157"/>
                            <a:gd name="T34" fmla="*/ 68 w 83"/>
                            <a:gd name="T35" fmla="*/ 80 h 157"/>
                            <a:gd name="T36" fmla="*/ 68 w 83"/>
                            <a:gd name="T37" fmla="*/ 88 h 157"/>
                            <a:gd name="T38" fmla="*/ 67 w 83"/>
                            <a:gd name="T39" fmla="*/ 74 h 157"/>
                            <a:gd name="T40" fmla="*/ 15 w 83"/>
                            <a:gd name="T41" fmla="*/ 72 h 157"/>
                            <a:gd name="T42" fmla="*/ 17 w 83"/>
                            <a:gd name="T43" fmla="*/ 63 h 157"/>
                            <a:gd name="T44" fmla="*/ 68 w 83"/>
                            <a:gd name="T45" fmla="*/ 64 h 157"/>
                            <a:gd name="T46" fmla="*/ 68 w 83"/>
                            <a:gd name="T47" fmla="*/ 72 h 157"/>
                            <a:gd name="T48" fmla="*/ 67 w 83"/>
                            <a:gd name="T49" fmla="*/ 58 h 157"/>
                            <a:gd name="T50" fmla="*/ 15 w 83"/>
                            <a:gd name="T51" fmla="*/ 57 h 157"/>
                            <a:gd name="T52" fmla="*/ 17 w 83"/>
                            <a:gd name="T53" fmla="*/ 47 h 157"/>
                            <a:gd name="T54" fmla="*/ 68 w 83"/>
                            <a:gd name="T55" fmla="*/ 49 h 157"/>
                            <a:gd name="T56" fmla="*/ 68 w 83"/>
                            <a:gd name="T57" fmla="*/ 57 h 157"/>
                            <a:gd name="T58" fmla="*/ 67 w 83"/>
                            <a:gd name="T59" fmla="*/ 42 h 157"/>
                            <a:gd name="T60" fmla="*/ 15 w 83"/>
                            <a:gd name="T61" fmla="*/ 41 h 157"/>
                            <a:gd name="T62" fmla="*/ 17 w 83"/>
                            <a:gd name="T63" fmla="*/ 31 h 157"/>
                            <a:gd name="T64" fmla="*/ 68 w 83"/>
                            <a:gd name="T65" fmla="*/ 33 h 157"/>
                            <a:gd name="T66" fmla="*/ 68 w 83"/>
                            <a:gd name="T67" fmla="*/ 41 h 157"/>
                            <a:gd name="T68" fmla="*/ 67 w 83"/>
                            <a:gd name="T69" fmla="*/ 27 h 157"/>
                            <a:gd name="T70" fmla="*/ 15 w 83"/>
                            <a:gd name="T71" fmla="*/ 25 h 157"/>
                            <a:gd name="T72" fmla="*/ 17 w 83"/>
                            <a:gd name="T73" fmla="*/ 16 h 157"/>
                            <a:gd name="T74" fmla="*/ 68 w 83"/>
                            <a:gd name="T75" fmla="*/ 17 h 157"/>
                            <a:gd name="T76" fmla="*/ 68 w 83"/>
                            <a:gd name="T77" fmla="*/ 25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3" h="157">
                              <a:moveTo>
                                <a:pt x="77" y="6"/>
                              </a:moveTo>
                              <a:cubicBezTo>
                                <a:pt x="77" y="151"/>
                                <a:pt x="77" y="151"/>
                                <a:pt x="77" y="151"/>
                              </a:cubicBezTo>
                              <a:cubicBezTo>
                                <a:pt x="6" y="151"/>
                                <a:pt x="6" y="151"/>
                                <a:pt x="6" y="151"/>
                              </a:cubicBezTo>
                              <a:cubicBezTo>
                                <a:pt x="6" y="6"/>
                                <a:pt x="6" y="6"/>
                                <a:pt x="6" y="6"/>
                              </a:cubicBezTo>
                              <a:cubicBezTo>
                                <a:pt x="77" y="6"/>
                                <a:pt x="77" y="6"/>
                                <a:pt x="77" y="6"/>
                              </a:cubicBezTo>
                              <a:moveTo>
                                <a:pt x="83" y="0"/>
                              </a:moveTo>
                              <a:cubicBezTo>
                                <a:pt x="77" y="0"/>
                                <a:pt x="77" y="0"/>
                                <a:pt x="77" y="0"/>
                              </a:cubicBezTo>
                              <a:cubicBezTo>
                                <a:pt x="6" y="0"/>
                                <a:pt x="6" y="0"/>
                                <a:pt x="6" y="0"/>
                              </a:cubicBezTo>
                              <a:cubicBezTo>
                                <a:pt x="0" y="0"/>
                                <a:pt x="0" y="0"/>
                                <a:pt x="0" y="0"/>
                              </a:cubicBezTo>
                              <a:cubicBezTo>
                                <a:pt x="0" y="6"/>
                                <a:pt x="0" y="6"/>
                                <a:pt x="0" y="6"/>
                              </a:cubicBezTo>
                              <a:cubicBezTo>
                                <a:pt x="0" y="151"/>
                                <a:pt x="0" y="151"/>
                                <a:pt x="0" y="151"/>
                              </a:cubicBezTo>
                              <a:cubicBezTo>
                                <a:pt x="0" y="157"/>
                                <a:pt x="0" y="157"/>
                                <a:pt x="0" y="157"/>
                              </a:cubicBezTo>
                              <a:cubicBezTo>
                                <a:pt x="6" y="157"/>
                                <a:pt x="6" y="157"/>
                                <a:pt x="6" y="157"/>
                              </a:cubicBezTo>
                              <a:cubicBezTo>
                                <a:pt x="77" y="157"/>
                                <a:pt x="77" y="157"/>
                                <a:pt x="77" y="157"/>
                              </a:cubicBezTo>
                              <a:cubicBezTo>
                                <a:pt x="83" y="157"/>
                                <a:pt x="83" y="157"/>
                                <a:pt x="83" y="157"/>
                              </a:cubicBezTo>
                              <a:cubicBezTo>
                                <a:pt x="83" y="151"/>
                                <a:pt x="83" y="151"/>
                                <a:pt x="83" y="151"/>
                              </a:cubicBezTo>
                              <a:cubicBezTo>
                                <a:pt x="83" y="6"/>
                                <a:pt x="83" y="6"/>
                                <a:pt x="83" y="6"/>
                              </a:cubicBezTo>
                              <a:cubicBezTo>
                                <a:pt x="83" y="0"/>
                                <a:pt x="83" y="0"/>
                                <a:pt x="83" y="0"/>
                              </a:cubicBezTo>
                              <a:close/>
                              <a:moveTo>
                                <a:pt x="18" y="104"/>
                              </a:moveTo>
                              <a:cubicBezTo>
                                <a:pt x="16" y="104"/>
                                <a:pt x="15" y="103"/>
                                <a:pt x="15" y="102"/>
                              </a:cubicBezTo>
                              <a:cubicBezTo>
                                <a:pt x="15" y="100"/>
                                <a:pt x="16" y="99"/>
                                <a:pt x="18" y="99"/>
                              </a:cubicBezTo>
                              <a:cubicBezTo>
                                <a:pt x="19" y="99"/>
                                <a:pt x="20" y="100"/>
                                <a:pt x="20" y="102"/>
                              </a:cubicBezTo>
                              <a:cubicBezTo>
                                <a:pt x="20" y="103"/>
                                <a:pt x="19" y="104"/>
                                <a:pt x="18" y="104"/>
                              </a:cubicBezTo>
                              <a:close/>
                              <a:moveTo>
                                <a:pt x="26" y="104"/>
                              </a:moveTo>
                              <a:cubicBezTo>
                                <a:pt x="24" y="104"/>
                                <a:pt x="23" y="103"/>
                                <a:pt x="23" y="102"/>
                              </a:cubicBezTo>
                              <a:cubicBezTo>
                                <a:pt x="23" y="100"/>
                                <a:pt x="24" y="99"/>
                                <a:pt x="26" y="99"/>
                              </a:cubicBezTo>
                              <a:cubicBezTo>
                                <a:pt x="27" y="99"/>
                                <a:pt x="28" y="100"/>
                                <a:pt x="28" y="102"/>
                              </a:cubicBezTo>
                              <a:cubicBezTo>
                                <a:pt x="28" y="103"/>
                                <a:pt x="27" y="104"/>
                                <a:pt x="26" y="104"/>
                              </a:cubicBezTo>
                              <a:close/>
                              <a:moveTo>
                                <a:pt x="68" y="88"/>
                              </a:moveTo>
                              <a:cubicBezTo>
                                <a:pt x="68" y="89"/>
                                <a:pt x="67" y="89"/>
                                <a:pt x="67" y="89"/>
                              </a:cubicBezTo>
                              <a:cubicBezTo>
                                <a:pt x="17" y="89"/>
                                <a:pt x="17" y="89"/>
                                <a:pt x="17" y="89"/>
                              </a:cubicBezTo>
                              <a:cubicBezTo>
                                <a:pt x="16" y="89"/>
                                <a:pt x="15" y="89"/>
                                <a:pt x="15" y="88"/>
                              </a:cubicBezTo>
                              <a:cubicBezTo>
                                <a:pt x="15" y="80"/>
                                <a:pt x="15" y="80"/>
                                <a:pt x="15" y="80"/>
                              </a:cubicBezTo>
                              <a:cubicBezTo>
                                <a:pt x="15" y="79"/>
                                <a:pt x="16" y="79"/>
                                <a:pt x="17" y="79"/>
                              </a:cubicBezTo>
                              <a:cubicBezTo>
                                <a:pt x="67" y="79"/>
                                <a:pt x="67" y="79"/>
                                <a:pt x="67" y="79"/>
                              </a:cubicBezTo>
                              <a:cubicBezTo>
                                <a:pt x="67" y="79"/>
                                <a:pt x="68" y="79"/>
                                <a:pt x="68" y="80"/>
                              </a:cubicBezTo>
                              <a:cubicBezTo>
                                <a:pt x="68" y="88"/>
                                <a:pt x="68" y="88"/>
                                <a:pt x="68" y="88"/>
                              </a:cubicBezTo>
                              <a:cubicBezTo>
                                <a:pt x="68" y="88"/>
                                <a:pt x="68" y="88"/>
                                <a:pt x="68" y="88"/>
                              </a:cubicBezTo>
                              <a:close/>
                              <a:moveTo>
                                <a:pt x="68" y="72"/>
                              </a:moveTo>
                              <a:cubicBezTo>
                                <a:pt x="68" y="73"/>
                                <a:pt x="67" y="74"/>
                                <a:pt x="67" y="74"/>
                              </a:cubicBezTo>
                              <a:cubicBezTo>
                                <a:pt x="17" y="74"/>
                                <a:pt x="17" y="74"/>
                                <a:pt x="17" y="74"/>
                              </a:cubicBezTo>
                              <a:cubicBezTo>
                                <a:pt x="16" y="74"/>
                                <a:pt x="15" y="73"/>
                                <a:pt x="15" y="72"/>
                              </a:cubicBezTo>
                              <a:cubicBezTo>
                                <a:pt x="15" y="64"/>
                                <a:pt x="15" y="64"/>
                                <a:pt x="15" y="64"/>
                              </a:cubicBezTo>
                              <a:cubicBezTo>
                                <a:pt x="15" y="63"/>
                                <a:pt x="16" y="63"/>
                                <a:pt x="17" y="63"/>
                              </a:cubicBezTo>
                              <a:cubicBezTo>
                                <a:pt x="67" y="63"/>
                                <a:pt x="67" y="63"/>
                                <a:pt x="67" y="63"/>
                              </a:cubicBezTo>
                              <a:cubicBezTo>
                                <a:pt x="67" y="63"/>
                                <a:pt x="68" y="63"/>
                                <a:pt x="68" y="64"/>
                              </a:cubicBezTo>
                              <a:cubicBezTo>
                                <a:pt x="68" y="72"/>
                                <a:pt x="68" y="72"/>
                                <a:pt x="68" y="72"/>
                              </a:cubicBezTo>
                              <a:cubicBezTo>
                                <a:pt x="68" y="72"/>
                                <a:pt x="68" y="72"/>
                                <a:pt x="68" y="72"/>
                              </a:cubicBezTo>
                              <a:close/>
                              <a:moveTo>
                                <a:pt x="68" y="57"/>
                              </a:moveTo>
                              <a:cubicBezTo>
                                <a:pt x="68" y="57"/>
                                <a:pt x="67" y="58"/>
                                <a:pt x="67" y="58"/>
                              </a:cubicBezTo>
                              <a:cubicBezTo>
                                <a:pt x="17" y="58"/>
                                <a:pt x="17" y="58"/>
                                <a:pt x="17" y="58"/>
                              </a:cubicBezTo>
                              <a:cubicBezTo>
                                <a:pt x="16" y="58"/>
                                <a:pt x="15" y="57"/>
                                <a:pt x="15" y="57"/>
                              </a:cubicBezTo>
                              <a:cubicBezTo>
                                <a:pt x="15" y="49"/>
                                <a:pt x="15" y="49"/>
                                <a:pt x="15" y="49"/>
                              </a:cubicBezTo>
                              <a:cubicBezTo>
                                <a:pt x="15" y="48"/>
                                <a:pt x="16" y="47"/>
                                <a:pt x="17" y="47"/>
                              </a:cubicBezTo>
                              <a:cubicBezTo>
                                <a:pt x="67" y="47"/>
                                <a:pt x="67" y="47"/>
                                <a:pt x="67" y="47"/>
                              </a:cubicBezTo>
                              <a:cubicBezTo>
                                <a:pt x="67" y="47"/>
                                <a:pt x="68" y="48"/>
                                <a:pt x="68" y="49"/>
                              </a:cubicBezTo>
                              <a:cubicBezTo>
                                <a:pt x="68" y="57"/>
                                <a:pt x="68" y="57"/>
                                <a:pt x="68" y="57"/>
                              </a:cubicBezTo>
                              <a:cubicBezTo>
                                <a:pt x="68" y="57"/>
                                <a:pt x="68" y="57"/>
                                <a:pt x="68" y="57"/>
                              </a:cubicBezTo>
                              <a:close/>
                              <a:moveTo>
                                <a:pt x="68" y="41"/>
                              </a:moveTo>
                              <a:cubicBezTo>
                                <a:pt x="68" y="42"/>
                                <a:pt x="67" y="42"/>
                                <a:pt x="67" y="42"/>
                              </a:cubicBezTo>
                              <a:cubicBezTo>
                                <a:pt x="17" y="42"/>
                                <a:pt x="17" y="42"/>
                                <a:pt x="17" y="42"/>
                              </a:cubicBezTo>
                              <a:cubicBezTo>
                                <a:pt x="16" y="42"/>
                                <a:pt x="15" y="42"/>
                                <a:pt x="15" y="41"/>
                              </a:cubicBezTo>
                              <a:cubicBezTo>
                                <a:pt x="15" y="33"/>
                                <a:pt x="15" y="33"/>
                                <a:pt x="15" y="33"/>
                              </a:cubicBezTo>
                              <a:cubicBezTo>
                                <a:pt x="15" y="32"/>
                                <a:pt x="16" y="31"/>
                                <a:pt x="17" y="31"/>
                              </a:cubicBezTo>
                              <a:cubicBezTo>
                                <a:pt x="67" y="31"/>
                                <a:pt x="67" y="31"/>
                                <a:pt x="67" y="31"/>
                              </a:cubicBezTo>
                              <a:cubicBezTo>
                                <a:pt x="67" y="31"/>
                                <a:pt x="68" y="32"/>
                                <a:pt x="68" y="33"/>
                              </a:cubicBezTo>
                              <a:cubicBezTo>
                                <a:pt x="68" y="41"/>
                                <a:pt x="68" y="41"/>
                                <a:pt x="68" y="41"/>
                              </a:cubicBezTo>
                              <a:cubicBezTo>
                                <a:pt x="68" y="41"/>
                                <a:pt x="68" y="41"/>
                                <a:pt x="68" y="41"/>
                              </a:cubicBezTo>
                              <a:close/>
                              <a:moveTo>
                                <a:pt x="68" y="25"/>
                              </a:moveTo>
                              <a:cubicBezTo>
                                <a:pt x="68" y="26"/>
                                <a:pt x="67" y="27"/>
                                <a:pt x="67" y="27"/>
                              </a:cubicBezTo>
                              <a:cubicBezTo>
                                <a:pt x="17" y="27"/>
                                <a:pt x="17" y="27"/>
                                <a:pt x="17" y="27"/>
                              </a:cubicBezTo>
                              <a:cubicBezTo>
                                <a:pt x="16" y="27"/>
                                <a:pt x="15" y="26"/>
                                <a:pt x="15" y="25"/>
                              </a:cubicBezTo>
                              <a:cubicBezTo>
                                <a:pt x="15" y="17"/>
                                <a:pt x="15" y="17"/>
                                <a:pt x="15" y="17"/>
                              </a:cubicBezTo>
                              <a:cubicBezTo>
                                <a:pt x="15" y="16"/>
                                <a:pt x="16" y="16"/>
                                <a:pt x="17" y="16"/>
                              </a:cubicBezTo>
                              <a:cubicBezTo>
                                <a:pt x="67" y="16"/>
                                <a:pt x="67" y="16"/>
                                <a:pt x="67" y="16"/>
                              </a:cubicBezTo>
                              <a:cubicBezTo>
                                <a:pt x="67" y="16"/>
                                <a:pt x="68" y="16"/>
                                <a:pt x="68" y="17"/>
                              </a:cubicBezTo>
                              <a:cubicBezTo>
                                <a:pt x="68" y="25"/>
                                <a:pt x="68" y="25"/>
                                <a:pt x="68" y="25"/>
                              </a:cubicBezTo>
                              <a:cubicBezTo>
                                <a:pt x="68" y="25"/>
                                <a:pt x="68" y="25"/>
                                <a:pt x="68" y="25"/>
                              </a:cubicBezTo>
                              <a:close/>
                            </a:path>
                          </a:pathLst>
                        </a:custGeom>
                        <a:solidFill>
                          <a:srgbClr val="D83B01"/>
                        </a:solidFill>
                        <a:ln w="2540">
                          <a:noFill/>
                        </a:ln>
                      </p:spPr>
                      <p:txBody>
                        <a:bodyPr vert="horz" wrap="square" lIns="91401" tIns="45700" rIns="91401" bIns="4570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323" rtl="0"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dirty="0">
                            <a:ln>
                              <a:noFill/>
                            </a:ln>
                            <a:solidFill>
                              <a:srgbClr val="505050"/>
                            </a:solidFill>
                            <a:effectLst/>
                            <a:uLnTx/>
                            <a:uFillTx/>
                            <a:latin typeface="Segoe UI"/>
                            <a:ea typeface="+mn-ea"/>
                            <a:cs typeface="+mn-cs"/>
                          </a:endParaRPr>
                        </a:p>
                      </p:txBody>
                    </p:sp>
                  </p:grpSp>
                </p:grpSp>
                <p:pic>
                  <p:nvPicPr>
                    <p:cNvPr id="50" name="Picture 49">
                      <a:extLst>
                        <a:ext uri="{FF2B5EF4-FFF2-40B4-BE49-F238E27FC236}">
                          <a16:creationId xmlns:a16="http://schemas.microsoft.com/office/drawing/2014/main" id="{1610B8EB-A112-4180-94C9-BEDDF0852BBB}"/>
                        </a:ext>
                      </a:extLst>
                    </p:cNvPr>
                    <p:cNvPicPr>
                      <a:picLocks noChangeAspect="1"/>
                    </p:cNvPicPr>
                    <p:nvPr/>
                  </p:nvPicPr>
                  <p:blipFill>
                    <a:blip r:embed="rId6"/>
                    <a:stretch>
                      <a:fillRect/>
                    </a:stretch>
                  </p:blipFill>
                  <p:spPr>
                    <a:xfrm>
                      <a:off x="7361237" y="5707062"/>
                      <a:ext cx="484512" cy="484512"/>
                    </a:xfrm>
                    <a:prstGeom prst="rect">
                      <a:avLst/>
                    </a:prstGeom>
                  </p:spPr>
                </p:pic>
              </p:grpSp>
            </p:grpSp>
          </p:grpSp>
        </p:grpSp>
        <p:grpSp>
          <p:nvGrpSpPr>
            <p:cNvPr id="70" name="Group 69">
              <a:extLst>
                <a:ext uri="{FF2B5EF4-FFF2-40B4-BE49-F238E27FC236}">
                  <a16:creationId xmlns:a16="http://schemas.microsoft.com/office/drawing/2014/main" id="{B42D0280-C303-4CAF-81A6-A4C386366320}"/>
                </a:ext>
              </a:extLst>
            </p:cNvPr>
            <p:cNvGrpSpPr/>
            <p:nvPr/>
          </p:nvGrpSpPr>
          <p:grpSpPr>
            <a:xfrm>
              <a:off x="2883766" y="1467151"/>
              <a:ext cx="1476321" cy="2388574"/>
              <a:chOff x="6482027" y="881592"/>
              <a:chExt cx="1528456" cy="2684511"/>
            </a:xfrm>
          </p:grpSpPr>
          <p:cxnSp>
            <p:nvCxnSpPr>
              <p:cNvPr id="71" name="Straight Connector 70">
                <a:extLst>
                  <a:ext uri="{FF2B5EF4-FFF2-40B4-BE49-F238E27FC236}">
                    <a16:creationId xmlns:a16="http://schemas.microsoft.com/office/drawing/2014/main" id="{9A101B1A-E7E1-4F89-AA22-94522ECA6088}"/>
                  </a:ext>
                </a:extLst>
              </p:cNvPr>
              <p:cNvCxnSpPr/>
              <p:nvPr/>
            </p:nvCxnSpPr>
            <p:spPr>
              <a:xfrm flipV="1">
                <a:off x="7245322" y="881592"/>
                <a:ext cx="15216" cy="2684511"/>
              </a:xfrm>
              <a:prstGeom prst="line">
                <a:avLst/>
              </a:prstGeom>
              <a:noFill/>
              <a:ln w="25400" cap="flat" cmpd="sng" algn="ctr">
                <a:solidFill>
                  <a:srgbClr val="353535">
                    <a:lumMod val="40000"/>
                    <a:lumOff val="60000"/>
                  </a:srgbClr>
                </a:solidFill>
                <a:prstDash val="solid"/>
                <a:headEnd type="none"/>
                <a:tailEnd type="none"/>
              </a:ln>
              <a:effectLst/>
            </p:spPr>
          </p:cxnSp>
          <p:cxnSp>
            <p:nvCxnSpPr>
              <p:cNvPr id="72" name="Straight Connector 71">
                <a:extLst>
                  <a:ext uri="{FF2B5EF4-FFF2-40B4-BE49-F238E27FC236}">
                    <a16:creationId xmlns:a16="http://schemas.microsoft.com/office/drawing/2014/main" id="{A20C0E95-2D29-4F4A-BA4E-FD939C25F958}"/>
                  </a:ext>
                </a:extLst>
              </p:cNvPr>
              <p:cNvCxnSpPr/>
              <p:nvPr/>
            </p:nvCxnSpPr>
            <p:spPr>
              <a:xfrm flipH="1">
                <a:off x="6496361" y="881592"/>
                <a:ext cx="769117" cy="0"/>
              </a:xfrm>
              <a:prstGeom prst="line">
                <a:avLst/>
              </a:prstGeom>
              <a:noFill/>
              <a:ln w="25400" cap="flat" cmpd="sng" algn="ctr">
                <a:solidFill>
                  <a:srgbClr val="353535">
                    <a:lumMod val="40000"/>
                    <a:lumOff val="60000"/>
                  </a:srgbClr>
                </a:solidFill>
                <a:prstDash val="solid"/>
                <a:headEnd type="none"/>
                <a:tailEnd type="none"/>
              </a:ln>
              <a:effectLst/>
            </p:spPr>
          </p:cxnSp>
          <p:cxnSp>
            <p:nvCxnSpPr>
              <p:cNvPr id="73" name="Straight Connector 72">
                <a:extLst>
                  <a:ext uri="{FF2B5EF4-FFF2-40B4-BE49-F238E27FC236}">
                    <a16:creationId xmlns:a16="http://schemas.microsoft.com/office/drawing/2014/main" id="{D796EA95-E735-48F9-AA5C-4C8C4D0190B1}"/>
                  </a:ext>
                </a:extLst>
              </p:cNvPr>
              <p:cNvCxnSpPr/>
              <p:nvPr/>
            </p:nvCxnSpPr>
            <p:spPr>
              <a:xfrm flipH="1">
                <a:off x="6496361" y="1776428"/>
                <a:ext cx="769117" cy="0"/>
              </a:xfrm>
              <a:prstGeom prst="line">
                <a:avLst/>
              </a:prstGeom>
              <a:noFill/>
              <a:ln w="25400" cap="flat" cmpd="sng" algn="ctr">
                <a:solidFill>
                  <a:srgbClr val="353535">
                    <a:lumMod val="40000"/>
                    <a:lumOff val="60000"/>
                  </a:srgbClr>
                </a:solidFill>
                <a:prstDash val="solid"/>
                <a:headEnd type="none"/>
                <a:tailEnd type="none"/>
              </a:ln>
              <a:effectLst/>
            </p:spPr>
          </p:cxnSp>
          <p:cxnSp>
            <p:nvCxnSpPr>
              <p:cNvPr id="74" name="Straight Connector 73">
                <a:extLst>
                  <a:ext uri="{FF2B5EF4-FFF2-40B4-BE49-F238E27FC236}">
                    <a16:creationId xmlns:a16="http://schemas.microsoft.com/office/drawing/2014/main" id="{A9255992-01AE-4F62-B1FD-B57372E96660}"/>
                  </a:ext>
                </a:extLst>
              </p:cNvPr>
              <p:cNvCxnSpPr/>
              <p:nvPr/>
            </p:nvCxnSpPr>
            <p:spPr>
              <a:xfrm flipH="1">
                <a:off x="6482028" y="2671263"/>
                <a:ext cx="769117" cy="0"/>
              </a:xfrm>
              <a:prstGeom prst="line">
                <a:avLst/>
              </a:prstGeom>
              <a:noFill/>
              <a:ln w="25400" cap="flat" cmpd="sng" algn="ctr">
                <a:solidFill>
                  <a:srgbClr val="353535">
                    <a:lumMod val="40000"/>
                    <a:lumOff val="60000"/>
                  </a:srgbClr>
                </a:solidFill>
                <a:prstDash val="solid"/>
                <a:headEnd type="none"/>
                <a:tailEnd type="none"/>
              </a:ln>
              <a:effectLst/>
            </p:spPr>
          </p:cxnSp>
          <p:cxnSp>
            <p:nvCxnSpPr>
              <p:cNvPr id="75" name="Straight Connector 74">
                <a:extLst>
                  <a:ext uri="{FF2B5EF4-FFF2-40B4-BE49-F238E27FC236}">
                    <a16:creationId xmlns:a16="http://schemas.microsoft.com/office/drawing/2014/main" id="{036B9466-F784-4DAF-BD67-E9B88A8897A3}"/>
                  </a:ext>
                </a:extLst>
              </p:cNvPr>
              <p:cNvCxnSpPr/>
              <p:nvPr/>
            </p:nvCxnSpPr>
            <p:spPr>
              <a:xfrm flipH="1">
                <a:off x="6482027" y="3566099"/>
                <a:ext cx="769117" cy="0"/>
              </a:xfrm>
              <a:prstGeom prst="line">
                <a:avLst/>
              </a:prstGeom>
              <a:noFill/>
              <a:ln w="25400" cap="flat" cmpd="sng" algn="ctr">
                <a:solidFill>
                  <a:srgbClr val="353535">
                    <a:lumMod val="40000"/>
                    <a:lumOff val="60000"/>
                  </a:srgbClr>
                </a:solidFill>
                <a:prstDash val="solid"/>
                <a:headEnd type="none"/>
                <a:tailEnd type="none"/>
              </a:ln>
              <a:effectLst/>
            </p:spPr>
          </p:cxnSp>
          <p:cxnSp>
            <p:nvCxnSpPr>
              <p:cNvPr id="76" name="Straight Connector 75">
                <a:extLst>
                  <a:ext uri="{FF2B5EF4-FFF2-40B4-BE49-F238E27FC236}">
                    <a16:creationId xmlns:a16="http://schemas.microsoft.com/office/drawing/2014/main" id="{1937EA0E-2844-454B-9F7D-1491BD639C75}"/>
                  </a:ext>
                </a:extLst>
              </p:cNvPr>
              <p:cNvCxnSpPr/>
              <p:nvPr/>
            </p:nvCxnSpPr>
            <p:spPr>
              <a:xfrm flipH="1">
                <a:off x="7241366" y="2209075"/>
                <a:ext cx="769117" cy="0"/>
              </a:xfrm>
              <a:prstGeom prst="line">
                <a:avLst/>
              </a:prstGeom>
              <a:noFill/>
              <a:ln w="25400" cap="flat" cmpd="sng" algn="ctr">
                <a:solidFill>
                  <a:srgbClr val="353535">
                    <a:lumMod val="40000"/>
                    <a:lumOff val="60000"/>
                  </a:srgbClr>
                </a:solidFill>
                <a:prstDash val="solid"/>
                <a:headEnd type="none"/>
                <a:tailEnd type="none"/>
              </a:ln>
              <a:effectLst/>
            </p:spPr>
          </p:cxnSp>
        </p:grpSp>
        <p:sp>
          <p:nvSpPr>
            <p:cNvPr id="77" name="TextBox 56">
              <a:extLst>
                <a:ext uri="{FF2B5EF4-FFF2-40B4-BE49-F238E27FC236}">
                  <a16:creationId xmlns:a16="http://schemas.microsoft.com/office/drawing/2014/main" id="{B8D6FA6A-9C5F-4C05-A25F-37F338FF0BFC}"/>
                </a:ext>
              </a:extLst>
            </p:cNvPr>
            <p:cNvSpPr txBox="1"/>
            <p:nvPr/>
          </p:nvSpPr>
          <p:spPr>
            <a:xfrm>
              <a:off x="1218277" y="2810190"/>
              <a:ext cx="1807899" cy="492706"/>
            </a:xfrm>
            <a:prstGeom prst="rect">
              <a:avLst/>
            </a:prstGeom>
            <a:noFill/>
          </p:spPr>
          <p:txBody>
            <a:bodyPr wrap="none" lIns="182802" tIns="146241" rIns="182802" bIns="146241"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r" defTabSz="913990" fontAlgn="auto">
                <a:lnSpc>
                  <a:spcPct val="90000"/>
                </a:lnSpc>
                <a:spcBef>
                  <a:spcPts val="0"/>
                </a:spcBef>
                <a:spcAft>
                  <a:spcPts val="600"/>
                </a:spcAft>
                <a:defRPr/>
              </a:pPr>
              <a:r>
                <a:rPr lang="en-US" sz="1397" b="0" kern="0" dirty="0">
                  <a:gradFill>
                    <a:gsLst>
                      <a:gs pos="2917">
                        <a:srgbClr val="D2D2D2">
                          <a:lumMod val="50000"/>
                        </a:srgbClr>
                      </a:gs>
                      <a:gs pos="30000">
                        <a:srgbClr val="D2D2D2">
                          <a:lumMod val="50000"/>
                        </a:srgbClr>
                      </a:gs>
                    </a:gsLst>
                    <a:lin ang="5400000" scaled="0"/>
                  </a:gradFill>
                  <a:latin typeface="Segoe UI"/>
                </a:rPr>
                <a:t>Cognitive services</a:t>
              </a:r>
            </a:p>
          </p:txBody>
        </p:sp>
        <p:pic>
          <p:nvPicPr>
            <p:cNvPr id="78" name="Picture 77">
              <a:extLst>
                <a:ext uri="{FF2B5EF4-FFF2-40B4-BE49-F238E27FC236}">
                  <a16:creationId xmlns:a16="http://schemas.microsoft.com/office/drawing/2014/main" id="{1E8E3D8B-D77A-4C18-AFFD-5A577570C5A6}"/>
                </a:ext>
              </a:extLst>
            </p:cNvPr>
            <p:cNvPicPr>
              <a:picLocks noChangeAspect="1"/>
            </p:cNvPicPr>
            <p:nvPr/>
          </p:nvPicPr>
          <p:blipFill>
            <a:blip r:embed="rId7"/>
            <a:stretch>
              <a:fillRect/>
            </a:stretch>
          </p:blipFill>
          <p:spPr>
            <a:xfrm>
              <a:off x="860607" y="2808965"/>
              <a:ext cx="516080" cy="495328"/>
            </a:xfrm>
            <a:prstGeom prst="rect">
              <a:avLst/>
            </a:prstGeom>
          </p:spPr>
        </p:pic>
        <p:sp>
          <p:nvSpPr>
            <p:cNvPr id="79" name="TextBox 59">
              <a:extLst>
                <a:ext uri="{FF2B5EF4-FFF2-40B4-BE49-F238E27FC236}">
                  <a16:creationId xmlns:a16="http://schemas.microsoft.com/office/drawing/2014/main" id="{81E01336-61CA-4C80-804F-15A1A2B0DD45}"/>
                </a:ext>
              </a:extLst>
            </p:cNvPr>
            <p:cNvSpPr txBox="1"/>
            <p:nvPr/>
          </p:nvSpPr>
          <p:spPr>
            <a:xfrm>
              <a:off x="1598901" y="2174616"/>
              <a:ext cx="1233093" cy="197367"/>
            </a:xfrm>
            <a:prstGeom prst="rect">
              <a:avLst/>
            </a:prstGeom>
            <a:noFill/>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r" defTabSz="1243015" fontAlgn="auto">
                <a:lnSpc>
                  <a:spcPct val="90000"/>
                </a:lnSpc>
                <a:spcBef>
                  <a:spcPts val="0"/>
                </a:spcBef>
                <a:spcAft>
                  <a:spcPts val="816"/>
                </a:spcAft>
                <a:defRPr/>
              </a:pPr>
              <a:r>
                <a:rPr lang="en-US" sz="1397" b="0" kern="0" dirty="0">
                  <a:gradFill>
                    <a:gsLst>
                      <a:gs pos="2917">
                        <a:srgbClr val="D2D2D2">
                          <a:lumMod val="50000"/>
                        </a:srgbClr>
                      </a:gs>
                      <a:gs pos="30000">
                        <a:srgbClr val="D2D2D2">
                          <a:lumMod val="50000"/>
                        </a:srgbClr>
                      </a:gs>
                    </a:gsLst>
                    <a:lin ang="5400000" scaled="0"/>
                  </a:gradFill>
                  <a:latin typeface="Segoe UI"/>
                </a:rPr>
                <a:t>Service bus</a:t>
              </a:r>
            </a:p>
          </p:txBody>
        </p:sp>
        <p:sp>
          <p:nvSpPr>
            <p:cNvPr id="80" name="TextBox 60">
              <a:extLst>
                <a:ext uri="{FF2B5EF4-FFF2-40B4-BE49-F238E27FC236}">
                  <a16:creationId xmlns:a16="http://schemas.microsoft.com/office/drawing/2014/main" id="{1FA09976-B730-4886-9A2B-6AAC1A3E5837}"/>
                </a:ext>
              </a:extLst>
            </p:cNvPr>
            <p:cNvSpPr txBox="1"/>
            <p:nvPr/>
          </p:nvSpPr>
          <p:spPr>
            <a:xfrm>
              <a:off x="1424383" y="3725755"/>
              <a:ext cx="1407610" cy="197367"/>
            </a:xfrm>
            <a:prstGeom prst="rect">
              <a:avLst/>
            </a:prstGeom>
            <a:noFill/>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r" defTabSz="1243015" fontAlgn="auto">
                <a:lnSpc>
                  <a:spcPct val="90000"/>
                </a:lnSpc>
                <a:spcBef>
                  <a:spcPts val="0"/>
                </a:spcBef>
                <a:spcAft>
                  <a:spcPts val="816"/>
                </a:spcAft>
                <a:defRPr/>
              </a:pPr>
              <a:r>
                <a:rPr lang="en-US" sz="1397" b="0" kern="0" dirty="0">
                  <a:gradFill>
                    <a:gsLst>
                      <a:gs pos="2917">
                        <a:srgbClr val="D2D2D2">
                          <a:lumMod val="50000"/>
                        </a:srgbClr>
                      </a:gs>
                      <a:gs pos="30000">
                        <a:srgbClr val="D2D2D2">
                          <a:lumMod val="50000"/>
                        </a:srgbClr>
                      </a:gs>
                    </a:gsLst>
                    <a:lin ang="5400000" scaled="0"/>
                  </a:gradFill>
                  <a:latin typeface="Segoe UI"/>
                </a:rPr>
                <a:t>Machine learning </a:t>
              </a:r>
            </a:p>
          </p:txBody>
        </p:sp>
        <p:pic>
          <p:nvPicPr>
            <p:cNvPr id="81" name="Picture 80">
              <a:extLst>
                <a:ext uri="{FF2B5EF4-FFF2-40B4-BE49-F238E27FC236}">
                  <a16:creationId xmlns:a16="http://schemas.microsoft.com/office/drawing/2014/main" id="{9DFA9834-A54A-4A46-852C-7B0775F64871}"/>
                </a:ext>
              </a:extLst>
            </p:cNvPr>
            <p:cNvPicPr>
              <a:picLocks noChangeAspect="1"/>
            </p:cNvPicPr>
            <p:nvPr/>
          </p:nvPicPr>
          <p:blipFill>
            <a:blip r:embed="rId8"/>
            <a:stretch>
              <a:fillRect/>
            </a:stretch>
          </p:blipFill>
          <p:spPr>
            <a:xfrm>
              <a:off x="1063302" y="3639763"/>
              <a:ext cx="369927" cy="340767"/>
            </a:xfrm>
            <a:prstGeom prst="rect">
              <a:avLst/>
            </a:prstGeom>
          </p:spPr>
        </p:pic>
        <p:sp>
          <p:nvSpPr>
            <p:cNvPr id="82" name="Rectangle 81">
              <a:extLst>
                <a:ext uri="{FF2B5EF4-FFF2-40B4-BE49-F238E27FC236}">
                  <a16:creationId xmlns:a16="http://schemas.microsoft.com/office/drawing/2014/main" id="{ACF0B0EA-4D63-4FF0-BB96-7CA42F22FA84}"/>
                </a:ext>
              </a:extLst>
            </p:cNvPr>
            <p:cNvSpPr/>
            <p:nvPr/>
          </p:nvSpPr>
          <p:spPr bwMode="auto">
            <a:xfrm>
              <a:off x="1217288" y="1393856"/>
              <a:ext cx="1614705" cy="197367"/>
            </a:xfrm>
            <a:prstGeom prst="rect">
              <a:avLst/>
            </a:prstGeom>
            <a:noFill/>
            <a:ln w="130175" cap="flat" cmpd="sng" algn="ctr">
              <a:noFill/>
              <a:prstDash val="solid"/>
              <a:headEnd type="none" w="med" len="med"/>
              <a:tailEnd type="none" w="med" len="med"/>
            </a:ln>
            <a:effectLst/>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r" defTabSz="931874" rtl="0" eaLnBrk="1" fontAlgn="auto" latinLnBrk="0" hangingPunct="1">
                <a:lnSpc>
                  <a:spcPct val="90000"/>
                </a:lnSpc>
                <a:spcBef>
                  <a:spcPts val="0"/>
                </a:spcBef>
                <a:spcAft>
                  <a:spcPts val="0"/>
                </a:spcAft>
                <a:buClrTx/>
                <a:buSzTx/>
                <a:buFontTx/>
                <a:buNone/>
                <a:tabLst/>
                <a:defRPr/>
              </a:pPr>
              <a:r>
                <a:rPr kumimoji="0" lang="en-US" sz="1397" b="0" i="0" u="none" strike="noStrike" kern="0" cap="none" spc="0" normalizeH="0" baseline="0" noProof="0" dirty="0">
                  <a:ln>
                    <a:noFill/>
                  </a:ln>
                  <a:gradFill>
                    <a:gsLst>
                      <a:gs pos="2917">
                        <a:srgbClr val="D2D2D2">
                          <a:lumMod val="50000"/>
                        </a:srgbClr>
                      </a:gs>
                      <a:gs pos="30000">
                        <a:srgbClr val="D2D2D2">
                          <a:lumMod val="50000"/>
                        </a:srgbClr>
                      </a:gs>
                    </a:gsLst>
                    <a:lin ang="5400000" scaled="0"/>
                  </a:gradFill>
                  <a:effectLst/>
                  <a:uLnTx/>
                  <a:uFillTx/>
                  <a:latin typeface="Segoe UI"/>
                  <a:ea typeface="+mn-ea"/>
                  <a:cs typeface="+mn-cs"/>
                </a:rPr>
                <a:t>Azure Functions</a:t>
              </a:r>
            </a:p>
          </p:txBody>
        </p:sp>
        <p:pic>
          <p:nvPicPr>
            <p:cNvPr id="83" name="Picture 82">
              <a:extLst>
                <a:ext uri="{FF2B5EF4-FFF2-40B4-BE49-F238E27FC236}">
                  <a16:creationId xmlns:a16="http://schemas.microsoft.com/office/drawing/2014/main" id="{879CAB89-AEAE-46D6-BA81-BAEC7B28F72B}"/>
                </a:ext>
              </a:extLst>
            </p:cNvPr>
            <p:cNvPicPr>
              <a:picLocks noChangeAspect="1"/>
            </p:cNvPicPr>
            <p:nvPr/>
          </p:nvPicPr>
          <p:blipFill>
            <a:blip r:embed="rId9"/>
            <a:stretch>
              <a:fillRect/>
            </a:stretch>
          </p:blipFill>
          <p:spPr>
            <a:xfrm>
              <a:off x="1577909" y="2116485"/>
              <a:ext cx="312572" cy="287934"/>
            </a:xfrm>
            <a:prstGeom prst="rect">
              <a:avLst/>
            </a:prstGeom>
          </p:spPr>
        </p:pic>
        <p:grpSp>
          <p:nvGrpSpPr>
            <p:cNvPr id="84" name="Group 83">
              <a:extLst>
                <a:ext uri="{FF2B5EF4-FFF2-40B4-BE49-F238E27FC236}">
                  <a16:creationId xmlns:a16="http://schemas.microsoft.com/office/drawing/2014/main" id="{CB05EE49-623B-4762-AA60-4D2B24551F75}"/>
                </a:ext>
              </a:extLst>
            </p:cNvPr>
            <p:cNvGrpSpPr/>
            <p:nvPr/>
          </p:nvGrpSpPr>
          <p:grpSpPr>
            <a:xfrm>
              <a:off x="6769286" y="1212612"/>
              <a:ext cx="1398617" cy="1248447"/>
              <a:chOff x="10693372" y="1242777"/>
              <a:chExt cx="1448001" cy="1403125"/>
            </a:xfrm>
          </p:grpSpPr>
          <p:pic>
            <p:nvPicPr>
              <p:cNvPr id="85" name="Picture 84">
                <a:extLst>
                  <a:ext uri="{FF2B5EF4-FFF2-40B4-BE49-F238E27FC236}">
                    <a16:creationId xmlns:a16="http://schemas.microsoft.com/office/drawing/2014/main" id="{B41CC189-B43D-4461-9C4C-C3F1602DF38D}"/>
                  </a:ext>
                </a:extLst>
              </p:cNvPr>
              <p:cNvPicPr>
                <a:picLocks noChangeAspect="1"/>
              </p:cNvPicPr>
              <p:nvPr/>
            </p:nvPicPr>
            <p:blipFill rotWithShape="1">
              <a:blip r:embed="rId10">
                <a:duotone>
                  <a:srgbClr val="D83B01">
                    <a:shade val="45000"/>
                    <a:satMod val="135000"/>
                  </a:srgbClr>
                  <a:prstClr val="white"/>
                </a:duotone>
                <a:extLst>
                  <a:ext uri="{BEBA8EAE-BF5A-486C-A8C5-ECC9F3942E4B}">
                    <a14:imgProps xmlns:a14="http://schemas.microsoft.com/office/drawing/2010/main">
                      <a14:imgLayer r:embed="rId11">
                        <a14:imgEffect>
                          <a14:colorTemperature colorTemp="7200"/>
                        </a14:imgEffect>
                        <a14:imgEffect>
                          <a14:saturation sat="234000"/>
                        </a14:imgEffect>
                      </a14:imgLayer>
                    </a14:imgProps>
                  </a:ext>
                </a:extLst>
              </a:blip>
              <a:srcRect t="24251" b="26614"/>
              <a:stretch/>
            </p:blipFill>
            <p:spPr>
              <a:xfrm>
                <a:off x="10693372" y="2182142"/>
                <a:ext cx="1448001" cy="463760"/>
              </a:xfrm>
              <a:prstGeom prst="rect">
                <a:avLst/>
              </a:prstGeom>
              <a:noFill/>
            </p:spPr>
          </p:pic>
          <p:pic>
            <p:nvPicPr>
              <p:cNvPr id="86" name="Picture 85">
                <a:extLst>
                  <a:ext uri="{FF2B5EF4-FFF2-40B4-BE49-F238E27FC236}">
                    <a16:creationId xmlns:a16="http://schemas.microsoft.com/office/drawing/2014/main" id="{791DB677-F33F-4445-8444-BF8430B253D6}"/>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10808416" y="1242777"/>
                <a:ext cx="673820" cy="673820"/>
              </a:xfrm>
              <a:prstGeom prst="rect">
                <a:avLst/>
              </a:prstGeom>
            </p:spPr>
          </p:pic>
        </p:grpSp>
        <p:grpSp>
          <p:nvGrpSpPr>
            <p:cNvPr id="87" name="Group 86">
              <a:extLst>
                <a:ext uri="{FF2B5EF4-FFF2-40B4-BE49-F238E27FC236}">
                  <a16:creationId xmlns:a16="http://schemas.microsoft.com/office/drawing/2014/main" id="{EA576132-F630-4137-8789-DE10134C17E3}"/>
                </a:ext>
              </a:extLst>
            </p:cNvPr>
            <p:cNvGrpSpPr/>
            <p:nvPr/>
          </p:nvGrpSpPr>
          <p:grpSpPr>
            <a:xfrm>
              <a:off x="4194929" y="2351695"/>
              <a:ext cx="1261710" cy="984131"/>
              <a:chOff x="7884215" y="1622064"/>
              <a:chExt cx="1280400" cy="1084166"/>
            </a:xfrm>
          </p:grpSpPr>
          <p:sp>
            <p:nvSpPr>
              <p:cNvPr id="88" name="TextBox 40">
                <a:extLst>
                  <a:ext uri="{FF2B5EF4-FFF2-40B4-BE49-F238E27FC236}">
                    <a16:creationId xmlns:a16="http://schemas.microsoft.com/office/drawing/2014/main" id="{15181D6B-53BD-4DB2-9A04-A6D226C82B56}"/>
                  </a:ext>
                </a:extLst>
              </p:cNvPr>
              <p:cNvSpPr txBox="1"/>
              <p:nvPr/>
            </p:nvSpPr>
            <p:spPr>
              <a:xfrm>
                <a:off x="7884215" y="2163329"/>
                <a:ext cx="1280400" cy="542901"/>
              </a:xfrm>
              <a:prstGeom prst="rect">
                <a:avLst/>
              </a:prstGeom>
              <a:noFill/>
            </p:spPr>
            <p:txBody>
              <a:bodyPr wrap="none" lIns="182802" tIns="146241" rIns="182802" bIns="146241"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3990" fontAlgn="auto">
                  <a:lnSpc>
                    <a:spcPct val="90000"/>
                  </a:lnSpc>
                  <a:spcBef>
                    <a:spcPts val="0"/>
                  </a:spcBef>
                  <a:spcAft>
                    <a:spcPts val="600"/>
                  </a:spcAft>
                  <a:defRPr/>
                </a:pPr>
                <a:r>
                  <a:rPr lang="en-US" sz="1397" b="0" kern="0" dirty="0">
                    <a:gradFill>
                      <a:gsLst>
                        <a:gs pos="2917">
                          <a:srgbClr val="D2D2D2">
                            <a:lumMod val="50000"/>
                          </a:srgbClr>
                        </a:gs>
                        <a:gs pos="30000">
                          <a:srgbClr val="D2D2D2">
                            <a:lumMod val="50000"/>
                          </a:srgbClr>
                        </a:gs>
                      </a:gsLst>
                      <a:lin ang="5400000" scaled="0"/>
                    </a:gradFill>
                    <a:latin typeface="Segoe UI"/>
                  </a:rPr>
                  <a:t>Logic Apps</a:t>
                </a:r>
              </a:p>
            </p:txBody>
          </p:sp>
          <p:pic>
            <p:nvPicPr>
              <p:cNvPr id="89" name="Picture 88">
                <a:extLst>
                  <a:ext uri="{FF2B5EF4-FFF2-40B4-BE49-F238E27FC236}">
                    <a16:creationId xmlns:a16="http://schemas.microsoft.com/office/drawing/2014/main" id="{41D8EF9E-654A-476C-B212-0726D64946D5}"/>
                  </a:ext>
                </a:extLst>
              </p:cNvPr>
              <p:cNvPicPr>
                <a:picLocks noChangeAspect="1"/>
              </p:cNvPicPr>
              <p:nvPr/>
            </p:nvPicPr>
            <p:blipFill>
              <a:blip r:embed="rId13" cstate="hqprint">
                <a:extLst>
                  <a:ext uri="{28A0092B-C50C-407E-A947-70E740481C1C}">
                    <a14:useLocalDpi xmlns:a14="http://schemas.microsoft.com/office/drawing/2010/main" val="0"/>
                  </a:ext>
                </a:extLst>
              </a:blip>
              <a:stretch>
                <a:fillRect/>
              </a:stretch>
            </p:blipFill>
            <p:spPr>
              <a:xfrm>
                <a:off x="8189160" y="1622064"/>
                <a:ext cx="618831" cy="618831"/>
              </a:xfrm>
              <a:prstGeom prst="rect">
                <a:avLst/>
              </a:prstGeom>
            </p:spPr>
          </p:pic>
        </p:grpSp>
        <p:pic>
          <p:nvPicPr>
            <p:cNvPr id="90" name="Picture 89" descr="Image result for docusign logo">
              <a:extLst>
                <a:ext uri="{FF2B5EF4-FFF2-40B4-BE49-F238E27FC236}">
                  <a16:creationId xmlns:a16="http://schemas.microsoft.com/office/drawing/2014/main" id="{885BC827-90CA-416D-9A10-05D93F8E582E}"/>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b="22366"/>
            <a:stretch/>
          </p:blipFill>
          <p:spPr bwMode="auto">
            <a:xfrm>
              <a:off x="6787555" y="3643792"/>
              <a:ext cx="1481482" cy="404582"/>
            </a:xfrm>
            <a:prstGeom prst="rect">
              <a:avLst/>
            </a:prstGeom>
            <a:noFill/>
            <a:extLst>
              <a:ext uri="{909E8E84-426E-40DD-AFC4-6F175D3DCCD1}">
                <a14:hiddenFill xmlns:a14="http://schemas.microsoft.com/office/drawing/2010/main">
                  <a:solidFill>
                    <a:srgbClr val="FFFFFF"/>
                  </a:solidFill>
                </a14:hiddenFill>
              </a:ext>
            </a:extLst>
          </p:spPr>
        </p:pic>
        <p:grpSp>
          <p:nvGrpSpPr>
            <p:cNvPr id="91" name="Group 90">
              <a:extLst>
                <a:ext uri="{FF2B5EF4-FFF2-40B4-BE49-F238E27FC236}">
                  <a16:creationId xmlns:a16="http://schemas.microsoft.com/office/drawing/2014/main" id="{C8BF435D-39DF-4051-9815-32B14CE1949C}"/>
                </a:ext>
              </a:extLst>
            </p:cNvPr>
            <p:cNvGrpSpPr/>
            <p:nvPr/>
          </p:nvGrpSpPr>
          <p:grpSpPr>
            <a:xfrm flipH="1">
              <a:off x="5215658" y="1467151"/>
              <a:ext cx="1476321" cy="2388574"/>
              <a:chOff x="6482027" y="881592"/>
              <a:chExt cx="1528456" cy="2684511"/>
            </a:xfrm>
          </p:grpSpPr>
          <p:cxnSp>
            <p:nvCxnSpPr>
              <p:cNvPr id="92" name="Straight Connector 91">
                <a:extLst>
                  <a:ext uri="{FF2B5EF4-FFF2-40B4-BE49-F238E27FC236}">
                    <a16:creationId xmlns:a16="http://schemas.microsoft.com/office/drawing/2014/main" id="{A52E0B99-4B74-4943-98E1-05A0329829F8}"/>
                  </a:ext>
                </a:extLst>
              </p:cNvPr>
              <p:cNvCxnSpPr/>
              <p:nvPr/>
            </p:nvCxnSpPr>
            <p:spPr>
              <a:xfrm flipV="1">
                <a:off x="7245322" y="881592"/>
                <a:ext cx="15216" cy="2684511"/>
              </a:xfrm>
              <a:prstGeom prst="line">
                <a:avLst/>
              </a:prstGeom>
              <a:noFill/>
              <a:ln w="25400" cap="flat" cmpd="sng" algn="ctr">
                <a:solidFill>
                  <a:srgbClr val="353535">
                    <a:lumMod val="40000"/>
                    <a:lumOff val="60000"/>
                  </a:srgbClr>
                </a:solidFill>
                <a:prstDash val="solid"/>
                <a:headEnd type="none"/>
                <a:tailEnd type="none"/>
              </a:ln>
              <a:effectLst/>
            </p:spPr>
          </p:cxnSp>
          <p:cxnSp>
            <p:nvCxnSpPr>
              <p:cNvPr id="93" name="Straight Connector 92">
                <a:extLst>
                  <a:ext uri="{FF2B5EF4-FFF2-40B4-BE49-F238E27FC236}">
                    <a16:creationId xmlns:a16="http://schemas.microsoft.com/office/drawing/2014/main" id="{C1AEAA13-8AA2-4909-B5A0-F3D495B1DA2C}"/>
                  </a:ext>
                </a:extLst>
              </p:cNvPr>
              <p:cNvCxnSpPr/>
              <p:nvPr/>
            </p:nvCxnSpPr>
            <p:spPr>
              <a:xfrm flipH="1">
                <a:off x="6496361" y="881592"/>
                <a:ext cx="769117" cy="0"/>
              </a:xfrm>
              <a:prstGeom prst="line">
                <a:avLst/>
              </a:prstGeom>
              <a:noFill/>
              <a:ln w="25400" cap="flat" cmpd="sng" algn="ctr">
                <a:solidFill>
                  <a:srgbClr val="353535">
                    <a:lumMod val="40000"/>
                    <a:lumOff val="60000"/>
                  </a:srgbClr>
                </a:solidFill>
                <a:prstDash val="solid"/>
                <a:headEnd type="none"/>
                <a:tailEnd type="none"/>
              </a:ln>
              <a:effectLst/>
            </p:spPr>
          </p:cxnSp>
          <p:cxnSp>
            <p:nvCxnSpPr>
              <p:cNvPr id="94" name="Straight Connector 93">
                <a:extLst>
                  <a:ext uri="{FF2B5EF4-FFF2-40B4-BE49-F238E27FC236}">
                    <a16:creationId xmlns:a16="http://schemas.microsoft.com/office/drawing/2014/main" id="{65D8CDC1-1257-4418-8766-6AA6E9F4D4D6}"/>
                  </a:ext>
                </a:extLst>
              </p:cNvPr>
              <p:cNvCxnSpPr/>
              <p:nvPr/>
            </p:nvCxnSpPr>
            <p:spPr>
              <a:xfrm flipH="1">
                <a:off x="6496361" y="1776428"/>
                <a:ext cx="769117" cy="0"/>
              </a:xfrm>
              <a:prstGeom prst="line">
                <a:avLst/>
              </a:prstGeom>
              <a:noFill/>
              <a:ln w="25400" cap="flat" cmpd="sng" algn="ctr">
                <a:solidFill>
                  <a:srgbClr val="353535">
                    <a:lumMod val="40000"/>
                    <a:lumOff val="60000"/>
                  </a:srgbClr>
                </a:solidFill>
                <a:prstDash val="solid"/>
                <a:headEnd type="none"/>
                <a:tailEnd type="none"/>
              </a:ln>
              <a:effectLst/>
            </p:spPr>
          </p:cxnSp>
          <p:cxnSp>
            <p:nvCxnSpPr>
              <p:cNvPr id="95" name="Straight Connector 94">
                <a:extLst>
                  <a:ext uri="{FF2B5EF4-FFF2-40B4-BE49-F238E27FC236}">
                    <a16:creationId xmlns:a16="http://schemas.microsoft.com/office/drawing/2014/main" id="{2EB4B276-6131-409A-94D2-2E85F2D4C354}"/>
                  </a:ext>
                </a:extLst>
              </p:cNvPr>
              <p:cNvCxnSpPr/>
              <p:nvPr/>
            </p:nvCxnSpPr>
            <p:spPr>
              <a:xfrm flipH="1">
                <a:off x="6482028" y="2671263"/>
                <a:ext cx="769117" cy="0"/>
              </a:xfrm>
              <a:prstGeom prst="line">
                <a:avLst/>
              </a:prstGeom>
              <a:noFill/>
              <a:ln w="25400" cap="flat" cmpd="sng" algn="ctr">
                <a:solidFill>
                  <a:srgbClr val="353535">
                    <a:lumMod val="40000"/>
                    <a:lumOff val="60000"/>
                  </a:srgbClr>
                </a:solidFill>
                <a:prstDash val="solid"/>
                <a:headEnd type="none"/>
                <a:tailEnd type="none"/>
              </a:ln>
              <a:effectLst/>
            </p:spPr>
          </p:cxnSp>
          <p:cxnSp>
            <p:nvCxnSpPr>
              <p:cNvPr id="96" name="Straight Connector 95">
                <a:extLst>
                  <a:ext uri="{FF2B5EF4-FFF2-40B4-BE49-F238E27FC236}">
                    <a16:creationId xmlns:a16="http://schemas.microsoft.com/office/drawing/2014/main" id="{B060579F-B26C-4A31-B70B-9A379C3523F9}"/>
                  </a:ext>
                </a:extLst>
              </p:cNvPr>
              <p:cNvCxnSpPr/>
              <p:nvPr/>
            </p:nvCxnSpPr>
            <p:spPr>
              <a:xfrm flipH="1">
                <a:off x="6482027" y="3566099"/>
                <a:ext cx="769117" cy="0"/>
              </a:xfrm>
              <a:prstGeom prst="line">
                <a:avLst/>
              </a:prstGeom>
              <a:noFill/>
              <a:ln w="25400" cap="flat" cmpd="sng" algn="ctr">
                <a:solidFill>
                  <a:srgbClr val="353535">
                    <a:lumMod val="40000"/>
                    <a:lumOff val="60000"/>
                  </a:srgbClr>
                </a:solidFill>
                <a:prstDash val="solid"/>
                <a:headEnd type="none"/>
                <a:tailEnd type="none"/>
              </a:ln>
              <a:effectLst/>
            </p:spPr>
          </p:cxnSp>
          <p:cxnSp>
            <p:nvCxnSpPr>
              <p:cNvPr id="97" name="Straight Connector 96">
                <a:extLst>
                  <a:ext uri="{FF2B5EF4-FFF2-40B4-BE49-F238E27FC236}">
                    <a16:creationId xmlns:a16="http://schemas.microsoft.com/office/drawing/2014/main" id="{9CC7D9E1-0F4B-4BDA-9854-B06E7DE287E0}"/>
                  </a:ext>
                </a:extLst>
              </p:cNvPr>
              <p:cNvCxnSpPr/>
              <p:nvPr/>
            </p:nvCxnSpPr>
            <p:spPr>
              <a:xfrm flipH="1">
                <a:off x="7241366" y="2209075"/>
                <a:ext cx="769117" cy="0"/>
              </a:xfrm>
              <a:prstGeom prst="line">
                <a:avLst/>
              </a:prstGeom>
              <a:noFill/>
              <a:ln w="25400" cap="flat" cmpd="sng" algn="ctr">
                <a:solidFill>
                  <a:srgbClr val="353535">
                    <a:lumMod val="40000"/>
                    <a:lumOff val="60000"/>
                  </a:srgbClr>
                </a:solidFill>
                <a:prstDash val="solid"/>
                <a:headEnd type="none"/>
                <a:tailEnd type="none"/>
              </a:ln>
              <a:effectLst/>
            </p:spPr>
          </p:cxnSp>
        </p:grpSp>
        <p:pic>
          <p:nvPicPr>
            <p:cNvPr id="98" name="Picture 97">
              <a:extLst>
                <a:ext uri="{FF2B5EF4-FFF2-40B4-BE49-F238E27FC236}">
                  <a16:creationId xmlns:a16="http://schemas.microsoft.com/office/drawing/2014/main" id="{14105171-98E5-4797-9FB5-5109E3F0050C}"/>
                </a:ext>
              </a:extLst>
            </p:cNvPr>
            <p:cNvPicPr>
              <a:picLocks noChangeAspect="1"/>
            </p:cNvPicPr>
            <p:nvPr/>
          </p:nvPicPr>
          <p:blipFill>
            <a:blip r:embed="rId15"/>
            <a:stretch>
              <a:fillRect/>
            </a:stretch>
          </p:blipFill>
          <p:spPr>
            <a:xfrm>
              <a:off x="6772175" y="2745683"/>
              <a:ext cx="1151572" cy="657343"/>
            </a:xfrm>
            <a:prstGeom prst="rect">
              <a:avLst/>
            </a:prstGeom>
          </p:spPr>
        </p:pic>
        <p:pic>
          <p:nvPicPr>
            <p:cNvPr id="99" name="Picture 98">
              <a:extLst>
                <a:ext uri="{FF2B5EF4-FFF2-40B4-BE49-F238E27FC236}">
                  <a16:creationId xmlns:a16="http://schemas.microsoft.com/office/drawing/2014/main" id="{0D32D2B9-13A2-4D29-9F6C-92D67EBFA15D}"/>
                </a:ext>
              </a:extLst>
            </p:cNvPr>
            <p:cNvPicPr>
              <a:picLocks noChangeAspect="1"/>
            </p:cNvPicPr>
            <p:nvPr/>
          </p:nvPicPr>
          <p:blipFill rotWithShape="1">
            <a:blip r:embed="rId16" cstate="hqprint">
              <a:extLst>
                <a:ext uri="{28A0092B-C50C-407E-A947-70E740481C1C}">
                  <a14:useLocalDpi xmlns:a14="http://schemas.microsoft.com/office/drawing/2010/main" val="0"/>
                </a:ext>
              </a:extLst>
            </a:blip>
            <a:srcRect/>
            <a:stretch/>
          </p:blipFill>
          <p:spPr>
            <a:xfrm>
              <a:off x="987211" y="1225490"/>
              <a:ext cx="539810" cy="483321"/>
            </a:xfrm>
            <a:prstGeom prst="rect">
              <a:avLst/>
            </a:prstGeom>
          </p:spPr>
        </p:pic>
      </p:grpSp>
      <p:sp>
        <p:nvSpPr>
          <p:cNvPr id="100" name="TextBox 99">
            <a:extLst>
              <a:ext uri="{FF2B5EF4-FFF2-40B4-BE49-F238E27FC236}">
                <a16:creationId xmlns:a16="http://schemas.microsoft.com/office/drawing/2014/main" id="{FCC8A5AA-EBCD-4A5D-8F47-F5A031D4F8BB}"/>
              </a:ext>
            </a:extLst>
          </p:cNvPr>
          <p:cNvSpPr txBox="1"/>
          <p:nvPr/>
        </p:nvSpPr>
        <p:spPr>
          <a:xfrm>
            <a:off x="222422" y="6301946"/>
            <a:ext cx="955589" cy="369332"/>
          </a:xfrm>
          <a:prstGeom prst="rect">
            <a:avLst/>
          </a:prstGeom>
          <a:noFill/>
        </p:spPr>
        <p:txBody>
          <a:bodyPr wrap="square" rtlCol="0">
            <a:spAutoFit/>
          </a:bodyPr>
          <a:lstStyle/>
          <a:p>
            <a:r>
              <a:rPr lang="en-US" dirty="0"/>
              <a:t>11-8</a:t>
            </a:r>
          </a:p>
        </p:txBody>
      </p:sp>
    </p:spTree>
    <p:extLst>
      <p:ext uri="{BB962C8B-B14F-4D97-AF65-F5344CB8AC3E}">
        <p14:creationId xmlns:p14="http://schemas.microsoft.com/office/powerpoint/2010/main" val="407459825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50449C-F47B-4F3A-881D-7E6AAA5F2CA1}"/>
              </a:ext>
            </a:extLst>
          </p:cNvPr>
          <p:cNvSpPr>
            <a:spLocks noGrp="1"/>
          </p:cNvSpPr>
          <p:nvPr>
            <p:ph type="title"/>
          </p:nvPr>
        </p:nvSpPr>
        <p:spPr/>
        <p:txBody>
          <a:bodyPr/>
          <a:lstStyle/>
          <a:p>
            <a:r>
              <a:rPr lang="en-US" dirty="0"/>
              <a:t>Serverless Business Scenarios</a:t>
            </a:r>
          </a:p>
        </p:txBody>
      </p:sp>
      <p:grpSp>
        <p:nvGrpSpPr>
          <p:cNvPr id="4" name="Group 3" descr="Example scenarios ideal for serverless deployments">
            <a:extLst>
              <a:ext uri="{FF2B5EF4-FFF2-40B4-BE49-F238E27FC236}">
                <a16:creationId xmlns:a16="http://schemas.microsoft.com/office/drawing/2014/main" id="{26CBA906-D68E-42A9-BCDA-5F368151AF36}"/>
              </a:ext>
            </a:extLst>
          </p:cNvPr>
          <p:cNvGrpSpPr>
            <a:grpSpLocks noChangeAspect="1"/>
          </p:cNvGrpSpPr>
          <p:nvPr/>
        </p:nvGrpSpPr>
        <p:grpSpPr>
          <a:xfrm>
            <a:off x="228600" y="2506662"/>
            <a:ext cx="8686800" cy="3706368"/>
            <a:chOff x="-1051718" y="1058863"/>
            <a:chExt cx="11430000" cy="4876800"/>
          </a:xfrm>
        </p:grpSpPr>
        <p:pic>
          <p:nvPicPr>
            <p:cNvPr id="5" name="table">
              <a:extLst>
                <a:ext uri="{FF2B5EF4-FFF2-40B4-BE49-F238E27FC236}">
                  <a16:creationId xmlns:a16="http://schemas.microsoft.com/office/drawing/2014/main" id="{BF345D03-C474-408E-8C2F-4CA03311070B}"/>
                </a:ext>
              </a:extLst>
            </p:cNvPr>
            <p:cNvPicPr>
              <a:picLocks noChangeAspect="1"/>
            </p:cNvPicPr>
            <p:nvPr/>
          </p:nvPicPr>
          <p:blipFill>
            <a:blip r:embed="rId3"/>
            <a:stretch>
              <a:fillRect/>
            </a:stretch>
          </p:blipFill>
          <p:spPr>
            <a:xfrm>
              <a:off x="-1051718" y="1058863"/>
              <a:ext cx="11430000" cy="4876800"/>
            </a:xfrm>
            <a:prstGeom prst="rect">
              <a:avLst/>
            </a:prstGeom>
          </p:spPr>
        </p:pic>
        <p:pic>
          <p:nvPicPr>
            <p:cNvPr id="6" name="Picture 5">
              <a:extLst>
                <a:ext uri="{FF2B5EF4-FFF2-40B4-BE49-F238E27FC236}">
                  <a16:creationId xmlns:a16="http://schemas.microsoft.com/office/drawing/2014/main" id="{19224B9A-4161-43B7-BC7A-6F87DA0C9C99}"/>
                </a:ext>
              </a:extLst>
            </p:cNvPr>
            <p:cNvPicPr>
              <a:picLocks noChangeAspect="1"/>
            </p:cNvPicPr>
            <p:nvPr/>
          </p:nvPicPr>
          <p:blipFill>
            <a:blip r:embed="rId4"/>
            <a:stretch>
              <a:fillRect/>
            </a:stretch>
          </p:blipFill>
          <p:spPr>
            <a:xfrm>
              <a:off x="-746918" y="1897063"/>
              <a:ext cx="4918208" cy="1432664"/>
            </a:xfrm>
            <a:prstGeom prst="rect">
              <a:avLst/>
            </a:prstGeom>
          </p:spPr>
        </p:pic>
        <p:pic>
          <p:nvPicPr>
            <p:cNvPr id="7" name="Picture 6">
              <a:extLst>
                <a:ext uri="{FF2B5EF4-FFF2-40B4-BE49-F238E27FC236}">
                  <a16:creationId xmlns:a16="http://schemas.microsoft.com/office/drawing/2014/main" id="{C4A59B00-4902-454A-A021-B09F55A88660}"/>
                </a:ext>
              </a:extLst>
            </p:cNvPr>
            <p:cNvPicPr>
              <a:picLocks noChangeAspect="1"/>
            </p:cNvPicPr>
            <p:nvPr/>
          </p:nvPicPr>
          <p:blipFill>
            <a:blip r:embed="rId5"/>
            <a:stretch>
              <a:fillRect/>
            </a:stretch>
          </p:blipFill>
          <p:spPr>
            <a:xfrm>
              <a:off x="-137318" y="3751816"/>
              <a:ext cx="3837800" cy="2164560"/>
            </a:xfrm>
            <a:prstGeom prst="rect">
              <a:avLst/>
            </a:prstGeom>
          </p:spPr>
        </p:pic>
        <p:pic>
          <p:nvPicPr>
            <p:cNvPr id="8" name="Picture 7">
              <a:extLst>
                <a:ext uri="{FF2B5EF4-FFF2-40B4-BE49-F238E27FC236}">
                  <a16:creationId xmlns:a16="http://schemas.microsoft.com/office/drawing/2014/main" id="{E90130E5-210B-4FF5-BB5F-D71D010E9757}"/>
                </a:ext>
              </a:extLst>
            </p:cNvPr>
            <p:cNvPicPr>
              <a:picLocks noChangeAspect="1"/>
            </p:cNvPicPr>
            <p:nvPr/>
          </p:nvPicPr>
          <p:blipFill>
            <a:blip r:embed="rId6"/>
            <a:stretch>
              <a:fillRect/>
            </a:stretch>
          </p:blipFill>
          <p:spPr>
            <a:xfrm>
              <a:off x="5120482" y="1512982"/>
              <a:ext cx="4738881" cy="1816745"/>
            </a:xfrm>
            <a:prstGeom prst="rect">
              <a:avLst/>
            </a:prstGeom>
          </p:spPr>
        </p:pic>
        <p:pic>
          <p:nvPicPr>
            <p:cNvPr id="9" name="Picture 8">
              <a:extLst>
                <a:ext uri="{FF2B5EF4-FFF2-40B4-BE49-F238E27FC236}">
                  <a16:creationId xmlns:a16="http://schemas.microsoft.com/office/drawing/2014/main" id="{C3B1B45E-CD79-48CE-AD8B-54C007C4879B}"/>
                </a:ext>
              </a:extLst>
            </p:cNvPr>
            <p:cNvPicPr>
              <a:picLocks noChangeAspect="1"/>
            </p:cNvPicPr>
            <p:nvPr/>
          </p:nvPicPr>
          <p:blipFill>
            <a:blip r:embed="rId7"/>
            <a:stretch>
              <a:fillRect/>
            </a:stretch>
          </p:blipFill>
          <p:spPr>
            <a:xfrm>
              <a:off x="4901640" y="4259263"/>
              <a:ext cx="5176564" cy="1347618"/>
            </a:xfrm>
            <a:prstGeom prst="rect">
              <a:avLst/>
            </a:prstGeom>
          </p:spPr>
        </p:pic>
      </p:grpSp>
      <p:sp>
        <p:nvSpPr>
          <p:cNvPr id="10" name="TextBox 9">
            <a:extLst>
              <a:ext uri="{FF2B5EF4-FFF2-40B4-BE49-F238E27FC236}">
                <a16:creationId xmlns:a16="http://schemas.microsoft.com/office/drawing/2014/main" id="{8354FC60-AC23-4768-AB85-A2B9CF5F8891}"/>
              </a:ext>
            </a:extLst>
          </p:cNvPr>
          <p:cNvSpPr txBox="1"/>
          <p:nvPr/>
        </p:nvSpPr>
        <p:spPr>
          <a:xfrm>
            <a:off x="222422" y="6301946"/>
            <a:ext cx="955589" cy="369332"/>
          </a:xfrm>
          <a:prstGeom prst="rect">
            <a:avLst/>
          </a:prstGeom>
          <a:noFill/>
        </p:spPr>
        <p:txBody>
          <a:bodyPr wrap="square" rtlCol="0">
            <a:spAutoFit/>
          </a:bodyPr>
          <a:lstStyle/>
          <a:p>
            <a:r>
              <a:rPr lang="en-US" dirty="0"/>
              <a:t>11-8</a:t>
            </a:r>
          </a:p>
        </p:txBody>
      </p:sp>
    </p:spTree>
    <p:extLst>
      <p:ext uri="{BB962C8B-B14F-4D97-AF65-F5344CB8AC3E}">
        <p14:creationId xmlns:p14="http://schemas.microsoft.com/office/powerpoint/2010/main" val="361611956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4054DA-65CD-4DED-A64C-69EFCDEE3A6C}"/>
              </a:ext>
            </a:extLst>
          </p:cNvPr>
          <p:cNvSpPr>
            <a:spLocks noGrp="1"/>
          </p:cNvSpPr>
          <p:nvPr>
            <p:ph type="title"/>
          </p:nvPr>
        </p:nvSpPr>
        <p:spPr/>
        <p:txBody>
          <a:bodyPr/>
          <a:lstStyle/>
          <a:p>
            <a:r>
              <a:rPr lang="en-US" dirty="0"/>
              <a:t>Notification Hubs</a:t>
            </a:r>
          </a:p>
        </p:txBody>
      </p:sp>
      <p:sp>
        <p:nvSpPr>
          <p:cNvPr id="4" name="Content Placeholder 2">
            <a:extLst>
              <a:ext uri="{FF2B5EF4-FFF2-40B4-BE49-F238E27FC236}">
                <a16:creationId xmlns:a16="http://schemas.microsoft.com/office/drawing/2014/main" id="{913EA10C-9A85-4965-BCA1-1109A62F9A99}"/>
              </a:ext>
            </a:extLst>
          </p:cNvPr>
          <p:cNvSpPr txBox="1">
            <a:spLocks/>
          </p:cNvSpPr>
          <p:nvPr/>
        </p:nvSpPr>
        <p:spPr>
          <a:xfrm>
            <a:off x="458788" y="1021215"/>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lvl="0"/>
            <a:r>
              <a:rPr lang="en-US" b="0" kern="0" dirty="0">
                <a:solidFill>
                  <a:srgbClr val="000000"/>
                </a:solidFill>
              </a:rPr>
              <a:t>Managed infrastructure for sending push notifications to mobile devices:</a:t>
            </a:r>
          </a:p>
          <a:p>
            <a:pPr lvl="1"/>
            <a:r>
              <a:rPr lang="en-US" b="0" kern="0" dirty="0">
                <a:solidFill>
                  <a:srgbClr val="000000"/>
                </a:solidFill>
              </a:rPr>
              <a:t>Multiplatform</a:t>
            </a:r>
          </a:p>
          <a:p>
            <a:pPr lvl="1"/>
            <a:r>
              <a:rPr lang="en-US" b="0" kern="0" dirty="0">
                <a:solidFill>
                  <a:srgbClr val="000000"/>
                </a:solidFill>
              </a:rPr>
              <a:t>Scalable</a:t>
            </a:r>
          </a:p>
          <a:p>
            <a:pPr lvl="1"/>
            <a:r>
              <a:rPr lang="en-US" b="0" kern="0" dirty="0">
                <a:solidFill>
                  <a:srgbClr val="000000"/>
                </a:solidFill>
              </a:rPr>
              <a:t>Simple SDK:</a:t>
            </a:r>
          </a:p>
          <a:p>
            <a:pPr lvl="2"/>
            <a:r>
              <a:rPr lang="en-US" b="0" kern="0" dirty="0">
                <a:solidFill>
                  <a:srgbClr val="000000"/>
                </a:solidFill>
              </a:rPr>
              <a:t>Available on many major mobile platforms</a:t>
            </a:r>
          </a:p>
          <a:p>
            <a:pPr lvl="0"/>
            <a:r>
              <a:rPr lang="en-US" b="0" kern="0" dirty="0">
                <a:solidFill>
                  <a:srgbClr val="000000"/>
                </a:solidFill>
              </a:rPr>
              <a:t>Broadcast to many users or target specific users</a:t>
            </a:r>
          </a:p>
          <a:p>
            <a:pPr lvl="0"/>
            <a:endParaRPr lang="en-US" b="0" kern="0" dirty="0">
              <a:solidFill>
                <a:srgbClr val="000000"/>
              </a:solidFill>
            </a:endParaRPr>
          </a:p>
          <a:p>
            <a:pPr lvl="0"/>
            <a:endParaRPr lang="en-US" b="0" kern="0" dirty="0">
              <a:solidFill>
                <a:srgbClr val="000000"/>
              </a:solidFill>
            </a:endParaRPr>
          </a:p>
        </p:txBody>
      </p:sp>
      <p:sp>
        <p:nvSpPr>
          <p:cNvPr id="5" name="TextBox 4">
            <a:extLst>
              <a:ext uri="{FF2B5EF4-FFF2-40B4-BE49-F238E27FC236}">
                <a16:creationId xmlns:a16="http://schemas.microsoft.com/office/drawing/2014/main" id="{8807F445-47B4-4B97-B7F5-747853EC39D0}"/>
              </a:ext>
            </a:extLst>
          </p:cNvPr>
          <p:cNvSpPr txBox="1"/>
          <p:nvPr/>
        </p:nvSpPr>
        <p:spPr>
          <a:xfrm>
            <a:off x="222422" y="6301946"/>
            <a:ext cx="955589" cy="369332"/>
          </a:xfrm>
          <a:prstGeom prst="rect">
            <a:avLst/>
          </a:prstGeom>
          <a:noFill/>
        </p:spPr>
        <p:txBody>
          <a:bodyPr wrap="square" rtlCol="0">
            <a:spAutoFit/>
          </a:bodyPr>
          <a:lstStyle/>
          <a:p>
            <a:r>
              <a:rPr lang="en-US" dirty="0"/>
              <a:t>11-8</a:t>
            </a:r>
          </a:p>
        </p:txBody>
      </p:sp>
    </p:spTree>
    <p:extLst>
      <p:ext uri="{BB962C8B-B14F-4D97-AF65-F5344CB8AC3E}">
        <p14:creationId xmlns:p14="http://schemas.microsoft.com/office/powerpoint/2010/main" val="106770783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C16EE7-E5CE-453B-98E9-B048783D2D27}"/>
              </a:ext>
            </a:extLst>
          </p:cNvPr>
          <p:cNvSpPr>
            <a:spLocks noGrp="1"/>
          </p:cNvSpPr>
          <p:nvPr>
            <p:ph type="title"/>
          </p:nvPr>
        </p:nvSpPr>
        <p:spPr/>
        <p:txBody>
          <a:bodyPr/>
          <a:lstStyle/>
          <a:p>
            <a:r>
              <a:rPr lang="en-US" dirty="0"/>
              <a:t>Benefits</a:t>
            </a:r>
          </a:p>
        </p:txBody>
      </p:sp>
      <p:sp>
        <p:nvSpPr>
          <p:cNvPr id="4" name="Content Placeholder 2">
            <a:extLst>
              <a:ext uri="{FF2B5EF4-FFF2-40B4-BE49-F238E27FC236}">
                <a16:creationId xmlns:a16="http://schemas.microsoft.com/office/drawing/2014/main" id="{D2B72CB4-43CC-4FCE-8F00-6B63B4C792F1}"/>
              </a:ext>
            </a:extLst>
          </p:cNvPr>
          <p:cNvSpPr txBox="1">
            <a:spLocks/>
          </p:cNvSpPr>
          <p:nvPr/>
        </p:nvSpPr>
        <p:spPr>
          <a:xfrm>
            <a:off x="458788" y="1021215"/>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lvl="0"/>
            <a:r>
              <a:rPr lang="en-US" b="0" kern="0" dirty="0">
                <a:solidFill>
                  <a:srgbClr val="000000"/>
                </a:solidFill>
              </a:rPr>
              <a:t>Managed Infrastructure:</a:t>
            </a:r>
          </a:p>
          <a:p>
            <a:pPr lvl="1"/>
            <a:r>
              <a:rPr lang="en-US" b="0" kern="0" dirty="0">
                <a:solidFill>
                  <a:srgbClr val="000000"/>
                </a:solidFill>
              </a:rPr>
              <a:t>You don’t have to worry about scaling your application yourself</a:t>
            </a:r>
          </a:p>
          <a:p>
            <a:pPr lvl="1"/>
            <a:r>
              <a:rPr lang="en-US" b="0" kern="0" dirty="0">
                <a:solidFill>
                  <a:srgbClr val="000000"/>
                </a:solidFill>
              </a:rPr>
              <a:t>You can focus on messages and templates, not the mechanics of your service</a:t>
            </a:r>
          </a:p>
          <a:p>
            <a:pPr lvl="0"/>
            <a:r>
              <a:rPr lang="en-US" b="0" kern="0" dirty="0">
                <a:solidFill>
                  <a:srgbClr val="000000"/>
                </a:solidFill>
              </a:rPr>
              <a:t>SDKs available for major platforms</a:t>
            </a:r>
          </a:p>
          <a:p>
            <a:pPr lvl="0"/>
            <a:r>
              <a:rPr lang="en-US" b="0" kern="0" dirty="0">
                <a:solidFill>
                  <a:srgbClr val="000000"/>
                </a:solidFill>
              </a:rPr>
              <a:t>Template support</a:t>
            </a:r>
          </a:p>
          <a:p>
            <a:pPr lvl="0"/>
            <a:r>
              <a:rPr lang="en-US" b="0" kern="0" dirty="0">
                <a:solidFill>
                  <a:srgbClr val="000000"/>
                </a:solidFill>
              </a:rPr>
              <a:t>Support for filtering recipients by tag</a:t>
            </a:r>
          </a:p>
          <a:p>
            <a:pPr lvl="0"/>
            <a:endParaRPr lang="en-US" b="0" kern="0" dirty="0">
              <a:solidFill>
                <a:srgbClr val="000000"/>
              </a:solidFill>
            </a:endParaRPr>
          </a:p>
          <a:p>
            <a:pPr lvl="0"/>
            <a:endParaRPr lang="en-US" b="0" kern="0" dirty="0">
              <a:solidFill>
                <a:srgbClr val="000000"/>
              </a:solidFill>
            </a:endParaRPr>
          </a:p>
        </p:txBody>
      </p:sp>
      <p:sp>
        <p:nvSpPr>
          <p:cNvPr id="5" name="TextBox 4">
            <a:extLst>
              <a:ext uri="{FF2B5EF4-FFF2-40B4-BE49-F238E27FC236}">
                <a16:creationId xmlns:a16="http://schemas.microsoft.com/office/drawing/2014/main" id="{4FFD2C14-2A0B-4B80-A959-234488D96D35}"/>
              </a:ext>
            </a:extLst>
          </p:cNvPr>
          <p:cNvSpPr txBox="1"/>
          <p:nvPr/>
        </p:nvSpPr>
        <p:spPr>
          <a:xfrm>
            <a:off x="222422" y="6301946"/>
            <a:ext cx="955589" cy="369332"/>
          </a:xfrm>
          <a:prstGeom prst="rect">
            <a:avLst/>
          </a:prstGeom>
          <a:noFill/>
        </p:spPr>
        <p:txBody>
          <a:bodyPr wrap="square" rtlCol="0">
            <a:spAutoFit/>
          </a:bodyPr>
          <a:lstStyle/>
          <a:p>
            <a:r>
              <a:rPr lang="en-US" dirty="0"/>
              <a:t>11-9</a:t>
            </a:r>
          </a:p>
        </p:txBody>
      </p:sp>
    </p:spTree>
    <p:extLst>
      <p:ext uri="{BB962C8B-B14F-4D97-AF65-F5344CB8AC3E}">
        <p14:creationId xmlns:p14="http://schemas.microsoft.com/office/powerpoint/2010/main" val="17496804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4c7c886d-73c1-43ae-971e-b0e8137cf9c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BC075D-134F-4B06-B4AB-67E8B96D2AA9}"/>
              </a:ext>
            </a:extLst>
          </p:cNvPr>
          <p:cNvSpPr>
            <a:spLocks noGrp="1"/>
          </p:cNvSpPr>
          <p:nvPr>
            <p:ph type="title"/>
          </p:nvPr>
        </p:nvSpPr>
        <p:spPr/>
        <p:txBody>
          <a:bodyPr/>
          <a:lstStyle/>
          <a:p>
            <a:r>
              <a:rPr lang="en-US" dirty="0"/>
              <a:t>Intent Detection</a:t>
            </a:r>
          </a:p>
        </p:txBody>
      </p:sp>
      <p:sp>
        <p:nvSpPr>
          <p:cNvPr id="4" name="Content Placeholder 2">
            <a:extLst>
              <a:ext uri="{FF2B5EF4-FFF2-40B4-BE49-F238E27FC236}">
                <a16:creationId xmlns:a16="http://schemas.microsoft.com/office/drawing/2014/main" id="{761B5464-B9B7-42A3-A5EC-52CEA311F90C}"/>
              </a:ext>
            </a:extLst>
          </p:cNvPr>
          <p:cNvSpPr txBox="1">
            <a:spLocks/>
          </p:cNvSpPr>
          <p:nvPr/>
        </p:nvSpPr>
        <p:spPr>
          <a:xfrm>
            <a:off x="458788" y="1021215"/>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lvl="0"/>
            <a:r>
              <a:rPr lang="en-US" b="0" kern="0" dirty="0">
                <a:solidFill>
                  <a:srgbClr val="000000"/>
                </a:solidFill>
              </a:rPr>
              <a:t>To determine intent in speech or text, we need to perform </a:t>
            </a:r>
            <a:r>
              <a:rPr lang="en-US" kern="0" dirty="0">
                <a:solidFill>
                  <a:srgbClr val="000000"/>
                </a:solidFill>
              </a:rPr>
              <a:t>linguistic analysis</a:t>
            </a:r>
            <a:r>
              <a:rPr lang="en-US" b="0" kern="0" dirty="0">
                <a:solidFill>
                  <a:srgbClr val="000000"/>
                </a:solidFill>
              </a:rPr>
              <a:t>:</a:t>
            </a:r>
          </a:p>
          <a:p>
            <a:pPr lvl="1"/>
            <a:r>
              <a:rPr lang="en-US" b="0" kern="0" dirty="0">
                <a:solidFill>
                  <a:srgbClr val="000000"/>
                </a:solidFill>
              </a:rPr>
              <a:t>Our tooling will need to perform analysis of natural language:</a:t>
            </a:r>
          </a:p>
          <a:p>
            <a:pPr lvl="2"/>
            <a:r>
              <a:rPr lang="en-US" b="0" kern="0" dirty="0">
                <a:solidFill>
                  <a:srgbClr val="000000"/>
                </a:solidFill>
              </a:rPr>
              <a:t>In the industry, this is referred to as </a:t>
            </a:r>
            <a:r>
              <a:rPr lang="en-US" kern="0" dirty="0">
                <a:solidFill>
                  <a:srgbClr val="000000"/>
                </a:solidFill>
              </a:rPr>
              <a:t>natural language processing</a:t>
            </a:r>
          </a:p>
          <a:p>
            <a:pPr lvl="1"/>
            <a:r>
              <a:rPr lang="en-US" b="0" kern="0" dirty="0">
                <a:solidFill>
                  <a:srgbClr val="000000"/>
                </a:solidFill>
              </a:rPr>
              <a:t>We should be able to flag, tag and identify parts-of-speech:</a:t>
            </a:r>
          </a:p>
          <a:p>
            <a:pPr lvl="2"/>
            <a:r>
              <a:rPr lang="en-US" b="0" kern="0" dirty="0">
                <a:solidFill>
                  <a:srgbClr val="000000"/>
                </a:solidFill>
              </a:rPr>
              <a:t>Identify actions or concepts from</a:t>
            </a:r>
          </a:p>
          <a:p>
            <a:pPr lvl="0"/>
            <a:endParaRPr lang="en-US" b="0" kern="0" dirty="0">
              <a:solidFill>
                <a:srgbClr val="000000"/>
              </a:solidFill>
            </a:endParaRPr>
          </a:p>
        </p:txBody>
      </p:sp>
      <p:sp>
        <p:nvSpPr>
          <p:cNvPr id="5" name="TextBox 4">
            <a:extLst>
              <a:ext uri="{FF2B5EF4-FFF2-40B4-BE49-F238E27FC236}">
                <a16:creationId xmlns:a16="http://schemas.microsoft.com/office/drawing/2014/main" id="{8D46952E-0BC4-4E0B-81B1-115FD57BC65D}"/>
              </a:ext>
            </a:extLst>
          </p:cNvPr>
          <p:cNvSpPr txBox="1"/>
          <p:nvPr/>
        </p:nvSpPr>
        <p:spPr>
          <a:xfrm>
            <a:off x="222422" y="6301946"/>
            <a:ext cx="955589" cy="369332"/>
          </a:xfrm>
          <a:prstGeom prst="rect">
            <a:avLst/>
          </a:prstGeom>
          <a:noFill/>
        </p:spPr>
        <p:txBody>
          <a:bodyPr wrap="square" rtlCol="0">
            <a:spAutoFit/>
          </a:bodyPr>
          <a:lstStyle/>
          <a:p>
            <a:r>
              <a:rPr lang="en-US" dirty="0"/>
              <a:t>10-3</a:t>
            </a:r>
          </a:p>
        </p:txBody>
      </p:sp>
    </p:spTree>
    <p:extLst>
      <p:ext uri="{BB962C8B-B14F-4D97-AF65-F5344CB8AC3E}">
        <p14:creationId xmlns:p14="http://schemas.microsoft.com/office/powerpoint/2010/main" val="421412336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3B47F-E96C-4E05-8441-44D6461AEFB3}"/>
              </a:ext>
            </a:extLst>
          </p:cNvPr>
          <p:cNvSpPr>
            <a:spLocks noGrp="1"/>
          </p:cNvSpPr>
          <p:nvPr>
            <p:ph type="title"/>
          </p:nvPr>
        </p:nvSpPr>
        <p:spPr/>
        <p:txBody>
          <a:bodyPr/>
          <a:lstStyle/>
          <a:p>
            <a:r>
              <a:rPr lang="en-US" dirty="0"/>
              <a:t>Platform</a:t>
            </a:r>
          </a:p>
        </p:txBody>
      </p:sp>
      <p:grpSp>
        <p:nvGrpSpPr>
          <p:cNvPr id="3" name="Group 2" descr="Diagram detailing the Notification Hubs implementation of a PNS">
            <a:extLst>
              <a:ext uri="{FF2B5EF4-FFF2-40B4-BE49-F238E27FC236}">
                <a16:creationId xmlns:a16="http://schemas.microsoft.com/office/drawing/2014/main" id="{EC9957EB-00AA-4F9B-AF1D-49798647B147}"/>
              </a:ext>
            </a:extLst>
          </p:cNvPr>
          <p:cNvGrpSpPr/>
          <p:nvPr/>
        </p:nvGrpSpPr>
        <p:grpSpPr>
          <a:xfrm>
            <a:off x="924289" y="1186774"/>
            <a:ext cx="7773277" cy="4247163"/>
            <a:chOff x="924289" y="1186774"/>
            <a:chExt cx="7773277" cy="4247163"/>
          </a:xfrm>
        </p:grpSpPr>
        <p:sp>
          <p:nvSpPr>
            <p:cNvPr id="4" name="Rounded Rectangle 3">
              <a:extLst>
                <a:ext uri="{FF2B5EF4-FFF2-40B4-BE49-F238E27FC236}">
                  <a16:creationId xmlns:a16="http://schemas.microsoft.com/office/drawing/2014/main" id="{1F9AF882-2FB5-46F9-8827-89BFA46375C2}"/>
                </a:ext>
              </a:extLst>
            </p:cNvPr>
            <p:cNvSpPr/>
            <p:nvPr/>
          </p:nvSpPr>
          <p:spPr bwMode="auto">
            <a:xfrm>
              <a:off x="1536970" y="1186774"/>
              <a:ext cx="3988341" cy="1459149"/>
            </a:xfrm>
            <a:prstGeom prst="round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182880" tIns="45720" rIns="182880" bIns="45720" numCol="1" rtlCol="0" anchor="ctr" anchorCtr="0" compatLnSpc="1">
              <a:prstTxWarp prst="textNoShape">
                <a:avLst/>
              </a:prstTxWarp>
            </a:bodyPr>
            <a:lstStyle/>
            <a:p>
              <a:pPr lvl="0" algn="ctr" eaLnBrk="0" hangingPunct="0"/>
              <a:endParaRPr lang="en-US" dirty="0">
                <a:solidFill>
                  <a:srgbClr val="000000"/>
                </a:solidFill>
                <a:latin typeface="Verdana" pitchFamily="34" charset="0"/>
              </a:endParaRPr>
            </a:p>
          </p:txBody>
        </p:sp>
        <p:pic>
          <p:nvPicPr>
            <p:cNvPr id="5" name="Content Placeholder 3">
              <a:extLst>
                <a:ext uri="{FF2B5EF4-FFF2-40B4-BE49-F238E27FC236}">
                  <a16:creationId xmlns:a16="http://schemas.microsoft.com/office/drawing/2014/main" id="{02934285-0E62-4D3D-A352-523924647A7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78076" y="1453770"/>
              <a:ext cx="780290" cy="780290"/>
            </a:xfrm>
            <a:prstGeom prst="rect">
              <a:avLst/>
            </a:prstGeom>
          </p:spPr>
        </p:pic>
        <p:pic>
          <p:nvPicPr>
            <p:cNvPr id="6" name="Picture 5">
              <a:extLst>
                <a:ext uri="{FF2B5EF4-FFF2-40B4-BE49-F238E27FC236}">
                  <a16:creationId xmlns:a16="http://schemas.microsoft.com/office/drawing/2014/main" id="{9DFC0BAB-732E-4E27-9170-9921CF90F92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11285" y="1453770"/>
              <a:ext cx="780290" cy="780290"/>
            </a:xfrm>
            <a:prstGeom prst="rect">
              <a:avLst/>
            </a:prstGeom>
          </p:spPr>
        </p:pic>
        <p:pic>
          <p:nvPicPr>
            <p:cNvPr id="7" name="Picture 6">
              <a:extLst>
                <a:ext uri="{FF2B5EF4-FFF2-40B4-BE49-F238E27FC236}">
                  <a16:creationId xmlns:a16="http://schemas.microsoft.com/office/drawing/2014/main" id="{945B15AA-B559-473B-84A5-8E4B81DAE73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944494" y="1453770"/>
              <a:ext cx="780290" cy="780290"/>
            </a:xfrm>
            <a:prstGeom prst="rect">
              <a:avLst/>
            </a:prstGeom>
          </p:spPr>
        </p:pic>
        <p:pic>
          <p:nvPicPr>
            <p:cNvPr id="8" name="Picture 7">
              <a:extLst>
                <a:ext uri="{FF2B5EF4-FFF2-40B4-BE49-F238E27FC236}">
                  <a16:creationId xmlns:a16="http://schemas.microsoft.com/office/drawing/2014/main" id="{925494DB-A11C-49D0-BED8-9E0BE42E5F8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917276" y="3252863"/>
              <a:ext cx="780290" cy="780290"/>
            </a:xfrm>
            <a:prstGeom prst="rect">
              <a:avLst/>
            </a:prstGeom>
          </p:spPr>
        </p:pic>
        <p:pic>
          <p:nvPicPr>
            <p:cNvPr id="9" name="Picture 8">
              <a:extLst>
                <a:ext uri="{FF2B5EF4-FFF2-40B4-BE49-F238E27FC236}">
                  <a16:creationId xmlns:a16="http://schemas.microsoft.com/office/drawing/2014/main" id="{8FDE33CB-EC09-4539-8554-83204C92DF4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868221" y="4653647"/>
              <a:ext cx="780290" cy="780290"/>
            </a:xfrm>
            <a:prstGeom prst="rect">
              <a:avLst/>
            </a:prstGeom>
          </p:spPr>
        </p:pic>
        <p:pic>
          <p:nvPicPr>
            <p:cNvPr id="10" name="Picture 9">
              <a:extLst>
                <a:ext uri="{FF2B5EF4-FFF2-40B4-BE49-F238E27FC236}">
                  <a16:creationId xmlns:a16="http://schemas.microsoft.com/office/drawing/2014/main" id="{49068AD3-BC11-4A60-97FF-F7B95204B7E2}"/>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536970" y="4653647"/>
              <a:ext cx="780290" cy="780290"/>
            </a:xfrm>
            <a:prstGeom prst="rect">
              <a:avLst/>
            </a:prstGeom>
          </p:spPr>
        </p:pic>
        <p:cxnSp>
          <p:nvCxnSpPr>
            <p:cNvPr id="11" name="Straight Arrow Connector 10">
              <a:extLst>
                <a:ext uri="{FF2B5EF4-FFF2-40B4-BE49-F238E27FC236}">
                  <a16:creationId xmlns:a16="http://schemas.microsoft.com/office/drawing/2014/main" id="{2E923D2A-06C5-4817-9CB4-8CA39E9D585E}"/>
                </a:ext>
              </a:extLst>
            </p:cNvPr>
            <p:cNvCxnSpPr/>
            <p:nvPr/>
          </p:nvCxnSpPr>
          <p:spPr bwMode="auto">
            <a:xfrm>
              <a:off x="5525311" y="1916349"/>
              <a:ext cx="2391965" cy="1138300"/>
            </a:xfrm>
            <a:prstGeom prst="straightConnector1">
              <a:avLst/>
            </a:prstGeom>
            <a:gradFill rotWithShape="1">
              <a:gsLst>
                <a:gs pos="0">
                  <a:srgbClr val="E4CD9A"/>
                </a:gs>
                <a:gs pos="100000">
                  <a:srgbClr val="EEEFD7"/>
                </a:gs>
              </a:gsLst>
              <a:lin ang="2700000" scaled="1"/>
            </a:gradFill>
            <a:ln w="9525" cap="flat" cmpd="sng" algn="ctr">
              <a:solidFill>
                <a:srgbClr val="92D050"/>
              </a:solidFill>
              <a:prstDash val="solid"/>
              <a:round/>
              <a:headEnd type="none" w="med" len="med"/>
              <a:tailEnd type="arrow" w="med" len="med"/>
            </a:ln>
            <a:effectLst>
              <a:outerShdw dist="35921" dir="2700000" algn="ctr" rotWithShape="0">
                <a:srgbClr val="AFAFAF"/>
              </a:outerShdw>
            </a:effectLst>
          </p:spPr>
        </p:cxnSp>
        <p:cxnSp>
          <p:nvCxnSpPr>
            <p:cNvPr id="12" name="Straight Arrow Connector 11">
              <a:extLst>
                <a:ext uri="{FF2B5EF4-FFF2-40B4-BE49-F238E27FC236}">
                  <a16:creationId xmlns:a16="http://schemas.microsoft.com/office/drawing/2014/main" id="{FB3D4CDB-BBFC-4997-8CCF-7C8ADCA676FD}"/>
                </a:ext>
              </a:extLst>
            </p:cNvPr>
            <p:cNvCxnSpPr/>
            <p:nvPr/>
          </p:nvCxnSpPr>
          <p:spPr bwMode="auto">
            <a:xfrm flipH="1">
              <a:off x="5525311" y="3643008"/>
              <a:ext cx="2391965" cy="798871"/>
            </a:xfrm>
            <a:prstGeom prst="straightConnector1">
              <a:avLst/>
            </a:prstGeom>
            <a:gradFill rotWithShape="1">
              <a:gsLst>
                <a:gs pos="0">
                  <a:srgbClr val="E4CD9A"/>
                </a:gs>
                <a:gs pos="100000">
                  <a:srgbClr val="EEEFD7"/>
                </a:gs>
              </a:gsLst>
              <a:lin ang="2700000" scaled="1"/>
            </a:gradFill>
            <a:ln w="9525" cap="flat" cmpd="sng" algn="ctr">
              <a:solidFill>
                <a:srgbClr val="92D050"/>
              </a:solidFill>
              <a:prstDash val="solid"/>
              <a:round/>
              <a:headEnd type="none" w="med" len="med"/>
              <a:tailEnd type="arrow" w="med" len="med"/>
            </a:ln>
            <a:effectLst>
              <a:outerShdw dist="35921" dir="2700000" algn="ctr" rotWithShape="0">
                <a:srgbClr val="AFAFAF"/>
              </a:outerShdw>
            </a:effectLst>
          </p:spPr>
        </p:cxnSp>
        <p:cxnSp>
          <p:nvCxnSpPr>
            <p:cNvPr id="13" name="Straight Arrow Connector 12">
              <a:extLst>
                <a:ext uri="{FF2B5EF4-FFF2-40B4-BE49-F238E27FC236}">
                  <a16:creationId xmlns:a16="http://schemas.microsoft.com/office/drawing/2014/main" id="{73F95095-126D-4D93-A9FF-89A313AC9AB7}"/>
                </a:ext>
              </a:extLst>
            </p:cNvPr>
            <p:cNvCxnSpPr/>
            <p:nvPr/>
          </p:nvCxnSpPr>
          <p:spPr bwMode="auto">
            <a:xfrm flipH="1">
              <a:off x="5648511" y="4033153"/>
              <a:ext cx="2658910" cy="1219783"/>
            </a:xfrm>
            <a:prstGeom prst="straightConnector1">
              <a:avLst/>
            </a:prstGeom>
            <a:gradFill rotWithShape="1">
              <a:gsLst>
                <a:gs pos="0">
                  <a:srgbClr val="E4CD9A"/>
                </a:gs>
                <a:gs pos="100000">
                  <a:srgbClr val="EEEFD7"/>
                </a:gs>
              </a:gsLst>
              <a:lin ang="2700000" scaled="1"/>
            </a:gradFill>
            <a:ln w="9525" cap="flat" cmpd="sng" algn="ctr">
              <a:solidFill>
                <a:srgbClr val="FF0000"/>
              </a:solidFill>
              <a:prstDash val="solid"/>
              <a:round/>
              <a:headEnd type="none" w="med" len="med"/>
              <a:tailEnd type="arrow" w="med" len="med"/>
            </a:ln>
            <a:effectLst>
              <a:outerShdw dist="35921" dir="2700000" algn="ctr" rotWithShape="0">
                <a:srgbClr val="AFAFAF"/>
              </a:outerShdw>
            </a:effectLst>
          </p:spPr>
        </p:cxnSp>
        <p:cxnSp>
          <p:nvCxnSpPr>
            <p:cNvPr id="14" name="Straight Arrow Connector 13">
              <a:extLst>
                <a:ext uri="{FF2B5EF4-FFF2-40B4-BE49-F238E27FC236}">
                  <a16:creationId xmlns:a16="http://schemas.microsoft.com/office/drawing/2014/main" id="{D1DB15CC-9E3F-4F73-9801-904CE351F67D}"/>
                </a:ext>
              </a:extLst>
            </p:cNvPr>
            <p:cNvCxnSpPr/>
            <p:nvPr/>
          </p:nvCxnSpPr>
          <p:spPr bwMode="auto">
            <a:xfrm flipH="1">
              <a:off x="2498332" y="5043792"/>
              <a:ext cx="2092332" cy="0"/>
            </a:xfrm>
            <a:prstGeom prst="straightConnector1">
              <a:avLst/>
            </a:prstGeom>
            <a:gradFill rotWithShape="1">
              <a:gsLst>
                <a:gs pos="0">
                  <a:srgbClr val="E4CD9A"/>
                </a:gs>
                <a:gs pos="100000">
                  <a:srgbClr val="EEEFD7"/>
                </a:gs>
              </a:gsLst>
              <a:lin ang="2700000" scaled="1"/>
            </a:gradFill>
            <a:ln w="9525" cap="flat" cmpd="sng" algn="ctr">
              <a:solidFill>
                <a:srgbClr val="FF0000"/>
              </a:solidFill>
              <a:prstDash val="solid"/>
              <a:round/>
              <a:headEnd type="none" w="med" len="med"/>
              <a:tailEnd type="arrow" w="med" len="med"/>
            </a:ln>
            <a:effectLst>
              <a:outerShdw dist="35921" dir="2700000" algn="ctr" rotWithShape="0">
                <a:srgbClr val="AFAFAF"/>
              </a:outerShdw>
            </a:effectLst>
          </p:spPr>
        </p:cxnSp>
        <p:cxnSp>
          <p:nvCxnSpPr>
            <p:cNvPr id="15" name="Straight Arrow Connector 14">
              <a:extLst>
                <a:ext uri="{FF2B5EF4-FFF2-40B4-BE49-F238E27FC236}">
                  <a16:creationId xmlns:a16="http://schemas.microsoft.com/office/drawing/2014/main" id="{D165DA82-DEFA-4C7B-BF48-FBE62AB3B7A0}"/>
                </a:ext>
              </a:extLst>
            </p:cNvPr>
            <p:cNvCxnSpPr/>
            <p:nvPr/>
          </p:nvCxnSpPr>
          <p:spPr bwMode="auto">
            <a:xfrm flipV="1">
              <a:off x="1927115" y="2645923"/>
              <a:ext cx="1604026" cy="2007724"/>
            </a:xfrm>
            <a:prstGeom prst="straightConnector1">
              <a:avLst/>
            </a:prstGeom>
            <a:gradFill rotWithShape="1">
              <a:gsLst>
                <a:gs pos="0">
                  <a:srgbClr val="E4CD9A"/>
                </a:gs>
                <a:gs pos="100000">
                  <a:srgbClr val="EEEFD7"/>
                </a:gs>
              </a:gsLst>
              <a:lin ang="2700000" scaled="1"/>
            </a:gradFill>
            <a:ln w="9525" cap="flat" cmpd="sng" algn="ctr">
              <a:solidFill>
                <a:srgbClr val="FF0000"/>
              </a:solidFill>
              <a:prstDash val="solid"/>
              <a:round/>
              <a:headEnd type="none" w="med" len="med"/>
              <a:tailEnd type="arrow" w="med" len="med"/>
            </a:ln>
            <a:effectLst>
              <a:outerShdw dist="35921" dir="2700000" algn="ctr" rotWithShape="0">
                <a:srgbClr val="AFAFAF"/>
              </a:outerShdw>
            </a:effectLst>
          </p:spPr>
        </p:cxnSp>
        <p:cxnSp>
          <p:nvCxnSpPr>
            <p:cNvPr id="16" name="Straight Arrow Connector 15">
              <a:extLst>
                <a:ext uri="{FF2B5EF4-FFF2-40B4-BE49-F238E27FC236}">
                  <a16:creationId xmlns:a16="http://schemas.microsoft.com/office/drawing/2014/main" id="{4CCA011F-AAE3-493C-8409-BAF05C089C39}"/>
                </a:ext>
              </a:extLst>
            </p:cNvPr>
            <p:cNvCxnSpPr/>
            <p:nvPr/>
          </p:nvCxnSpPr>
          <p:spPr bwMode="auto">
            <a:xfrm>
              <a:off x="1610921" y="2645923"/>
              <a:ext cx="62236" cy="1997121"/>
            </a:xfrm>
            <a:prstGeom prst="straightConnector1">
              <a:avLst/>
            </a:prstGeom>
            <a:gradFill rotWithShape="1">
              <a:gsLst>
                <a:gs pos="0">
                  <a:srgbClr val="E4CD9A"/>
                </a:gs>
                <a:gs pos="100000">
                  <a:srgbClr val="EEEFD7"/>
                </a:gs>
              </a:gsLst>
              <a:lin ang="2700000" scaled="1"/>
            </a:gradFill>
            <a:ln w="9525" cap="flat" cmpd="sng" algn="ctr">
              <a:solidFill>
                <a:srgbClr val="FFC000"/>
              </a:solidFill>
              <a:prstDash val="solid"/>
              <a:round/>
              <a:headEnd type="arrow" w="med" len="med"/>
              <a:tailEnd type="arrow" w="med" len="med"/>
            </a:ln>
            <a:effectLst>
              <a:outerShdw dist="35921" dir="2700000" algn="ctr" rotWithShape="0">
                <a:srgbClr val="AFAFAF"/>
              </a:outerShdw>
            </a:effectLst>
          </p:spPr>
        </p:cxnSp>
        <p:sp>
          <p:nvSpPr>
            <p:cNvPr id="17" name="TextBox 16">
              <a:extLst>
                <a:ext uri="{FF2B5EF4-FFF2-40B4-BE49-F238E27FC236}">
                  <a16:creationId xmlns:a16="http://schemas.microsoft.com/office/drawing/2014/main" id="{83DC7E0A-F765-4177-BB38-E1FAFD71337C}"/>
                </a:ext>
              </a:extLst>
            </p:cNvPr>
            <p:cNvSpPr txBox="1"/>
            <p:nvPr/>
          </p:nvSpPr>
          <p:spPr>
            <a:xfrm rot="16200000" flipH="1">
              <a:off x="92933" y="3477278"/>
              <a:ext cx="2032044" cy="369332"/>
            </a:xfrm>
            <a:prstGeom prst="rect">
              <a:avLst/>
            </a:prstGeom>
            <a:noFill/>
          </p:spPr>
          <p:txBody>
            <a:bodyPr wrap="square" rtlCol="0">
              <a:spAutoFit/>
            </a:bodyPr>
            <a:lstStyle/>
            <a:p>
              <a:pPr lvl="0"/>
              <a:r>
                <a:rPr lang="en-US" b="0" dirty="0">
                  <a:solidFill>
                    <a:srgbClr val="000000"/>
                  </a:solidFill>
                  <a:latin typeface="Segoe Light" panose="020B0302040504020203" pitchFamily="34" charset="0"/>
                </a:rPr>
                <a:t>Retrieve Handle</a:t>
              </a:r>
            </a:p>
          </p:txBody>
        </p:sp>
        <p:sp>
          <p:nvSpPr>
            <p:cNvPr id="18" name="TextBox 17">
              <a:extLst>
                <a:ext uri="{FF2B5EF4-FFF2-40B4-BE49-F238E27FC236}">
                  <a16:creationId xmlns:a16="http://schemas.microsoft.com/office/drawing/2014/main" id="{033C25ED-9259-433C-A10F-E01DF3085104}"/>
                </a:ext>
              </a:extLst>
            </p:cNvPr>
            <p:cNvSpPr txBox="1"/>
            <p:nvPr/>
          </p:nvSpPr>
          <p:spPr>
            <a:xfrm rot="1553005" flipH="1">
              <a:off x="6022922" y="2222514"/>
              <a:ext cx="2032044" cy="369332"/>
            </a:xfrm>
            <a:prstGeom prst="rect">
              <a:avLst/>
            </a:prstGeom>
            <a:noFill/>
          </p:spPr>
          <p:txBody>
            <a:bodyPr wrap="square" rtlCol="0">
              <a:spAutoFit/>
            </a:bodyPr>
            <a:lstStyle/>
            <a:p>
              <a:pPr lvl="0"/>
              <a:r>
                <a:rPr lang="en-US" b="0" dirty="0">
                  <a:solidFill>
                    <a:srgbClr val="000000"/>
                  </a:solidFill>
                  <a:latin typeface="Segoe Light" panose="020B0302040504020203" pitchFamily="34" charset="0"/>
                </a:rPr>
                <a:t>Register Client</a:t>
              </a:r>
            </a:p>
          </p:txBody>
        </p:sp>
        <p:sp>
          <p:nvSpPr>
            <p:cNvPr id="19" name="TextBox 18">
              <a:extLst>
                <a:ext uri="{FF2B5EF4-FFF2-40B4-BE49-F238E27FC236}">
                  <a16:creationId xmlns:a16="http://schemas.microsoft.com/office/drawing/2014/main" id="{B2D4FBEC-664E-4C90-A002-F9198C28D431}"/>
                </a:ext>
              </a:extLst>
            </p:cNvPr>
            <p:cNvSpPr txBox="1"/>
            <p:nvPr/>
          </p:nvSpPr>
          <p:spPr>
            <a:xfrm rot="20488370" flipH="1">
              <a:off x="5654532" y="3599557"/>
              <a:ext cx="2032044" cy="369332"/>
            </a:xfrm>
            <a:prstGeom prst="rect">
              <a:avLst/>
            </a:prstGeom>
            <a:noFill/>
          </p:spPr>
          <p:txBody>
            <a:bodyPr wrap="square" rtlCol="0">
              <a:spAutoFit/>
            </a:bodyPr>
            <a:lstStyle/>
            <a:p>
              <a:pPr lvl="0"/>
              <a:r>
                <a:rPr lang="en-US" b="0" dirty="0">
                  <a:solidFill>
                    <a:srgbClr val="000000"/>
                  </a:solidFill>
                  <a:latin typeface="Segoe Light" panose="020B0302040504020203" pitchFamily="34" charset="0"/>
                </a:rPr>
                <a:t>Register Client</a:t>
              </a:r>
            </a:p>
          </p:txBody>
        </p:sp>
        <p:sp>
          <p:nvSpPr>
            <p:cNvPr id="20" name="TextBox 19">
              <a:extLst>
                <a:ext uri="{FF2B5EF4-FFF2-40B4-BE49-F238E27FC236}">
                  <a16:creationId xmlns:a16="http://schemas.microsoft.com/office/drawing/2014/main" id="{8439E385-07F7-4A07-993D-D37F8A46CB5D}"/>
                </a:ext>
              </a:extLst>
            </p:cNvPr>
            <p:cNvSpPr txBox="1"/>
            <p:nvPr/>
          </p:nvSpPr>
          <p:spPr>
            <a:xfrm rot="20071187" flipH="1">
              <a:off x="5879209" y="4202426"/>
              <a:ext cx="2032044" cy="369332"/>
            </a:xfrm>
            <a:prstGeom prst="rect">
              <a:avLst/>
            </a:prstGeom>
            <a:noFill/>
          </p:spPr>
          <p:txBody>
            <a:bodyPr wrap="square" rtlCol="0">
              <a:spAutoFit/>
            </a:bodyPr>
            <a:lstStyle/>
            <a:p>
              <a:pPr lvl="0"/>
              <a:r>
                <a:rPr lang="en-US" b="0" dirty="0">
                  <a:solidFill>
                    <a:srgbClr val="000000"/>
                  </a:solidFill>
                  <a:latin typeface="Segoe Light" panose="020B0302040504020203" pitchFamily="34" charset="0"/>
                </a:rPr>
                <a:t>Send Message</a:t>
              </a:r>
            </a:p>
          </p:txBody>
        </p:sp>
        <p:sp>
          <p:nvSpPr>
            <p:cNvPr id="21" name="TextBox 20">
              <a:extLst>
                <a:ext uri="{FF2B5EF4-FFF2-40B4-BE49-F238E27FC236}">
                  <a16:creationId xmlns:a16="http://schemas.microsoft.com/office/drawing/2014/main" id="{F857BC46-A403-4B0D-976F-0E06F3822CFF}"/>
                </a:ext>
              </a:extLst>
            </p:cNvPr>
            <p:cNvSpPr txBox="1"/>
            <p:nvPr/>
          </p:nvSpPr>
          <p:spPr>
            <a:xfrm flipH="1">
              <a:off x="2604788" y="4555829"/>
              <a:ext cx="2032044" cy="369332"/>
            </a:xfrm>
            <a:prstGeom prst="rect">
              <a:avLst/>
            </a:prstGeom>
            <a:noFill/>
          </p:spPr>
          <p:txBody>
            <a:bodyPr wrap="square" rtlCol="0">
              <a:spAutoFit/>
            </a:bodyPr>
            <a:lstStyle/>
            <a:p>
              <a:pPr lvl="0"/>
              <a:r>
                <a:rPr lang="en-US" b="0" dirty="0">
                  <a:solidFill>
                    <a:srgbClr val="000000"/>
                  </a:solidFill>
                  <a:latin typeface="Segoe Light" panose="020B0302040504020203" pitchFamily="34" charset="0"/>
                </a:rPr>
                <a:t>Send Message</a:t>
              </a:r>
            </a:p>
          </p:txBody>
        </p:sp>
        <p:sp>
          <p:nvSpPr>
            <p:cNvPr id="22" name="TextBox 21">
              <a:extLst>
                <a:ext uri="{FF2B5EF4-FFF2-40B4-BE49-F238E27FC236}">
                  <a16:creationId xmlns:a16="http://schemas.microsoft.com/office/drawing/2014/main" id="{A9731340-B88D-44D3-B4D2-1137277A18C3}"/>
                </a:ext>
              </a:extLst>
            </p:cNvPr>
            <p:cNvSpPr txBox="1"/>
            <p:nvPr/>
          </p:nvSpPr>
          <p:spPr>
            <a:xfrm rot="18737187" flipH="1">
              <a:off x="2362986" y="3192283"/>
              <a:ext cx="2032044" cy="369332"/>
            </a:xfrm>
            <a:prstGeom prst="rect">
              <a:avLst/>
            </a:prstGeom>
            <a:noFill/>
          </p:spPr>
          <p:txBody>
            <a:bodyPr wrap="square" rtlCol="0">
              <a:spAutoFit/>
            </a:bodyPr>
            <a:lstStyle/>
            <a:p>
              <a:pPr lvl="0"/>
              <a:r>
                <a:rPr lang="en-US" b="0" dirty="0">
                  <a:solidFill>
                    <a:srgbClr val="000000"/>
                  </a:solidFill>
                  <a:latin typeface="Segoe Light" panose="020B0302040504020203" pitchFamily="34" charset="0"/>
                </a:rPr>
                <a:t>Send Message</a:t>
              </a:r>
            </a:p>
          </p:txBody>
        </p:sp>
      </p:grpSp>
      <p:sp>
        <p:nvSpPr>
          <p:cNvPr id="23" name="TextBox 22">
            <a:extLst>
              <a:ext uri="{FF2B5EF4-FFF2-40B4-BE49-F238E27FC236}">
                <a16:creationId xmlns:a16="http://schemas.microsoft.com/office/drawing/2014/main" id="{AC8BFED3-68F5-453B-AF1A-20FB470DA84B}"/>
              </a:ext>
            </a:extLst>
          </p:cNvPr>
          <p:cNvSpPr txBox="1"/>
          <p:nvPr/>
        </p:nvSpPr>
        <p:spPr>
          <a:xfrm>
            <a:off x="222422" y="6301946"/>
            <a:ext cx="955589" cy="369332"/>
          </a:xfrm>
          <a:prstGeom prst="rect">
            <a:avLst/>
          </a:prstGeom>
          <a:noFill/>
        </p:spPr>
        <p:txBody>
          <a:bodyPr wrap="square" rtlCol="0">
            <a:spAutoFit/>
          </a:bodyPr>
          <a:lstStyle/>
          <a:p>
            <a:r>
              <a:rPr lang="en-US" dirty="0"/>
              <a:t>11-9</a:t>
            </a:r>
          </a:p>
        </p:txBody>
      </p:sp>
    </p:spTree>
    <p:extLst>
      <p:ext uri="{BB962C8B-B14F-4D97-AF65-F5344CB8AC3E}">
        <p14:creationId xmlns:p14="http://schemas.microsoft.com/office/powerpoint/2010/main" val="66167513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09D14A-6CD7-408A-A1F9-A0C1E24868EB}"/>
              </a:ext>
            </a:extLst>
          </p:cNvPr>
          <p:cNvSpPr>
            <a:spLocks noGrp="1"/>
          </p:cNvSpPr>
          <p:nvPr>
            <p:ph type="title"/>
          </p:nvPr>
        </p:nvSpPr>
        <p:spPr/>
        <p:txBody>
          <a:bodyPr/>
          <a:lstStyle/>
          <a:p>
            <a:r>
              <a:rPr lang="en-US" dirty="0"/>
              <a:t>Discussion</a:t>
            </a:r>
          </a:p>
        </p:txBody>
      </p:sp>
      <p:sp>
        <p:nvSpPr>
          <p:cNvPr id="4" name="Title 1">
            <a:extLst>
              <a:ext uri="{FF2B5EF4-FFF2-40B4-BE49-F238E27FC236}">
                <a16:creationId xmlns:a16="http://schemas.microsoft.com/office/drawing/2014/main" id="{5E142158-1999-4DB7-A857-BC15C3B7A7BC}"/>
              </a:ext>
            </a:extLst>
          </p:cNvPr>
          <p:cNvSpPr txBox="1">
            <a:spLocks/>
          </p:cNvSpPr>
          <p:nvPr/>
        </p:nvSpPr>
        <p:spPr>
          <a:xfrm>
            <a:off x="561752" y="1229710"/>
            <a:ext cx="3505886" cy="4398580"/>
          </a:xfrm>
          <a:prstGeom prst="rect">
            <a:avLst/>
          </a:prstGeom>
        </p:spPr>
        <p:txBody>
          <a:bodyPr anchor="ctr"/>
          <a:lstStyle>
            <a:lvl1pPr marL="0" marR="0" indent="0" algn="l" defTabSz="914400" rtl="0" eaLnBrk="1" fontAlgn="base" latinLnBrk="0" hangingPunct="1">
              <a:lnSpc>
                <a:spcPct val="100000"/>
              </a:lnSpc>
              <a:spcBef>
                <a:spcPct val="0"/>
              </a:spcBef>
              <a:spcAft>
                <a:spcPct val="0"/>
              </a:spcAft>
              <a:buClr>
                <a:srgbClr val="DC0081"/>
              </a:buClr>
              <a:buFont typeface="Wingdings" pitchFamily="2" charset="2"/>
              <a:tabLst/>
              <a:defRPr lang="en-US" sz="2800" b="1" kern="1200">
                <a:solidFill>
                  <a:schemeClr val="accent3"/>
                </a:solidFill>
                <a:effectLst/>
                <a:latin typeface="Verdana" pitchFamily="34" charset="0"/>
                <a:ea typeface="Segoe UI" pitchFamily="34" charset="0"/>
                <a:cs typeface="Arial" charset="0"/>
              </a:defRPr>
            </a:lvl1pPr>
            <a:lvl2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2pPr>
            <a:lvl3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3pPr>
            <a:lvl4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4pPr>
            <a:lvl5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5pPr>
            <a:lvl6pPr marL="4572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6pPr>
            <a:lvl7pPr marL="9144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7pPr>
            <a:lvl8pPr marL="13716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8pPr>
            <a:lvl9pPr marL="18288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9pPr>
          </a:lstStyle>
          <a:p>
            <a:pPr lvl="0" algn="ctr">
              <a:buClrTx/>
            </a:pPr>
            <a:r>
              <a:rPr lang="en-US" sz="1800" b="0" dirty="0">
                <a:solidFill>
                  <a:srgbClr val="000000"/>
                </a:solidFill>
                <a:latin typeface="Segoe UI" panose="020B0502040204020203" pitchFamily="34" charset="0"/>
                <a:ea typeface="+mn-ea"/>
                <a:cs typeface="Segoe UI" panose="020B0502040204020203" pitchFamily="34" charset="0"/>
              </a:rPr>
              <a:t>How can you enhance an off-the-shelf software solution using both Logic Apps and Notification Hubs?</a:t>
            </a:r>
          </a:p>
        </p:txBody>
      </p:sp>
      <p:pic>
        <p:nvPicPr>
          <p:cNvPr id="5" name="Picture 4" descr="Question">
            <a:extLst>
              <a:ext uri="{FF2B5EF4-FFF2-40B4-BE49-F238E27FC236}">
                <a16:creationId xmlns:a16="http://schemas.microsoft.com/office/drawing/2014/main" id="{97BA8869-617B-4E53-B24C-CBA06964D60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2919" y="2204336"/>
            <a:ext cx="2449329" cy="2449329"/>
          </a:xfrm>
          <a:prstGeom prst="rect">
            <a:avLst/>
          </a:prstGeom>
        </p:spPr>
      </p:pic>
      <p:sp>
        <p:nvSpPr>
          <p:cNvPr id="6" name="TextBox 5">
            <a:extLst>
              <a:ext uri="{FF2B5EF4-FFF2-40B4-BE49-F238E27FC236}">
                <a16:creationId xmlns:a16="http://schemas.microsoft.com/office/drawing/2014/main" id="{E67B3C1D-119F-4CBB-8C47-06F35ED77A69}"/>
              </a:ext>
            </a:extLst>
          </p:cNvPr>
          <p:cNvSpPr txBox="1"/>
          <p:nvPr/>
        </p:nvSpPr>
        <p:spPr>
          <a:xfrm>
            <a:off x="222422" y="6301946"/>
            <a:ext cx="955589" cy="369332"/>
          </a:xfrm>
          <a:prstGeom prst="rect">
            <a:avLst/>
          </a:prstGeom>
          <a:noFill/>
        </p:spPr>
        <p:txBody>
          <a:bodyPr wrap="square" rtlCol="0">
            <a:spAutoFit/>
          </a:bodyPr>
          <a:lstStyle/>
          <a:p>
            <a:r>
              <a:rPr lang="en-US" dirty="0"/>
              <a:t>11-10</a:t>
            </a:r>
          </a:p>
        </p:txBody>
      </p:sp>
    </p:spTree>
    <p:extLst>
      <p:ext uri="{BB962C8B-B14F-4D97-AF65-F5344CB8AC3E}">
        <p14:creationId xmlns:p14="http://schemas.microsoft.com/office/powerpoint/2010/main" val="20205292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2D71B5-3BA0-4D72-BD02-0FA1640A191E}"/>
              </a:ext>
            </a:extLst>
          </p:cNvPr>
          <p:cNvSpPr>
            <a:spLocks noGrp="1"/>
          </p:cNvSpPr>
          <p:nvPr>
            <p:ph type="title"/>
          </p:nvPr>
        </p:nvSpPr>
        <p:spPr/>
        <p:txBody>
          <a:bodyPr/>
          <a:lstStyle/>
          <a:p>
            <a:r>
              <a:rPr lang="en-US" dirty="0"/>
              <a:t>Lesson 3: Internet of Things (IoT)</a:t>
            </a:r>
          </a:p>
        </p:txBody>
      </p:sp>
      <p:sp>
        <p:nvSpPr>
          <p:cNvPr id="3" name="Text Placeholder 2">
            <a:extLst>
              <a:ext uri="{FF2B5EF4-FFF2-40B4-BE49-F238E27FC236}">
                <a16:creationId xmlns:a16="http://schemas.microsoft.com/office/drawing/2014/main" id="{33287CC3-01DA-4219-ACEE-754753AE90E7}"/>
              </a:ext>
            </a:extLst>
          </p:cNvPr>
          <p:cNvSpPr>
            <a:spLocks noGrp="1"/>
          </p:cNvSpPr>
          <p:nvPr>
            <p:ph type="body" idx="1"/>
          </p:nvPr>
        </p:nvSpPr>
        <p:spPr/>
        <p:txBody>
          <a:bodyPr/>
          <a:lstStyle/>
          <a:p>
            <a:r>
              <a:rPr lang="en-US" dirty="0"/>
              <a:t>Event Hubs</a:t>
            </a:r>
          </a:p>
        </p:txBody>
      </p:sp>
      <p:sp>
        <p:nvSpPr>
          <p:cNvPr id="4" name="TextBox 3">
            <a:extLst>
              <a:ext uri="{FF2B5EF4-FFF2-40B4-BE49-F238E27FC236}">
                <a16:creationId xmlns:a16="http://schemas.microsoft.com/office/drawing/2014/main" id="{75CC1417-5970-4743-B147-DAD5E5044D50}"/>
              </a:ext>
            </a:extLst>
          </p:cNvPr>
          <p:cNvSpPr txBox="1"/>
          <p:nvPr/>
        </p:nvSpPr>
        <p:spPr>
          <a:xfrm>
            <a:off x="222422" y="6301946"/>
            <a:ext cx="955589" cy="369332"/>
          </a:xfrm>
          <a:prstGeom prst="rect">
            <a:avLst/>
          </a:prstGeom>
          <a:noFill/>
        </p:spPr>
        <p:txBody>
          <a:bodyPr wrap="square" rtlCol="0">
            <a:spAutoFit/>
          </a:bodyPr>
          <a:lstStyle/>
          <a:p>
            <a:r>
              <a:rPr lang="en-US" dirty="0"/>
              <a:t>11-11</a:t>
            </a:r>
          </a:p>
        </p:txBody>
      </p:sp>
    </p:spTree>
    <p:extLst>
      <p:ext uri="{BB962C8B-B14F-4D97-AF65-F5344CB8AC3E}">
        <p14:creationId xmlns:p14="http://schemas.microsoft.com/office/powerpoint/2010/main" val="137996207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4BCA7E-873B-4040-BCCD-4C398F7059EE}"/>
              </a:ext>
            </a:extLst>
          </p:cNvPr>
          <p:cNvSpPr>
            <a:spLocks noGrp="1"/>
          </p:cNvSpPr>
          <p:nvPr>
            <p:ph type="title"/>
          </p:nvPr>
        </p:nvSpPr>
        <p:spPr/>
        <p:txBody>
          <a:bodyPr/>
          <a:lstStyle/>
          <a:p>
            <a:r>
              <a:rPr lang="en-US" dirty="0"/>
              <a:t>Event Hubs</a:t>
            </a:r>
          </a:p>
        </p:txBody>
      </p:sp>
      <p:sp>
        <p:nvSpPr>
          <p:cNvPr id="4" name="Content Placeholder 2">
            <a:extLst>
              <a:ext uri="{FF2B5EF4-FFF2-40B4-BE49-F238E27FC236}">
                <a16:creationId xmlns:a16="http://schemas.microsoft.com/office/drawing/2014/main" id="{1F5D7AD2-AABD-4940-974D-1FD587F39B08}"/>
              </a:ext>
            </a:extLst>
          </p:cNvPr>
          <p:cNvSpPr txBox="1">
            <a:spLocks/>
          </p:cNvSpPr>
          <p:nvPr/>
        </p:nvSpPr>
        <p:spPr>
          <a:xfrm>
            <a:off x="458788" y="1021215"/>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marL="4762" lvl="0" indent="0">
              <a:buNone/>
            </a:pPr>
            <a:r>
              <a:rPr lang="en-US" b="0" kern="0" dirty="0">
                <a:solidFill>
                  <a:srgbClr val="000000"/>
                </a:solidFill>
              </a:rPr>
              <a:t>Event Hubs is a partitioned consumer messaging services:</a:t>
            </a:r>
          </a:p>
          <a:p>
            <a:pPr marL="746125" lvl="1" indent="-457200"/>
            <a:r>
              <a:rPr lang="en-US" b="0" kern="0" dirty="0">
                <a:solidFill>
                  <a:srgbClr val="000000"/>
                </a:solidFill>
              </a:rPr>
              <a:t>Publish and subscribe to streams of records:</a:t>
            </a:r>
          </a:p>
          <a:p>
            <a:pPr marL="1141412" lvl="2" indent="-457200"/>
            <a:r>
              <a:rPr lang="en-US" b="0" kern="0" dirty="0">
                <a:solidFill>
                  <a:srgbClr val="000000"/>
                </a:solidFill>
              </a:rPr>
              <a:t>Similar to a message queue or enterprise messaging system</a:t>
            </a:r>
          </a:p>
          <a:p>
            <a:pPr marL="746125" lvl="1" indent="-457200"/>
            <a:r>
              <a:rPr lang="en-US" b="0" kern="0" dirty="0">
                <a:solidFill>
                  <a:srgbClr val="000000"/>
                </a:solidFill>
              </a:rPr>
              <a:t>Store streams of records in a fault-tolerant manner</a:t>
            </a:r>
          </a:p>
          <a:p>
            <a:pPr marL="746125" lvl="1" indent="-457200"/>
            <a:r>
              <a:rPr lang="en-US" b="0" kern="0" dirty="0">
                <a:solidFill>
                  <a:srgbClr val="000000"/>
                </a:solidFill>
              </a:rPr>
              <a:t>Process streams of records “as they occur”</a:t>
            </a:r>
          </a:p>
          <a:p>
            <a:pPr marL="461962" lvl="0" indent="-457200"/>
            <a:endParaRPr lang="en-US" b="0" kern="0" dirty="0">
              <a:solidFill>
                <a:srgbClr val="000000"/>
              </a:solidFill>
            </a:endParaRPr>
          </a:p>
          <a:p>
            <a:pPr marL="461962" lvl="0" indent="-457200"/>
            <a:r>
              <a:rPr lang="en-US" b="0" kern="0" dirty="0">
                <a:solidFill>
                  <a:srgbClr val="000000"/>
                </a:solidFill>
              </a:rPr>
              <a:t>Ideal for building applications that transform or react to streams of data</a:t>
            </a:r>
          </a:p>
          <a:p>
            <a:pPr marL="461962" lvl="0" indent="-457200"/>
            <a:endParaRPr lang="en-US" b="0" kern="0" dirty="0">
              <a:solidFill>
                <a:srgbClr val="000000"/>
              </a:solidFill>
            </a:endParaRPr>
          </a:p>
        </p:txBody>
      </p:sp>
      <p:sp>
        <p:nvSpPr>
          <p:cNvPr id="5" name="TextBox 4">
            <a:extLst>
              <a:ext uri="{FF2B5EF4-FFF2-40B4-BE49-F238E27FC236}">
                <a16:creationId xmlns:a16="http://schemas.microsoft.com/office/drawing/2014/main" id="{9614DF90-C07A-4D79-A615-B526434274EE}"/>
              </a:ext>
            </a:extLst>
          </p:cNvPr>
          <p:cNvSpPr txBox="1"/>
          <p:nvPr/>
        </p:nvSpPr>
        <p:spPr>
          <a:xfrm>
            <a:off x="222422" y="6301946"/>
            <a:ext cx="955589" cy="369332"/>
          </a:xfrm>
          <a:prstGeom prst="rect">
            <a:avLst/>
          </a:prstGeom>
          <a:noFill/>
        </p:spPr>
        <p:txBody>
          <a:bodyPr wrap="square" rtlCol="0">
            <a:spAutoFit/>
          </a:bodyPr>
          <a:lstStyle/>
          <a:p>
            <a:r>
              <a:rPr lang="en-US" dirty="0"/>
              <a:t>11-11</a:t>
            </a:r>
          </a:p>
        </p:txBody>
      </p:sp>
    </p:spTree>
    <p:extLst>
      <p:ext uri="{BB962C8B-B14F-4D97-AF65-F5344CB8AC3E}">
        <p14:creationId xmlns:p14="http://schemas.microsoft.com/office/powerpoint/2010/main" val="83064304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414B60-338C-4BFD-83C7-FA8DD13BE594}"/>
              </a:ext>
            </a:extLst>
          </p:cNvPr>
          <p:cNvSpPr>
            <a:spLocks noGrp="1"/>
          </p:cNvSpPr>
          <p:nvPr>
            <p:ph type="title"/>
          </p:nvPr>
        </p:nvSpPr>
        <p:spPr/>
        <p:txBody>
          <a:bodyPr/>
          <a:lstStyle/>
          <a:p>
            <a:r>
              <a:rPr lang="en-US" dirty="0"/>
              <a:t>Event Hubs</a:t>
            </a:r>
          </a:p>
        </p:txBody>
      </p:sp>
      <p:sp>
        <p:nvSpPr>
          <p:cNvPr id="4" name="Content Placeholder 2">
            <a:extLst>
              <a:ext uri="{FF2B5EF4-FFF2-40B4-BE49-F238E27FC236}">
                <a16:creationId xmlns:a16="http://schemas.microsoft.com/office/drawing/2014/main" id="{16A44F03-93B0-42FC-BD6B-D0A499E84460}"/>
              </a:ext>
            </a:extLst>
          </p:cNvPr>
          <p:cNvSpPr txBox="1">
            <a:spLocks/>
          </p:cNvSpPr>
          <p:nvPr/>
        </p:nvSpPr>
        <p:spPr>
          <a:xfrm>
            <a:off x="458788" y="1021215"/>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lvl="0"/>
            <a:r>
              <a:rPr lang="en-US" b="0" kern="0" dirty="0">
                <a:solidFill>
                  <a:srgbClr val="000000"/>
                </a:solidFill>
              </a:rPr>
              <a:t>Input Streaming:</a:t>
            </a:r>
          </a:p>
          <a:p>
            <a:pPr lvl="1"/>
            <a:r>
              <a:rPr lang="en-US" b="0" kern="0" dirty="0">
                <a:solidFill>
                  <a:srgbClr val="000000"/>
                </a:solidFill>
              </a:rPr>
              <a:t>Receives high-velocity message streams in a </a:t>
            </a:r>
            <a:br>
              <a:rPr lang="en-US" b="0" kern="0" dirty="0">
                <a:solidFill>
                  <a:srgbClr val="000000"/>
                </a:solidFill>
              </a:rPr>
            </a:br>
            <a:r>
              <a:rPr lang="en-US" b="0" kern="0" dirty="0">
                <a:solidFill>
                  <a:srgbClr val="000000"/>
                </a:solidFill>
              </a:rPr>
              <a:t>multi-consumer group</a:t>
            </a:r>
          </a:p>
          <a:p>
            <a:pPr lvl="0"/>
            <a:r>
              <a:rPr lang="en-US" b="0" kern="0" dirty="0">
                <a:solidFill>
                  <a:srgbClr val="000000"/>
                </a:solidFill>
              </a:rPr>
              <a:t>Isolated Read:</a:t>
            </a:r>
          </a:p>
          <a:p>
            <a:pPr lvl="1"/>
            <a:r>
              <a:rPr lang="en-US" b="0" kern="0" dirty="0">
                <a:solidFill>
                  <a:srgbClr val="000000"/>
                </a:solidFill>
              </a:rPr>
              <a:t>Stores “pointers” for each reader so they can resume at a specific point-in-time in reading time-based messages from the queue</a:t>
            </a:r>
          </a:p>
          <a:p>
            <a:pPr lvl="0"/>
            <a:r>
              <a:rPr lang="en-US" b="0" kern="0" dirty="0">
                <a:solidFill>
                  <a:srgbClr val="000000"/>
                </a:solidFill>
              </a:rPr>
              <a:t>Open Protocols:</a:t>
            </a:r>
          </a:p>
          <a:p>
            <a:pPr lvl="1"/>
            <a:r>
              <a:rPr lang="en-US" b="0" kern="0" dirty="0">
                <a:solidFill>
                  <a:srgbClr val="000000"/>
                </a:solidFill>
              </a:rPr>
              <a:t>Supports AMQP 1.0</a:t>
            </a:r>
          </a:p>
          <a:p>
            <a:pPr lvl="1"/>
            <a:r>
              <a:rPr lang="en-US" b="0" kern="0" dirty="0">
                <a:solidFill>
                  <a:srgbClr val="000000"/>
                </a:solidFill>
              </a:rPr>
              <a:t>REST API for management</a:t>
            </a:r>
          </a:p>
          <a:p>
            <a:pPr lvl="1"/>
            <a:endParaRPr lang="en-US" b="0" kern="0" dirty="0">
              <a:solidFill>
                <a:srgbClr val="000000"/>
              </a:solidFill>
            </a:endParaRPr>
          </a:p>
          <a:p>
            <a:pPr lvl="0"/>
            <a:endParaRPr lang="en-US" b="0" kern="0" dirty="0">
              <a:solidFill>
                <a:srgbClr val="000000"/>
              </a:solidFill>
            </a:endParaRPr>
          </a:p>
        </p:txBody>
      </p:sp>
      <p:sp>
        <p:nvSpPr>
          <p:cNvPr id="5" name="TextBox 4">
            <a:extLst>
              <a:ext uri="{FF2B5EF4-FFF2-40B4-BE49-F238E27FC236}">
                <a16:creationId xmlns:a16="http://schemas.microsoft.com/office/drawing/2014/main" id="{BE1E0C2F-0B58-41DD-863D-6E53914BAD47}"/>
              </a:ext>
            </a:extLst>
          </p:cNvPr>
          <p:cNvSpPr txBox="1"/>
          <p:nvPr/>
        </p:nvSpPr>
        <p:spPr>
          <a:xfrm>
            <a:off x="222422" y="6301946"/>
            <a:ext cx="955589" cy="369332"/>
          </a:xfrm>
          <a:prstGeom prst="rect">
            <a:avLst/>
          </a:prstGeom>
          <a:noFill/>
        </p:spPr>
        <p:txBody>
          <a:bodyPr wrap="square" rtlCol="0">
            <a:spAutoFit/>
          </a:bodyPr>
          <a:lstStyle/>
          <a:p>
            <a:r>
              <a:rPr lang="en-US" dirty="0"/>
              <a:t>11-11</a:t>
            </a:r>
          </a:p>
        </p:txBody>
      </p:sp>
    </p:spTree>
    <p:extLst>
      <p:ext uri="{BB962C8B-B14F-4D97-AF65-F5344CB8AC3E}">
        <p14:creationId xmlns:p14="http://schemas.microsoft.com/office/powerpoint/2010/main" val="98062850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99C1CA-6734-4AF6-9135-F26B5F6091AF}"/>
              </a:ext>
            </a:extLst>
          </p:cNvPr>
          <p:cNvSpPr>
            <a:spLocks noGrp="1"/>
          </p:cNvSpPr>
          <p:nvPr>
            <p:ph type="title"/>
          </p:nvPr>
        </p:nvSpPr>
        <p:spPr/>
        <p:txBody>
          <a:bodyPr/>
          <a:lstStyle/>
          <a:p>
            <a:r>
              <a:rPr lang="en-US" dirty="0"/>
              <a:t>Event Hubs Conceptual Diagram</a:t>
            </a:r>
          </a:p>
        </p:txBody>
      </p:sp>
      <p:grpSp>
        <p:nvGrpSpPr>
          <p:cNvPr id="3" name="Group 2" descr="Event Hub conceptual architecture">
            <a:extLst>
              <a:ext uri="{FF2B5EF4-FFF2-40B4-BE49-F238E27FC236}">
                <a16:creationId xmlns:a16="http://schemas.microsoft.com/office/drawing/2014/main" id="{9DB67697-B30B-43FC-8851-811A7CBB5CF2}"/>
              </a:ext>
            </a:extLst>
          </p:cNvPr>
          <p:cNvGrpSpPr/>
          <p:nvPr/>
        </p:nvGrpSpPr>
        <p:grpSpPr>
          <a:xfrm>
            <a:off x="72737" y="2735262"/>
            <a:ext cx="8892435" cy="3862505"/>
            <a:chOff x="72737" y="2735262"/>
            <a:chExt cx="8892435" cy="3862505"/>
          </a:xfrm>
        </p:grpSpPr>
        <p:sp>
          <p:nvSpPr>
            <p:cNvPr id="4" name="Rectangle 3">
              <a:extLst>
                <a:ext uri="{FF2B5EF4-FFF2-40B4-BE49-F238E27FC236}">
                  <a16:creationId xmlns:a16="http://schemas.microsoft.com/office/drawing/2014/main" id="{8C15CAF7-272C-4B51-A2DD-1CDBF1A0E362}"/>
                </a:ext>
              </a:extLst>
            </p:cNvPr>
            <p:cNvSpPr/>
            <p:nvPr/>
          </p:nvSpPr>
          <p:spPr bwMode="auto">
            <a:xfrm>
              <a:off x="3073915" y="2841778"/>
              <a:ext cx="2832385" cy="3694415"/>
            </a:xfrm>
            <a:prstGeom prst="rect">
              <a:avLst/>
            </a:prstGeom>
            <a:solidFill>
              <a:srgbClr val="D83B01"/>
            </a:solidFill>
            <a:ln w="9525" cap="flat" cmpd="sng" algn="ctr">
              <a:noFill/>
              <a:prstDash val="solid"/>
              <a:headEnd type="none" w="med" len="med"/>
              <a:tailEnd type="none" w="med" len="med"/>
            </a:ln>
            <a:effectLst/>
          </p:spPr>
          <p:txBody>
            <a:bodyPr lIns="91427" tIns="91427" rIns="34289" bIns="34289" rtlCol="0" anchor="t" anchorCtr="0"/>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lvl="0" algn="ctr" defTabSz="932227" fontAlgn="auto">
                <a:spcBef>
                  <a:spcPts val="0"/>
                </a:spcBef>
                <a:spcAft>
                  <a:spcPts val="0"/>
                </a:spcAft>
                <a:defRPr/>
              </a:pPr>
              <a:r>
                <a:rPr lang="en-US" sz="2400" b="0" kern="0" dirty="0">
                  <a:gradFill>
                    <a:gsLst>
                      <a:gs pos="0">
                        <a:srgbClr val="FFFFFF"/>
                      </a:gs>
                      <a:gs pos="100000">
                        <a:srgbClr val="FFFFFF"/>
                      </a:gs>
                    </a:gsLst>
                    <a:lin ang="5400000" scaled="0"/>
                  </a:gradFill>
                  <a:latin typeface="Segoe UI"/>
                  <a:ea typeface="Segoe UI" pitchFamily="34" charset="0"/>
                  <a:cs typeface="Segoe UI" pitchFamily="34" charset="0"/>
                </a:rPr>
                <a:t>Azure Event Hub</a:t>
              </a:r>
            </a:p>
          </p:txBody>
        </p:sp>
        <p:sp>
          <p:nvSpPr>
            <p:cNvPr id="5" name="Rectangle 4">
              <a:extLst>
                <a:ext uri="{FF2B5EF4-FFF2-40B4-BE49-F238E27FC236}">
                  <a16:creationId xmlns:a16="http://schemas.microsoft.com/office/drawing/2014/main" id="{C35432E4-1CB8-4C10-BCD2-765F940EA454}"/>
                </a:ext>
              </a:extLst>
            </p:cNvPr>
            <p:cNvSpPr/>
            <p:nvPr/>
          </p:nvSpPr>
          <p:spPr bwMode="auto">
            <a:xfrm>
              <a:off x="3443356" y="3542201"/>
              <a:ext cx="1724060" cy="621244"/>
            </a:xfrm>
            <a:prstGeom prst="rect">
              <a:avLst/>
            </a:prstGeom>
            <a:solidFill>
              <a:srgbClr val="FF8C00"/>
            </a:solidFill>
            <a:ln w="9525" cap="flat" cmpd="sng" algn="ctr">
              <a:noFill/>
              <a:prstDash val="solid"/>
              <a:headEnd type="none" w="med" len="med"/>
              <a:tailEnd type="none" w="med" len="med"/>
            </a:ln>
            <a:effectLst/>
          </p:spPr>
          <p:txBody>
            <a:bodyPr lIns="91427" tIns="91427" rIns="34289" bIns="34289" rtlCol="0" anchor="ctr" anchorCtr="0"/>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lvl="0" algn="r" defTabSz="932227" fontAlgn="auto">
                <a:spcBef>
                  <a:spcPts val="0"/>
                </a:spcBef>
                <a:spcAft>
                  <a:spcPts val="0"/>
                </a:spcAft>
                <a:defRPr/>
              </a:pPr>
              <a:r>
                <a:rPr lang="en-US" sz="1200" b="0" kern="0" dirty="0">
                  <a:gradFill>
                    <a:gsLst>
                      <a:gs pos="0">
                        <a:srgbClr val="FFFFFF"/>
                      </a:gs>
                      <a:gs pos="100000">
                        <a:srgbClr val="FFFFFF"/>
                      </a:gs>
                    </a:gsLst>
                    <a:lin ang="5400000" scaled="0"/>
                  </a:gradFill>
                  <a:latin typeface="Segoe UI"/>
                  <a:ea typeface="Segoe UI" pitchFamily="34" charset="0"/>
                  <a:cs typeface="Segoe UI" pitchFamily="34" charset="0"/>
                </a:rPr>
                <a:t>Partition 1</a:t>
              </a:r>
            </a:p>
          </p:txBody>
        </p:sp>
        <p:grpSp>
          <p:nvGrpSpPr>
            <p:cNvPr id="6" name="Group 5">
              <a:extLst>
                <a:ext uri="{FF2B5EF4-FFF2-40B4-BE49-F238E27FC236}">
                  <a16:creationId xmlns:a16="http://schemas.microsoft.com/office/drawing/2014/main" id="{7A88E9D3-73E5-430E-9090-93B371D679BF}"/>
                </a:ext>
              </a:extLst>
            </p:cNvPr>
            <p:cNvGrpSpPr/>
            <p:nvPr/>
          </p:nvGrpSpPr>
          <p:grpSpPr>
            <a:xfrm>
              <a:off x="487825" y="3971598"/>
              <a:ext cx="1249784" cy="1231543"/>
              <a:chOff x="427037" y="1439862"/>
              <a:chExt cx="1765029" cy="1656444"/>
            </a:xfrm>
            <a:solidFill>
              <a:srgbClr val="0078D7"/>
            </a:solidFill>
          </p:grpSpPr>
          <p:grpSp>
            <p:nvGrpSpPr>
              <p:cNvPr id="7" name="Group 6">
                <a:extLst>
                  <a:ext uri="{FF2B5EF4-FFF2-40B4-BE49-F238E27FC236}">
                    <a16:creationId xmlns:a16="http://schemas.microsoft.com/office/drawing/2014/main" id="{0A4D389B-7EC5-4F5E-B4BF-AD1DB78DF36D}"/>
                  </a:ext>
                </a:extLst>
              </p:cNvPr>
              <p:cNvGrpSpPr/>
              <p:nvPr/>
            </p:nvGrpSpPr>
            <p:grpSpPr>
              <a:xfrm>
                <a:off x="427037" y="1439862"/>
                <a:ext cx="1764948" cy="152400"/>
                <a:chOff x="427037" y="1439862"/>
                <a:chExt cx="1764948" cy="152400"/>
              </a:xfrm>
              <a:grpFill/>
            </p:grpSpPr>
            <p:sp>
              <p:nvSpPr>
                <p:cNvPr id="107" name="Rectangle 106">
                  <a:extLst>
                    <a:ext uri="{FF2B5EF4-FFF2-40B4-BE49-F238E27FC236}">
                      <a16:creationId xmlns:a16="http://schemas.microsoft.com/office/drawing/2014/main" id="{0148ED3D-2797-424D-A5B2-7ECF90F2DB06}"/>
                    </a:ext>
                  </a:extLst>
                </p:cNvPr>
                <p:cNvSpPr/>
                <p:nvPr/>
              </p:nvSpPr>
              <p:spPr bwMode="auto">
                <a:xfrm>
                  <a:off x="427037" y="1439862"/>
                  <a:ext cx="152400" cy="152400"/>
                </a:xfrm>
                <a:prstGeom prst="rect">
                  <a:avLst/>
                </a:prstGeom>
                <a:grpFill/>
                <a:ln w="9525" cap="flat" cmpd="sng" algn="ctr">
                  <a:solidFill>
                    <a:srgbClr val="D2D2D2"/>
                  </a:solidFill>
                  <a:prstDash val="solid"/>
                  <a:headEnd type="none" w="med" len="med"/>
                  <a:tailEnd type="none" w="med" len="med"/>
                </a:ln>
                <a:effectLst/>
              </p:spPr>
              <p:txBody>
                <a:bodyPr rot="0" spcFirstLastPara="0" vert="horz" wrap="square" lIns="179260" tIns="143408" rIns="179260" bIns="14340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lvl="0" algn="ctr" defTabSz="913926" fontAlgn="auto">
                    <a:lnSpc>
                      <a:spcPct val="90000"/>
                    </a:lnSpc>
                    <a:spcBef>
                      <a:spcPts val="0"/>
                    </a:spcBef>
                    <a:spcAft>
                      <a:spcPts val="0"/>
                    </a:spcAft>
                    <a:defRPr/>
                  </a:pPr>
                  <a:endParaRPr lang="en-US" sz="1600" b="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8" name="Rectangle 107">
                  <a:extLst>
                    <a:ext uri="{FF2B5EF4-FFF2-40B4-BE49-F238E27FC236}">
                      <a16:creationId xmlns:a16="http://schemas.microsoft.com/office/drawing/2014/main" id="{C23CC115-4986-4C81-8CA3-D232FA236BD9}"/>
                    </a:ext>
                  </a:extLst>
                </p:cNvPr>
                <p:cNvSpPr/>
                <p:nvPr/>
              </p:nvSpPr>
              <p:spPr bwMode="auto">
                <a:xfrm>
                  <a:off x="606209" y="1439862"/>
                  <a:ext cx="152400" cy="152400"/>
                </a:xfrm>
                <a:prstGeom prst="rect">
                  <a:avLst/>
                </a:prstGeom>
                <a:grpFill/>
                <a:ln w="9525" cap="flat" cmpd="sng" algn="ctr">
                  <a:solidFill>
                    <a:srgbClr val="D2D2D2"/>
                  </a:solidFill>
                  <a:prstDash val="solid"/>
                  <a:headEnd type="none" w="med" len="med"/>
                  <a:tailEnd type="none" w="med" len="med"/>
                </a:ln>
                <a:effectLst/>
              </p:spPr>
              <p:txBody>
                <a:bodyPr rot="0" spcFirstLastPara="0" vert="horz" wrap="square" lIns="179260" tIns="143408" rIns="179260" bIns="14340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lvl="0" algn="ctr" defTabSz="913926" fontAlgn="auto">
                    <a:lnSpc>
                      <a:spcPct val="90000"/>
                    </a:lnSpc>
                    <a:spcBef>
                      <a:spcPts val="0"/>
                    </a:spcBef>
                    <a:spcAft>
                      <a:spcPts val="0"/>
                    </a:spcAft>
                    <a:defRPr/>
                  </a:pPr>
                  <a:endParaRPr lang="en-US" sz="1600" b="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9" name="Rectangle 108">
                  <a:extLst>
                    <a:ext uri="{FF2B5EF4-FFF2-40B4-BE49-F238E27FC236}">
                      <a16:creationId xmlns:a16="http://schemas.microsoft.com/office/drawing/2014/main" id="{A3251C32-F7B1-42BF-B21B-F683C06B74BA}"/>
                    </a:ext>
                  </a:extLst>
                </p:cNvPr>
                <p:cNvSpPr/>
                <p:nvPr/>
              </p:nvSpPr>
              <p:spPr bwMode="auto">
                <a:xfrm>
                  <a:off x="785381" y="1439862"/>
                  <a:ext cx="152400" cy="152400"/>
                </a:xfrm>
                <a:prstGeom prst="rect">
                  <a:avLst/>
                </a:prstGeom>
                <a:grpFill/>
                <a:ln w="9525" cap="flat" cmpd="sng" algn="ctr">
                  <a:solidFill>
                    <a:srgbClr val="D2D2D2"/>
                  </a:solidFill>
                  <a:prstDash val="solid"/>
                  <a:headEnd type="none" w="med" len="med"/>
                  <a:tailEnd type="none" w="med" len="med"/>
                </a:ln>
                <a:effectLst/>
              </p:spPr>
              <p:txBody>
                <a:bodyPr rot="0" spcFirstLastPara="0" vert="horz" wrap="square" lIns="179260" tIns="143408" rIns="179260" bIns="14340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lvl="0" algn="ctr" defTabSz="913926" fontAlgn="auto">
                    <a:lnSpc>
                      <a:spcPct val="90000"/>
                    </a:lnSpc>
                    <a:spcBef>
                      <a:spcPts val="0"/>
                    </a:spcBef>
                    <a:spcAft>
                      <a:spcPts val="0"/>
                    </a:spcAft>
                    <a:defRPr/>
                  </a:pPr>
                  <a:endParaRPr lang="en-US" sz="1600" b="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0" name="Rectangle 109">
                  <a:extLst>
                    <a:ext uri="{FF2B5EF4-FFF2-40B4-BE49-F238E27FC236}">
                      <a16:creationId xmlns:a16="http://schemas.microsoft.com/office/drawing/2014/main" id="{82C6D409-34D1-4275-A241-4C64780130CA}"/>
                    </a:ext>
                  </a:extLst>
                </p:cNvPr>
                <p:cNvSpPr/>
                <p:nvPr/>
              </p:nvSpPr>
              <p:spPr bwMode="auto">
                <a:xfrm>
                  <a:off x="964553" y="1439862"/>
                  <a:ext cx="152400" cy="152400"/>
                </a:xfrm>
                <a:prstGeom prst="rect">
                  <a:avLst/>
                </a:prstGeom>
                <a:grpFill/>
                <a:ln w="9525" cap="flat" cmpd="sng" algn="ctr">
                  <a:solidFill>
                    <a:srgbClr val="D2D2D2"/>
                  </a:solidFill>
                  <a:prstDash val="solid"/>
                  <a:headEnd type="none" w="med" len="med"/>
                  <a:tailEnd type="none" w="med" len="med"/>
                </a:ln>
                <a:effectLst/>
              </p:spPr>
              <p:txBody>
                <a:bodyPr rot="0" spcFirstLastPara="0" vert="horz" wrap="square" lIns="179260" tIns="143408" rIns="179260" bIns="14340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lvl="0" algn="ctr" defTabSz="913926" fontAlgn="auto">
                    <a:lnSpc>
                      <a:spcPct val="90000"/>
                    </a:lnSpc>
                    <a:spcBef>
                      <a:spcPts val="0"/>
                    </a:spcBef>
                    <a:spcAft>
                      <a:spcPts val="0"/>
                    </a:spcAft>
                    <a:defRPr/>
                  </a:pPr>
                  <a:endParaRPr lang="en-US" sz="1600" b="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1" name="Rectangle 110">
                  <a:extLst>
                    <a:ext uri="{FF2B5EF4-FFF2-40B4-BE49-F238E27FC236}">
                      <a16:creationId xmlns:a16="http://schemas.microsoft.com/office/drawing/2014/main" id="{D565FB99-473A-486D-80CC-8ED7C8DBCE6F}"/>
                    </a:ext>
                  </a:extLst>
                </p:cNvPr>
                <p:cNvSpPr/>
                <p:nvPr/>
              </p:nvSpPr>
              <p:spPr bwMode="auto">
                <a:xfrm>
                  <a:off x="1143725" y="1439862"/>
                  <a:ext cx="152400" cy="152400"/>
                </a:xfrm>
                <a:prstGeom prst="rect">
                  <a:avLst/>
                </a:prstGeom>
                <a:grpFill/>
                <a:ln w="9525" cap="flat" cmpd="sng" algn="ctr">
                  <a:solidFill>
                    <a:srgbClr val="D2D2D2"/>
                  </a:solidFill>
                  <a:prstDash val="solid"/>
                  <a:headEnd type="none" w="med" len="med"/>
                  <a:tailEnd type="none" w="med" len="med"/>
                </a:ln>
                <a:effectLst/>
              </p:spPr>
              <p:txBody>
                <a:bodyPr rot="0" spcFirstLastPara="0" vert="horz" wrap="square" lIns="179260" tIns="143408" rIns="179260" bIns="14340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lvl="0" algn="ctr" defTabSz="913926" fontAlgn="auto">
                    <a:lnSpc>
                      <a:spcPct val="90000"/>
                    </a:lnSpc>
                    <a:spcBef>
                      <a:spcPts val="0"/>
                    </a:spcBef>
                    <a:spcAft>
                      <a:spcPts val="0"/>
                    </a:spcAft>
                    <a:defRPr/>
                  </a:pPr>
                  <a:endParaRPr lang="en-US" sz="1600" b="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2" name="Rectangle 111">
                  <a:extLst>
                    <a:ext uri="{FF2B5EF4-FFF2-40B4-BE49-F238E27FC236}">
                      <a16:creationId xmlns:a16="http://schemas.microsoft.com/office/drawing/2014/main" id="{B2095BF2-3B06-46DE-B256-4DAC9B6928C9}"/>
                    </a:ext>
                  </a:extLst>
                </p:cNvPr>
                <p:cNvSpPr/>
                <p:nvPr/>
              </p:nvSpPr>
              <p:spPr bwMode="auto">
                <a:xfrm>
                  <a:off x="1322897" y="1439862"/>
                  <a:ext cx="152400" cy="152400"/>
                </a:xfrm>
                <a:prstGeom prst="rect">
                  <a:avLst/>
                </a:prstGeom>
                <a:grpFill/>
                <a:ln w="9525" cap="flat" cmpd="sng" algn="ctr">
                  <a:solidFill>
                    <a:srgbClr val="D2D2D2"/>
                  </a:solidFill>
                  <a:prstDash val="solid"/>
                  <a:headEnd type="none" w="med" len="med"/>
                  <a:tailEnd type="none" w="med" len="med"/>
                </a:ln>
                <a:effectLst/>
              </p:spPr>
              <p:txBody>
                <a:bodyPr rot="0" spcFirstLastPara="0" vert="horz" wrap="square" lIns="179260" tIns="143408" rIns="179260" bIns="14340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lvl="0" algn="ctr" defTabSz="913926" fontAlgn="auto">
                    <a:lnSpc>
                      <a:spcPct val="90000"/>
                    </a:lnSpc>
                    <a:spcBef>
                      <a:spcPts val="0"/>
                    </a:spcBef>
                    <a:spcAft>
                      <a:spcPts val="0"/>
                    </a:spcAft>
                    <a:defRPr/>
                  </a:pPr>
                  <a:endParaRPr lang="en-US" sz="1600" b="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3" name="Rectangle 112">
                  <a:extLst>
                    <a:ext uri="{FF2B5EF4-FFF2-40B4-BE49-F238E27FC236}">
                      <a16:creationId xmlns:a16="http://schemas.microsoft.com/office/drawing/2014/main" id="{AD526354-9A11-4908-BE46-92147EEF475E}"/>
                    </a:ext>
                  </a:extLst>
                </p:cNvPr>
                <p:cNvSpPr/>
                <p:nvPr/>
              </p:nvSpPr>
              <p:spPr bwMode="auto">
                <a:xfrm>
                  <a:off x="1502069" y="1439862"/>
                  <a:ext cx="152400" cy="152400"/>
                </a:xfrm>
                <a:prstGeom prst="rect">
                  <a:avLst/>
                </a:prstGeom>
                <a:grpFill/>
                <a:ln w="9525" cap="flat" cmpd="sng" algn="ctr">
                  <a:solidFill>
                    <a:srgbClr val="D2D2D2"/>
                  </a:solidFill>
                  <a:prstDash val="solid"/>
                  <a:headEnd type="none" w="med" len="med"/>
                  <a:tailEnd type="none" w="med" len="med"/>
                </a:ln>
                <a:effectLst/>
              </p:spPr>
              <p:txBody>
                <a:bodyPr rot="0" spcFirstLastPara="0" vert="horz" wrap="square" lIns="179260" tIns="143408" rIns="179260" bIns="14340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lvl="0" algn="ctr" defTabSz="913926" fontAlgn="auto">
                    <a:lnSpc>
                      <a:spcPct val="90000"/>
                    </a:lnSpc>
                    <a:spcBef>
                      <a:spcPts val="0"/>
                    </a:spcBef>
                    <a:spcAft>
                      <a:spcPts val="0"/>
                    </a:spcAft>
                    <a:defRPr/>
                  </a:pPr>
                  <a:endParaRPr lang="en-US" sz="1600" b="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4" name="Rectangle 113">
                  <a:extLst>
                    <a:ext uri="{FF2B5EF4-FFF2-40B4-BE49-F238E27FC236}">
                      <a16:creationId xmlns:a16="http://schemas.microsoft.com/office/drawing/2014/main" id="{C89BD38B-FE2A-4A8C-BE90-5E6CC83C020F}"/>
                    </a:ext>
                  </a:extLst>
                </p:cNvPr>
                <p:cNvSpPr/>
                <p:nvPr/>
              </p:nvSpPr>
              <p:spPr bwMode="auto">
                <a:xfrm>
                  <a:off x="1681241" y="1439862"/>
                  <a:ext cx="152400" cy="152400"/>
                </a:xfrm>
                <a:prstGeom prst="rect">
                  <a:avLst/>
                </a:prstGeom>
                <a:grpFill/>
                <a:ln w="9525" cap="flat" cmpd="sng" algn="ctr">
                  <a:solidFill>
                    <a:srgbClr val="D2D2D2"/>
                  </a:solidFill>
                  <a:prstDash val="solid"/>
                  <a:headEnd type="none" w="med" len="med"/>
                  <a:tailEnd type="none" w="med" len="med"/>
                </a:ln>
                <a:effectLst/>
              </p:spPr>
              <p:txBody>
                <a:bodyPr rot="0" spcFirstLastPara="0" vert="horz" wrap="square" lIns="179260" tIns="143408" rIns="179260" bIns="14340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lvl="0" algn="ctr" defTabSz="913926" fontAlgn="auto">
                    <a:lnSpc>
                      <a:spcPct val="90000"/>
                    </a:lnSpc>
                    <a:spcBef>
                      <a:spcPts val="0"/>
                    </a:spcBef>
                    <a:spcAft>
                      <a:spcPts val="0"/>
                    </a:spcAft>
                    <a:defRPr/>
                  </a:pPr>
                  <a:endParaRPr lang="en-US" sz="1600" b="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5" name="Rectangle 114">
                  <a:extLst>
                    <a:ext uri="{FF2B5EF4-FFF2-40B4-BE49-F238E27FC236}">
                      <a16:creationId xmlns:a16="http://schemas.microsoft.com/office/drawing/2014/main" id="{13AFB705-32FF-4538-8146-4C76DBD12B46}"/>
                    </a:ext>
                  </a:extLst>
                </p:cNvPr>
                <p:cNvSpPr/>
                <p:nvPr/>
              </p:nvSpPr>
              <p:spPr bwMode="auto">
                <a:xfrm>
                  <a:off x="1860413" y="1439862"/>
                  <a:ext cx="152400" cy="152400"/>
                </a:xfrm>
                <a:prstGeom prst="rect">
                  <a:avLst/>
                </a:prstGeom>
                <a:grpFill/>
                <a:ln w="9525" cap="flat" cmpd="sng" algn="ctr">
                  <a:solidFill>
                    <a:srgbClr val="D2D2D2"/>
                  </a:solidFill>
                  <a:prstDash val="solid"/>
                  <a:headEnd type="none" w="med" len="med"/>
                  <a:tailEnd type="none" w="med" len="med"/>
                </a:ln>
                <a:effectLst/>
              </p:spPr>
              <p:txBody>
                <a:bodyPr rot="0" spcFirstLastPara="0" vert="horz" wrap="square" lIns="179260" tIns="143408" rIns="179260" bIns="14340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lvl="0" algn="ctr" defTabSz="913926" fontAlgn="auto">
                    <a:lnSpc>
                      <a:spcPct val="90000"/>
                    </a:lnSpc>
                    <a:spcBef>
                      <a:spcPts val="0"/>
                    </a:spcBef>
                    <a:spcAft>
                      <a:spcPts val="0"/>
                    </a:spcAft>
                    <a:defRPr/>
                  </a:pPr>
                  <a:endParaRPr lang="en-US" sz="1600" b="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6" name="Rectangle 115">
                  <a:extLst>
                    <a:ext uri="{FF2B5EF4-FFF2-40B4-BE49-F238E27FC236}">
                      <a16:creationId xmlns:a16="http://schemas.microsoft.com/office/drawing/2014/main" id="{A083B42D-1237-4D2F-B942-00CBFE0FC53C}"/>
                    </a:ext>
                  </a:extLst>
                </p:cNvPr>
                <p:cNvSpPr/>
                <p:nvPr/>
              </p:nvSpPr>
              <p:spPr bwMode="auto">
                <a:xfrm>
                  <a:off x="2039585" y="1439862"/>
                  <a:ext cx="152400" cy="152400"/>
                </a:xfrm>
                <a:prstGeom prst="rect">
                  <a:avLst/>
                </a:prstGeom>
                <a:grpFill/>
                <a:ln w="9525" cap="flat" cmpd="sng" algn="ctr">
                  <a:solidFill>
                    <a:srgbClr val="D2D2D2"/>
                  </a:solidFill>
                  <a:prstDash val="solid"/>
                  <a:headEnd type="none" w="med" len="med"/>
                  <a:tailEnd type="none" w="med" len="med"/>
                </a:ln>
                <a:effectLst/>
              </p:spPr>
              <p:txBody>
                <a:bodyPr rot="0" spcFirstLastPara="0" vert="horz" wrap="square" lIns="179260" tIns="143408" rIns="179260" bIns="14340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lvl="0" algn="ctr" defTabSz="913926" fontAlgn="auto">
                    <a:lnSpc>
                      <a:spcPct val="90000"/>
                    </a:lnSpc>
                    <a:spcBef>
                      <a:spcPts val="0"/>
                    </a:spcBef>
                    <a:spcAft>
                      <a:spcPts val="0"/>
                    </a:spcAft>
                    <a:defRPr/>
                  </a:pPr>
                  <a:endParaRPr lang="en-US" sz="1600" b="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8" name="Group 7">
                <a:extLst>
                  <a:ext uri="{FF2B5EF4-FFF2-40B4-BE49-F238E27FC236}">
                    <a16:creationId xmlns:a16="http://schemas.microsoft.com/office/drawing/2014/main" id="{2B567A48-A2B3-4F8E-8AEF-F67C393ACBC4}"/>
                  </a:ext>
                </a:extLst>
              </p:cNvPr>
              <p:cNvGrpSpPr/>
              <p:nvPr/>
            </p:nvGrpSpPr>
            <p:grpSpPr>
              <a:xfrm>
                <a:off x="427046" y="1606978"/>
                <a:ext cx="1764948" cy="152400"/>
                <a:chOff x="427037" y="1439862"/>
                <a:chExt cx="1764948" cy="152400"/>
              </a:xfrm>
              <a:grpFill/>
            </p:grpSpPr>
            <p:sp>
              <p:nvSpPr>
                <p:cNvPr id="97" name="Rectangle 96">
                  <a:extLst>
                    <a:ext uri="{FF2B5EF4-FFF2-40B4-BE49-F238E27FC236}">
                      <a16:creationId xmlns:a16="http://schemas.microsoft.com/office/drawing/2014/main" id="{087B79CA-83F6-4B7F-989B-9EAA7D2B74CB}"/>
                    </a:ext>
                  </a:extLst>
                </p:cNvPr>
                <p:cNvSpPr/>
                <p:nvPr/>
              </p:nvSpPr>
              <p:spPr bwMode="auto">
                <a:xfrm>
                  <a:off x="427037" y="1439862"/>
                  <a:ext cx="152400" cy="152400"/>
                </a:xfrm>
                <a:prstGeom prst="rect">
                  <a:avLst/>
                </a:prstGeom>
                <a:grpFill/>
                <a:ln w="9525" cap="flat" cmpd="sng" algn="ctr">
                  <a:solidFill>
                    <a:srgbClr val="D2D2D2"/>
                  </a:solidFill>
                  <a:prstDash val="solid"/>
                  <a:headEnd type="none" w="med" len="med"/>
                  <a:tailEnd type="none" w="med" len="med"/>
                </a:ln>
                <a:effectLst/>
              </p:spPr>
              <p:txBody>
                <a:bodyPr rot="0" spcFirstLastPara="0" vert="horz" wrap="square" lIns="179260" tIns="143408" rIns="179260" bIns="14340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lvl="0" algn="ctr" defTabSz="913926" fontAlgn="auto">
                    <a:lnSpc>
                      <a:spcPct val="90000"/>
                    </a:lnSpc>
                    <a:spcBef>
                      <a:spcPts val="0"/>
                    </a:spcBef>
                    <a:spcAft>
                      <a:spcPts val="0"/>
                    </a:spcAft>
                    <a:defRPr/>
                  </a:pPr>
                  <a:endParaRPr lang="en-US" sz="1600" b="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8" name="Rectangle 97">
                  <a:extLst>
                    <a:ext uri="{FF2B5EF4-FFF2-40B4-BE49-F238E27FC236}">
                      <a16:creationId xmlns:a16="http://schemas.microsoft.com/office/drawing/2014/main" id="{51C7497A-7331-436D-A0D8-6A61C1713AA7}"/>
                    </a:ext>
                  </a:extLst>
                </p:cNvPr>
                <p:cNvSpPr/>
                <p:nvPr/>
              </p:nvSpPr>
              <p:spPr bwMode="auto">
                <a:xfrm>
                  <a:off x="606209" y="1439862"/>
                  <a:ext cx="152400" cy="152400"/>
                </a:xfrm>
                <a:prstGeom prst="rect">
                  <a:avLst/>
                </a:prstGeom>
                <a:grpFill/>
                <a:ln w="9525" cap="flat" cmpd="sng" algn="ctr">
                  <a:solidFill>
                    <a:srgbClr val="D2D2D2"/>
                  </a:solidFill>
                  <a:prstDash val="solid"/>
                  <a:headEnd type="none" w="med" len="med"/>
                  <a:tailEnd type="none" w="med" len="med"/>
                </a:ln>
                <a:effectLst/>
              </p:spPr>
              <p:txBody>
                <a:bodyPr rot="0" spcFirstLastPara="0" vert="horz" wrap="square" lIns="179260" tIns="143408" rIns="179260" bIns="14340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lvl="0" algn="ctr" defTabSz="913926" fontAlgn="auto">
                    <a:lnSpc>
                      <a:spcPct val="90000"/>
                    </a:lnSpc>
                    <a:spcBef>
                      <a:spcPts val="0"/>
                    </a:spcBef>
                    <a:spcAft>
                      <a:spcPts val="0"/>
                    </a:spcAft>
                    <a:defRPr/>
                  </a:pPr>
                  <a:endParaRPr lang="en-US" sz="1600" b="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9" name="Rectangle 98">
                  <a:extLst>
                    <a:ext uri="{FF2B5EF4-FFF2-40B4-BE49-F238E27FC236}">
                      <a16:creationId xmlns:a16="http://schemas.microsoft.com/office/drawing/2014/main" id="{B3EC8491-FD49-42DA-9033-C49BF72A7D33}"/>
                    </a:ext>
                  </a:extLst>
                </p:cNvPr>
                <p:cNvSpPr/>
                <p:nvPr/>
              </p:nvSpPr>
              <p:spPr bwMode="auto">
                <a:xfrm>
                  <a:off x="785381" y="1439862"/>
                  <a:ext cx="152400" cy="152400"/>
                </a:xfrm>
                <a:prstGeom prst="rect">
                  <a:avLst/>
                </a:prstGeom>
                <a:grpFill/>
                <a:ln w="9525" cap="flat" cmpd="sng" algn="ctr">
                  <a:solidFill>
                    <a:srgbClr val="D2D2D2"/>
                  </a:solidFill>
                  <a:prstDash val="solid"/>
                  <a:headEnd type="none" w="med" len="med"/>
                  <a:tailEnd type="none" w="med" len="med"/>
                </a:ln>
                <a:effectLst/>
              </p:spPr>
              <p:txBody>
                <a:bodyPr rot="0" spcFirstLastPara="0" vert="horz" wrap="square" lIns="179260" tIns="143408" rIns="179260" bIns="14340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lvl="0" algn="ctr" defTabSz="913926" fontAlgn="auto">
                    <a:lnSpc>
                      <a:spcPct val="90000"/>
                    </a:lnSpc>
                    <a:spcBef>
                      <a:spcPts val="0"/>
                    </a:spcBef>
                    <a:spcAft>
                      <a:spcPts val="0"/>
                    </a:spcAft>
                    <a:defRPr/>
                  </a:pPr>
                  <a:endParaRPr lang="en-US" sz="1600" b="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0" name="Rectangle 99">
                  <a:extLst>
                    <a:ext uri="{FF2B5EF4-FFF2-40B4-BE49-F238E27FC236}">
                      <a16:creationId xmlns:a16="http://schemas.microsoft.com/office/drawing/2014/main" id="{515D89D6-55F4-411A-97A0-5AB8BAAA9AB5}"/>
                    </a:ext>
                  </a:extLst>
                </p:cNvPr>
                <p:cNvSpPr/>
                <p:nvPr/>
              </p:nvSpPr>
              <p:spPr bwMode="auto">
                <a:xfrm>
                  <a:off x="964553" y="1439862"/>
                  <a:ext cx="152400" cy="152400"/>
                </a:xfrm>
                <a:prstGeom prst="rect">
                  <a:avLst/>
                </a:prstGeom>
                <a:grpFill/>
                <a:ln w="9525" cap="flat" cmpd="sng" algn="ctr">
                  <a:solidFill>
                    <a:srgbClr val="D2D2D2"/>
                  </a:solidFill>
                  <a:prstDash val="solid"/>
                  <a:headEnd type="none" w="med" len="med"/>
                  <a:tailEnd type="none" w="med" len="med"/>
                </a:ln>
                <a:effectLst/>
              </p:spPr>
              <p:txBody>
                <a:bodyPr rot="0" spcFirstLastPara="0" vert="horz" wrap="square" lIns="179260" tIns="143408" rIns="179260" bIns="14340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lvl="0" algn="ctr" defTabSz="913926" fontAlgn="auto">
                    <a:lnSpc>
                      <a:spcPct val="90000"/>
                    </a:lnSpc>
                    <a:spcBef>
                      <a:spcPts val="0"/>
                    </a:spcBef>
                    <a:spcAft>
                      <a:spcPts val="0"/>
                    </a:spcAft>
                    <a:defRPr/>
                  </a:pPr>
                  <a:endParaRPr lang="en-US" sz="1600" b="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1" name="Rectangle 100">
                  <a:extLst>
                    <a:ext uri="{FF2B5EF4-FFF2-40B4-BE49-F238E27FC236}">
                      <a16:creationId xmlns:a16="http://schemas.microsoft.com/office/drawing/2014/main" id="{CBE12764-C26A-4096-934B-C489325DED54}"/>
                    </a:ext>
                  </a:extLst>
                </p:cNvPr>
                <p:cNvSpPr/>
                <p:nvPr/>
              </p:nvSpPr>
              <p:spPr bwMode="auto">
                <a:xfrm>
                  <a:off x="1143725" y="1439862"/>
                  <a:ext cx="152400" cy="152400"/>
                </a:xfrm>
                <a:prstGeom prst="rect">
                  <a:avLst/>
                </a:prstGeom>
                <a:grpFill/>
                <a:ln w="9525" cap="flat" cmpd="sng" algn="ctr">
                  <a:solidFill>
                    <a:srgbClr val="D2D2D2"/>
                  </a:solidFill>
                  <a:prstDash val="solid"/>
                  <a:headEnd type="none" w="med" len="med"/>
                  <a:tailEnd type="none" w="med" len="med"/>
                </a:ln>
                <a:effectLst/>
              </p:spPr>
              <p:txBody>
                <a:bodyPr rot="0" spcFirstLastPara="0" vert="horz" wrap="square" lIns="179260" tIns="143408" rIns="179260" bIns="14340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lvl="0" algn="ctr" defTabSz="913926" fontAlgn="auto">
                    <a:lnSpc>
                      <a:spcPct val="90000"/>
                    </a:lnSpc>
                    <a:spcBef>
                      <a:spcPts val="0"/>
                    </a:spcBef>
                    <a:spcAft>
                      <a:spcPts val="0"/>
                    </a:spcAft>
                    <a:defRPr/>
                  </a:pPr>
                  <a:endParaRPr lang="en-US" sz="1600" b="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2" name="Rectangle 101">
                  <a:extLst>
                    <a:ext uri="{FF2B5EF4-FFF2-40B4-BE49-F238E27FC236}">
                      <a16:creationId xmlns:a16="http://schemas.microsoft.com/office/drawing/2014/main" id="{528A8667-28CA-4C7B-A4DB-99F2D81D5B12}"/>
                    </a:ext>
                  </a:extLst>
                </p:cNvPr>
                <p:cNvSpPr/>
                <p:nvPr/>
              </p:nvSpPr>
              <p:spPr bwMode="auto">
                <a:xfrm>
                  <a:off x="1322897" y="1439862"/>
                  <a:ext cx="152400" cy="152400"/>
                </a:xfrm>
                <a:prstGeom prst="rect">
                  <a:avLst/>
                </a:prstGeom>
                <a:grpFill/>
                <a:ln w="9525" cap="flat" cmpd="sng" algn="ctr">
                  <a:solidFill>
                    <a:srgbClr val="D2D2D2"/>
                  </a:solidFill>
                  <a:prstDash val="solid"/>
                  <a:headEnd type="none" w="med" len="med"/>
                  <a:tailEnd type="none" w="med" len="med"/>
                </a:ln>
                <a:effectLst/>
              </p:spPr>
              <p:txBody>
                <a:bodyPr rot="0" spcFirstLastPara="0" vert="horz" wrap="square" lIns="179260" tIns="143408" rIns="179260" bIns="14340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lvl="0" algn="ctr" defTabSz="913926" fontAlgn="auto">
                    <a:lnSpc>
                      <a:spcPct val="90000"/>
                    </a:lnSpc>
                    <a:spcBef>
                      <a:spcPts val="0"/>
                    </a:spcBef>
                    <a:spcAft>
                      <a:spcPts val="0"/>
                    </a:spcAft>
                    <a:defRPr/>
                  </a:pPr>
                  <a:endParaRPr lang="en-US" sz="1600" b="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3" name="Rectangle 102">
                  <a:extLst>
                    <a:ext uri="{FF2B5EF4-FFF2-40B4-BE49-F238E27FC236}">
                      <a16:creationId xmlns:a16="http://schemas.microsoft.com/office/drawing/2014/main" id="{6FB3E236-E7E9-41D3-B31E-B4503F102B44}"/>
                    </a:ext>
                  </a:extLst>
                </p:cNvPr>
                <p:cNvSpPr/>
                <p:nvPr/>
              </p:nvSpPr>
              <p:spPr bwMode="auto">
                <a:xfrm>
                  <a:off x="1502069" y="1439862"/>
                  <a:ext cx="152400" cy="152400"/>
                </a:xfrm>
                <a:prstGeom prst="rect">
                  <a:avLst/>
                </a:prstGeom>
                <a:grpFill/>
                <a:ln w="9525" cap="flat" cmpd="sng" algn="ctr">
                  <a:solidFill>
                    <a:srgbClr val="D2D2D2"/>
                  </a:solidFill>
                  <a:prstDash val="solid"/>
                  <a:headEnd type="none" w="med" len="med"/>
                  <a:tailEnd type="none" w="med" len="med"/>
                </a:ln>
                <a:effectLst/>
              </p:spPr>
              <p:txBody>
                <a:bodyPr rot="0" spcFirstLastPara="0" vert="horz" wrap="square" lIns="179260" tIns="143408" rIns="179260" bIns="14340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lvl="0" algn="ctr" defTabSz="913926" fontAlgn="auto">
                    <a:lnSpc>
                      <a:spcPct val="90000"/>
                    </a:lnSpc>
                    <a:spcBef>
                      <a:spcPts val="0"/>
                    </a:spcBef>
                    <a:spcAft>
                      <a:spcPts val="0"/>
                    </a:spcAft>
                    <a:defRPr/>
                  </a:pPr>
                  <a:endParaRPr lang="en-US" sz="1600" b="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4" name="Rectangle 103">
                  <a:extLst>
                    <a:ext uri="{FF2B5EF4-FFF2-40B4-BE49-F238E27FC236}">
                      <a16:creationId xmlns:a16="http://schemas.microsoft.com/office/drawing/2014/main" id="{45CFF5B5-5B0E-4698-8334-027774ADE0FA}"/>
                    </a:ext>
                  </a:extLst>
                </p:cNvPr>
                <p:cNvSpPr/>
                <p:nvPr/>
              </p:nvSpPr>
              <p:spPr bwMode="auto">
                <a:xfrm>
                  <a:off x="1681241" y="1439862"/>
                  <a:ext cx="152400" cy="152400"/>
                </a:xfrm>
                <a:prstGeom prst="rect">
                  <a:avLst/>
                </a:prstGeom>
                <a:grpFill/>
                <a:ln w="9525" cap="flat" cmpd="sng" algn="ctr">
                  <a:solidFill>
                    <a:srgbClr val="D2D2D2"/>
                  </a:solidFill>
                  <a:prstDash val="solid"/>
                  <a:headEnd type="none" w="med" len="med"/>
                  <a:tailEnd type="none" w="med" len="med"/>
                </a:ln>
                <a:effectLst/>
              </p:spPr>
              <p:txBody>
                <a:bodyPr rot="0" spcFirstLastPara="0" vert="horz" wrap="square" lIns="179260" tIns="143408" rIns="179260" bIns="14340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lvl="0" algn="ctr" defTabSz="913926" fontAlgn="auto">
                    <a:lnSpc>
                      <a:spcPct val="90000"/>
                    </a:lnSpc>
                    <a:spcBef>
                      <a:spcPts val="0"/>
                    </a:spcBef>
                    <a:spcAft>
                      <a:spcPts val="0"/>
                    </a:spcAft>
                    <a:defRPr/>
                  </a:pPr>
                  <a:endParaRPr lang="en-US" sz="1600" b="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5" name="Rectangle 104">
                  <a:extLst>
                    <a:ext uri="{FF2B5EF4-FFF2-40B4-BE49-F238E27FC236}">
                      <a16:creationId xmlns:a16="http://schemas.microsoft.com/office/drawing/2014/main" id="{82AF2BAC-2A2F-4D38-B1BB-EF3A011804A7}"/>
                    </a:ext>
                  </a:extLst>
                </p:cNvPr>
                <p:cNvSpPr/>
                <p:nvPr/>
              </p:nvSpPr>
              <p:spPr bwMode="auto">
                <a:xfrm>
                  <a:off x="1860413" y="1439862"/>
                  <a:ext cx="152400" cy="152400"/>
                </a:xfrm>
                <a:prstGeom prst="rect">
                  <a:avLst/>
                </a:prstGeom>
                <a:grpFill/>
                <a:ln w="9525" cap="flat" cmpd="sng" algn="ctr">
                  <a:solidFill>
                    <a:srgbClr val="D2D2D2"/>
                  </a:solidFill>
                  <a:prstDash val="solid"/>
                  <a:headEnd type="none" w="med" len="med"/>
                  <a:tailEnd type="none" w="med" len="med"/>
                </a:ln>
                <a:effectLst/>
              </p:spPr>
              <p:txBody>
                <a:bodyPr rot="0" spcFirstLastPara="0" vert="horz" wrap="square" lIns="179260" tIns="143408" rIns="179260" bIns="14340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lvl="0" algn="ctr" defTabSz="913926" fontAlgn="auto">
                    <a:lnSpc>
                      <a:spcPct val="90000"/>
                    </a:lnSpc>
                    <a:spcBef>
                      <a:spcPts val="0"/>
                    </a:spcBef>
                    <a:spcAft>
                      <a:spcPts val="0"/>
                    </a:spcAft>
                    <a:defRPr/>
                  </a:pPr>
                  <a:endParaRPr lang="en-US" sz="1600" b="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6" name="Rectangle 105">
                  <a:extLst>
                    <a:ext uri="{FF2B5EF4-FFF2-40B4-BE49-F238E27FC236}">
                      <a16:creationId xmlns:a16="http://schemas.microsoft.com/office/drawing/2014/main" id="{04CAEC10-E88C-49D4-9A70-FFB890096B04}"/>
                    </a:ext>
                  </a:extLst>
                </p:cNvPr>
                <p:cNvSpPr/>
                <p:nvPr/>
              </p:nvSpPr>
              <p:spPr bwMode="auto">
                <a:xfrm>
                  <a:off x="2039585" y="1439862"/>
                  <a:ext cx="152400" cy="152400"/>
                </a:xfrm>
                <a:prstGeom prst="rect">
                  <a:avLst/>
                </a:prstGeom>
                <a:grpFill/>
                <a:ln w="9525" cap="flat" cmpd="sng" algn="ctr">
                  <a:solidFill>
                    <a:srgbClr val="D2D2D2"/>
                  </a:solidFill>
                  <a:prstDash val="solid"/>
                  <a:headEnd type="none" w="med" len="med"/>
                  <a:tailEnd type="none" w="med" len="med"/>
                </a:ln>
                <a:effectLst/>
              </p:spPr>
              <p:txBody>
                <a:bodyPr rot="0" spcFirstLastPara="0" vert="horz" wrap="square" lIns="179260" tIns="143408" rIns="179260" bIns="14340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lvl="0" algn="ctr" defTabSz="913926" fontAlgn="auto">
                    <a:lnSpc>
                      <a:spcPct val="90000"/>
                    </a:lnSpc>
                    <a:spcBef>
                      <a:spcPts val="0"/>
                    </a:spcBef>
                    <a:spcAft>
                      <a:spcPts val="0"/>
                    </a:spcAft>
                    <a:defRPr/>
                  </a:pPr>
                  <a:endParaRPr lang="en-US" sz="1600" b="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9" name="Group 8">
                <a:extLst>
                  <a:ext uri="{FF2B5EF4-FFF2-40B4-BE49-F238E27FC236}">
                    <a16:creationId xmlns:a16="http://schemas.microsoft.com/office/drawing/2014/main" id="{1C1508A4-7C92-4FB9-8AC6-824C8A63EC04}"/>
                  </a:ext>
                </a:extLst>
              </p:cNvPr>
              <p:cNvGrpSpPr/>
              <p:nvPr/>
            </p:nvGrpSpPr>
            <p:grpSpPr>
              <a:xfrm>
                <a:off x="427055" y="1774094"/>
                <a:ext cx="1764948" cy="152400"/>
                <a:chOff x="427037" y="1439862"/>
                <a:chExt cx="1764948" cy="152400"/>
              </a:xfrm>
              <a:grpFill/>
            </p:grpSpPr>
            <p:sp>
              <p:nvSpPr>
                <p:cNvPr id="87" name="Rectangle 86">
                  <a:extLst>
                    <a:ext uri="{FF2B5EF4-FFF2-40B4-BE49-F238E27FC236}">
                      <a16:creationId xmlns:a16="http://schemas.microsoft.com/office/drawing/2014/main" id="{6AE9A581-29C8-4292-9104-0D4E08542EF4}"/>
                    </a:ext>
                  </a:extLst>
                </p:cNvPr>
                <p:cNvSpPr/>
                <p:nvPr/>
              </p:nvSpPr>
              <p:spPr bwMode="auto">
                <a:xfrm>
                  <a:off x="427037" y="1439862"/>
                  <a:ext cx="152400" cy="152400"/>
                </a:xfrm>
                <a:prstGeom prst="rect">
                  <a:avLst/>
                </a:prstGeom>
                <a:grpFill/>
                <a:ln w="9525" cap="flat" cmpd="sng" algn="ctr">
                  <a:solidFill>
                    <a:srgbClr val="D2D2D2"/>
                  </a:solidFill>
                  <a:prstDash val="solid"/>
                  <a:headEnd type="none" w="med" len="med"/>
                  <a:tailEnd type="none" w="med" len="med"/>
                </a:ln>
                <a:effectLst/>
              </p:spPr>
              <p:txBody>
                <a:bodyPr rot="0" spcFirstLastPara="0" vert="horz" wrap="square" lIns="179260" tIns="143408" rIns="179260" bIns="14340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lvl="0" algn="ctr" defTabSz="913926" fontAlgn="auto">
                    <a:lnSpc>
                      <a:spcPct val="90000"/>
                    </a:lnSpc>
                    <a:spcBef>
                      <a:spcPts val="0"/>
                    </a:spcBef>
                    <a:spcAft>
                      <a:spcPts val="0"/>
                    </a:spcAft>
                    <a:defRPr/>
                  </a:pPr>
                  <a:endParaRPr lang="en-US" sz="1600" b="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8" name="Rectangle 87">
                  <a:extLst>
                    <a:ext uri="{FF2B5EF4-FFF2-40B4-BE49-F238E27FC236}">
                      <a16:creationId xmlns:a16="http://schemas.microsoft.com/office/drawing/2014/main" id="{E0BC9080-FC8E-41A6-9352-CD2B8F9A0A34}"/>
                    </a:ext>
                  </a:extLst>
                </p:cNvPr>
                <p:cNvSpPr/>
                <p:nvPr/>
              </p:nvSpPr>
              <p:spPr bwMode="auto">
                <a:xfrm>
                  <a:off x="606209" y="1439862"/>
                  <a:ext cx="152400" cy="152400"/>
                </a:xfrm>
                <a:prstGeom prst="rect">
                  <a:avLst/>
                </a:prstGeom>
                <a:grpFill/>
                <a:ln w="9525" cap="flat" cmpd="sng" algn="ctr">
                  <a:solidFill>
                    <a:srgbClr val="D2D2D2"/>
                  </a:solidFill>
                  <a:prstDash val="solid"/>
                  <a:headEnd type="none" w="med" len="med"/>
                  <a:tailEnd type="none" w="med" len="med"/>
                </a:ln>
                <a:effectLst/>
              </p:spPr>
              <p:txBody>
                <a:bodyPr rot="0" spcFirstLastPara="0" vert="horz" wrap="square" lIns="179260" tIns="143408" rIns="179260" bIns="14340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lvl="0" algn="ctr" defTabSz="913926" fontAlgn="auto">
                    <a:lnSpc>
                      <a:spcPct val="90000"/>
                    </a:lnSpc>
                    <a:spcBef>
                      <a:spcPts val="0"/>
                    </a:spcBef>
                    <a:spcAft>
                      <a:spcPts val="0"/>
                    </a:spcAft>
                    <a:defRPr/>
                  </a:pPr>
                  <a:endParaRPr lang="en-US" sz="1600" b="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9" name="Rectangle 88">
                  <a:extLst>
                    <a:ext uri="{FF2B5EF4-FFF2-40B4-BE49-F238E27FC236}">
                      <a16:creationId xmlns:a16="http://schemas.microsoft.com/office/drawing/2014/main" id="{FEE62BCB-8D1C-4D5E-80AB-A6440D4F2946}"/>
                    </a:ext>
                  </a:extLst>
                </p:cNvPr>
                <p:cNvSpPr/>
                <p:nvPr/>
              </p:nvSpPr>
              <p:spPr bwMode="auto">
                <a:xfrm>
                  <a:off x="785381" y="1439862"/>
                  <a:ext cx="152400" cy="152400"/>
                </a:xfrm>
                <a:prstGeom prst="rect">
                  <a:avLst/>
                </a:prstGeom>
                <a:grpFill/>
                <a:ln w="9525" cap="flat" cmpd="sng" algn="ctr">
                  <a:solidFill>
                    <a:srgbClr val="D2D2D2"/>
                  </a:solidFill>
                  <a:prstDash val="solid"/>
                  <a:headEnd type="none" w="med" len="med"/>
                  <a:tailEnd type="none" w="med" len="med"/>
                </a:ln>
                <a:effectLst/>
              </p:spPr>
              <p:txBody>
                <a:bodyPr rot="0" spcFirstLastPara="0" vert="horz" wrap="square" lIns="179260" tIns="143408" rIns="179260" bIns="14340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lvl="0" algn="ctr" defTabSz="913926" fontAlgn="auto">
                    <a:lnSpc>
                      <a:spcPct val="90000"/>
                    </a:lnSpc>
                    <a:spcBef>
                      <a:spcPts val="0"/>
                    </a:spcBef>
                    <a:spcAft>
                      <a:spcPts val="0"/>
                    </a:spcAft>
                    <a:defRPr/>
                  </a:pPr>
                  <a:endParaRPr lang="en-US" sz="1600" b="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0" name="Rectangle 89">
                  <a:extLst>
                    <a:ext uri="{FF2B5EF4-FFF2-40B4-BE49-F238E27FC236}">
                      <a16:creationId xmlns:a16="http://schemas.microsoft.com/office/drawing/2014/main" id="{4F16D5D5-E876-4285-BCED-4C8F0BAB35DF}"/>
                    </a:ext>
                  </a:extLst>
                </p:cNvPr>
                <p:cNvSpPr/>
                <p:nvPr/>
              </p:nvSpPr>
              <p:spPr bwMode="auto">
                <a:xfrm>
                  <a:off x="964553" y="1439862"/>
                  <a:ext cx="152400" cy="152400"/>
                </a:xfrm>
                <a:prstGeom prst="rect">
                  <a:avLst/>
                </a:prstGeom>
                <a:grpFill/>
                <a:ln w="9525" cap="flat" cmpd="sng" algn="ctr">
                  <a:solidFill>
                    <a:srgbClr val="D2D2D2"/>
                  </a:solidFill>
                  <a:prstDash val="solid"/>
                  <a:headEnd type="none" w="med" len="med"/>
                  <a:tailEnd type="none" w="med" len="med"/>
                </a:ln>
                <a:effectLst/>
              </p:spPr>
              <p:txBody>
                <a:bodyPr rot="0" spcFirstLastPara="0" vert="horz" wrap="square" lIns="179260" tIns="143408" rIns="179260" bIns="14340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lvl="0" algn="ctr" defTabSz="913926" fontAlgn="auto">
                    <a:lnSpc>
                      <a:spcPct val="90000"/>
                    </a:lnSpc>
                    <a:spcBef>
                      <a:spcPts val="0"/>
                    </a:spcBef>
                    <a:spcAft>
                      <a:spcPts val="0"/>
                    </a:spcAft>
                    <a:defRPr/>
                  </a:pPr>
                  <a:endParaRPr lang="en-US" sz="1600" b="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1" name="Rectangle 90">
                  <a:extLst>
                    <a:ext uri="{FF2B5EF4-FFF2-40B4-BE49-F238E27FC236}">
                      <a16:creationId xmlns:a16="http://schemas.microsoft.com/office/drawing/2014/main" id="{FC587A4A-7760-4517-95B1-85A190961756}"/>
                    </a:ext>
                  </a:extLst>
                </p:cNvPr>
                <p:cNvSpPr/>
                <p:nvPr/>
              </p:nvSpPr>
              <p:spPr bwMode="auto">
                <a:xfrm>
                  <a:off x="1143725" y="1439862"/>
                  <a:ext cx="152400" cy="152400"/>
                </a:xfrm>
                <a:prstGeom prst="rect">
                  <a:avLst/>
                </a:prstGeom>
                <a:grpFill/>
                <a:ln w="9525" cap="flat" cmpd="sng" algn="ctr">
                  <a:solidFill>
                    <a:srgbClr val="D2D2D2"/>
                  </a:solidFill>
                  <a:prstDash val="solid"/>
                  <a:headEnd type="none" w="med" len="med"/>
                  <a:tailEnd type="none" w="med" len="med"/>
                </a:ln>
                <a:effectLst/>
              </p:spPr>
              <p:txBody>
                <a:bodyPr rot="0" spcFirstLastPara="0" vert="horz" wrap="square" lIns="179260" tIns="143408" rIns="179260" bIns="14340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lvl="0" algn="ctr" defTabSz="913926" fontAlgn="auto">
                    <a:lnSpc>
                      <a:spcPct val="90000"/>
                    </a:lnSpc>
                    <a:spcBef>
                      <a:spcPts val="0"/>
                    </a:spcBef>
                    <a:spcAft>
                      <a:spcPts val="0"/>
                    </a:spcAft>
                    <a:defRPr/>
                  </a:pPr>
                  <a:endParaRPr lang="en-US" sz="1600" b="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2" name="Rectangle 91">
                  <a:extLst>
                    <a:ext uri="{FF2B5EF4-FFF2-40B4-BE49-F238E27FC236}">
                      <a16:creationId xmlns:a16="http://schemas.microsoft.com/office/drawing/2014/main" id="{DDE52791-E491-462A-BF9C-ECF42FBBC513}"/>
                    </a:ext>
                  </a:extLst>
                </p:cNvPr>
                <p:cNvSpPr/>
                <p:nvPr/>
              </p:nvSpPr>
              <p:spPr bwMode="auto">
                <a:xfrm>
                  <a:off x="1322897" y="1439862"/>
                  <a:ext cx="152400" cy="152400"/>
                </a:xfrm>
                <a:prstGeom prst="rect">
                  <a:avLst/>
                </a:prstGeom>
                <a:grpFill/>
                <a:ln w="9525" cap="flat" cmpd="sng" algn="ctr">
                  <a:solidFill>
                    <a:srgbClr val="D2D2D2"/>
                  </a:solidFill>
                  <a:prstDash val="solid"/>
                  <a:headEnd type="none" w="med" len="med"/>
                  <a:tailEnd type="none" w="med" len="med"/>
                </a:ln>
                <a:effectLst/>
              </p:spPr>
              <p:txBody>
                <a:bodyPr rot="0" spcFirstLastPara="0" vert="horz" wrap="square" lIns="179260" tIns="143408" rIns="179260" bIns="14340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lvl="0" algn="ctr" defTabSz="913926" fontAlgn="auto">
                    <a:lnSpc>
                      <a:spcPct val="90000"/>
                    </a:lnSpc>
                    <a:spcBef>
                      <a:spcPts val="0"/>
                    </a:spcBef>
                    <a:spcAft>
                      <a:spcPts val="0"/>
                    </a:spcAft>
                    <a:defRPr/>
                  </a:pPr>
                  <a:endParaRPr lang="en-US" sz="1600" b="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3" name="Rectangle 92">
                  <a:extLst>
                    <a:ext uri="{FF2B5EF4-FFF2-40B4-BE49-F238E27FC236}">
                      <a16:creationId xmlns:a16="http://schemas.microsoft.com/office/drawing/2014/main" id="{6D11514B-34EF-4FEF-84D2-11F1D1A124AA}"/>
                    </a:ext>
                  </a:extLst>
                </p:cNvPr>
                <p:cNvSpPr/>
                <p:nvPr/>
              </p:nvSpPr>
              <p:spPr bwMode="auto">
                <a:xfrm>
                  <a:off x="1502069" y="1439862"/>
                  <a:ext cx="152400" cy="152400"/>
                </a:xfrm>
                <a:prstGeom prst="rect">
                  <a:avLst/>
                </a:prstGeom>
                <a:grpFill/>
                <a:ln w="9525" cap="flat" cmpd="sng" algn="ctr">
                  <a:solidFill>
                    <a:srgbClr val="D2D2D2"/>
                  </a:solidFill>
                  <a:prstDash val="solid"/>
                  <a:headEnd type="none" w="med" len="med"/>
                  <a:tailEnd type="none" w="med" len="med"/>
                </a:ln>
                <a:effectLst/>
              </p:spPr>
              <p:txBody>
                <a:bodyPr rot="0" spcFirstLastPara="0" vert="horz" wrap="square" lIns="179260" tIns="143408" rIns="179260" bIns="14340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lvl="0" algn="ctr" defTabSz="913926" fontAlgn="auto">
                    <a:lnSpc>
                      <a:spcPct val="90000"/>
                    </a:lnSpc>
                    <a:spcBef>
                      <a:spcPts val="0"/>
                    </a:spcBef>
                    <a:spcAft>
                      <a:spcPts val="0"/>
                    </a:spcAft>
                    <a:defRPr/>
                  </a:pPr>
                  <a:endParaRPr lang="en-US" sz="1600" b="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4" name="Rectangle 93">
                  <a:extLst>
                    <a:ext uri="{FF2B5EF4-FFF2-40B4-BE49-F238E27FC236}">
                      <a16:creationId xmlns:a16="http://schemas.microsoft.com/office/drawing/2014/main" id="{C41FF626-D347-47E4-9269-13EF7BCBF4A8}"/>
                    </a:ext>
                  </a:extLst>
                </p:cNvPr>
                <p:cNvSpPr/>
                <p:nvPr/>
              </p:nvSpPr>
              <p:spPr bwMode="auto">
                <a:xfrm>
                  <a:off x="1681241" y="1439862"/>
                  <a:ext cx="152400" cy="152400"/>
                </a:xfrm>
                <a:prstGeom prst="rect">
                  <a:avLst/>
                </a:prstGeom>
                <a:grpFill/>
                <a:ln w="9525" cap="flat" cmpd="sng" algn="ctr">
                  <a:solidFill>
                    <a:srgbClr val="D2D2D2"/>
                  </a:solidFill>
                  <a:prstDash val="solid"/>
                  <a:headEnd type="none" w="med" len="med"/>
                  <a:tailEnd type="none" w="med" len="med"/>
                </a:ln>
                <a:effectLst/>
              </p:spPr>
              <p:txBody>
                <a:bodyPr rot="0" spcFirstLastPara="0" vert="horz" wrap="square" lIns="179260" tIns="143408" rIns="179260" bIns="14340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lvl="0" algn="ctr" defTabSz="913926" fontAlgn="auto">
                    <a:lnSpc>
                      <a:spcPct val="90000"/>
                    </a:lnSpc>
                    <a:spcBef>
                      <a:spcPts val="0"/>
                    </a:spcBef>
                    <a:spcAft>
                      <a:spcPts val="0"/>
                    </a:spcAft>
                    <a:defRPr/>
                  </a:pPr>
                  <a:endParaRPr lang="en-US" sz="1600" b="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5" name="Rectangle 94">
                  <a:extLst>
                    <a:ext uri="{FF2B5EF4-FFF2-40B4-BE49-F238E27FC236}">
                      <a16:creationId xmlns:a16="http://schemas.microsoft.com/office/drawing/2014/main" id="{C82F31A0-09DD-4036-BFDA-8876755542BB}"/>
                    </a:ext>
                  </a:extLst>
                </p:cNvPr>
                <p:cNvSpPr/>
                <p:nvPr/>
              </p:nvSpPr>
              <p:spPr bwMode="auto">
                <a:xfrm>
                  <a:off x="1860413" y="1439862"/>
                  <a:ext cx="152400" cy="152400"/>
                </a:xfrm>
                <a:prstGeom prst="rect">
                  <a:avLst/>
                </a:prstGeom>
                <a:grpFill/>
                <a:ln w="9525" cap="flat" cmpd="sng" algn="ctr">
                  <a:solidFill>
                    <a:srgbClr val="D2D2D2"/>
                  </a:solidFill>
                  <a:prstDash val="solid"/>
                  <a:headEnd type="none" w="med" len="med"/>
                  <a:tailEnd type="none" w="med" len="med"/>
                </a:ln>
                <a:effectLst/>
              </p:spPr>
              <p:txBody>
                <a:bodyPr rot="0" spcFirstLastPara="0" vert="horz" wrap="square" lIns="179260" tIns="143408" rIns="179260" bIns="14340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lvl="0" algn="ctr" defTabSz="913926" fontAlgn="auto">
                    <a:lnSpc>
                      <a:spcPct val="90000"/>
                    </a:lnSpc>
                    <a:spcBef>
                      <a:spcPts val="0"/>
                    </a:spcBef>
                    <a:spcAft>
                      <a:spcPts val="0"/>
                    </a:spcAft>
                    <a:defRPr/>
                  </a:pPr>
                  <a:endParaRPr lang="en-US" sz="1600" b="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6" name="Rectangle 95">
                  <a:extLst>
                    <a:ext uri="{FF2B5EF4-FFF2-40B4-BE49-F238E27FC236}">
                      <a16:creationId xmlns:a16="http://schemas.microsoft.com/office/drawing/2014/main" id="{A363759C-32B8-486F-8204-5065E6D62900}"/>
                    </a:ext>
                  </a:extLst>
                </p:cNvPr>
                <p:cNvSpPr/>
                <p:nvPr/>
              </p:nvSpPr>
              <p:spPr bwMode="auto">
                <a:xfrm>
                  <a:off x="2039585" y="1439862"/>
                  <a:ext cx="152400" cy="152400"/>
                </a:xfrm>
                <a:prstGeom prst="rect">
                  <a:avLst/>
                </a:prstGeom>
                <a:grpFill/>
                <a:ln w="9525" cap="flat" cmpd="sng" algn="ctr">
                  <a:solidFill>
                    <a:srgbClr val="D2D2D2"/>
                  </a:solidFill>
                  <a:prstDash val="solid"/>
                  <a:headEnd type="none" w="med" len="med"/>
                  <a:tailEnd type="none" w="med" len="med"/>
                </a:ln>
                <a:effectLst/>
              </p:spPr>
              <p:txBody>
                <a:bodyPr rot="0" spcFirstLastPara="0" vert="horz" wrap="square" lIns="179260" tIns="143408" rIns="179260" bIns="14340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lvl="0" algn="ctr" defTabSz="913926" fontAlgn="auto">
                    <a:lnSpc>
                      <a:spcPct val="90000"/>
                    </a:lnSpc>
                    <a:spcBef>
                      <a:spcPts val="0"/>
                    </a:spcBef>
                    <a:spcAft>
                      <a:spcPts val="0"/>
                    </a:spcAft>
                    <a:defRPr/>
                  </a:pPr>
                  <a:endParaRPr lang="en-US" sz="1600" b="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10" name="Group 9">
                <a:extLst>
                  <a:ext uri="{FF2B5EF4-FFF2-40B4-BE49-F238E27FC236}">
                    <a16:creationId xmlns:a16="http://schemas.microsoft.com/office/drawing/2014/main" id="{D8A6AD83-5CE8-44AA-AC76-C9E9DB92E1E2}"/>
                  </a:ext>
                </a:extLst>
              </p:cNvPr>
              <p:cNvGrpSpPr/>
              <p:nvPr/>
            </p:nvGrpSpPr>
            <p:grpSpPr>
              <a:xfrm>
                <a:off x="427064" y="1941210"/>
                <a:ext cx="1764948" cy="152400"/>
                <a:chOff x="427037" y="1439862"/>
                <a:chExt cx="1764948" cy="152400"/>
              </a:xfrm>
              <a:grpFill/>
            </p:grpSpPr>
            <p:sp>
              <p:nvSpPr>
                <p:cNvPr id="77" name="Rectangle 76">
                  <a:extLst>
                    <a:ext uri="{FF2B5EF4-FFF2-40B4-BE49-F238E27FC236}">
                      <a16:creationId xmlns:a16="http://schemas.microsoft.com/office/drawing/2014/main" id="{83C20F2C-0F24-402E-802E-B38AEB1245F1}"/>
                    </a:ext>
                  </a:extLst>
                </p:cNvPr>
                <p:cNvSpPr/>
                <p:nvPr/>
              </p:nvSpPr>
              <p:spPr bwMode="auto">
                <a:xfrm>
                  <a:off x="427037" y="1439862"/>
                  <a:ext cx="152400" cy="152400"/>
                </a:xfrm>
                <a:prstGeom prst="rect">
                  <a:avLst/>
                </a:prstGeom>
                <a:grpFill/>
                <a:ln w="9525" cap="flat" cmpd="sng" algn="ctr">
                  <a:solidFill>
                    <a:srgbClr val="D2D2D2"/>
                  </a:solidFill>
                  <a:prstDash val="solid"/>
                  <a:headEnd type="none" w="med" len="med"/>
                  <a:tailEnd type="none" w="med" len="med"/>
                </a:ln>
                <a:effectLst/>
              </p:spPr>
              <p:txBody>
                <a:bodyPr rot="0" spcFirstLastPara="0" vert="horz" wrap="square" lIns="179260" tIns="143408" rIns="179260" bIns="14340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lvl="0" algn="ctr" defTabSz="913926" fontAlgn="auto">
                    <a:lnSpc>
                      <a:spcPct val="90000"/>
                    </a:lnSpc>
                    <a:spcBef>
                      <a:spcPts val="0"/>
                    </a:spcBef>
                    <a:spcAft>
                      <a:spcPts val="0"/>
                    </a:spcAft>
                    <a:defRPr/>
                  </a:pPr>
                  <a:endParaRPr lang="en-US" sz="1600" b="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8" name="Rectangle 77">
                  <a:extLst>
                    <a:ext uri="{FF2B5EF4-FFF2-40B4-BE49-F238E27FC236}">
                      <a16:creationId xmlns:a16="http://schemas.microsoft.com/office/drawing/2014/main" id="{092E32B0-8272-43AA-9280-576736845D96}"/>
                    </a:ext>
                  </a:extLst>
                </p:cNvPr>
                <p:cNvSpPr/>
                <p:nvPr/>
              </p:nvSpPr>
              <p:spPr bwMode="auto">
                <a:xfrm>
                  <a:off x="606209" y="1439862"/>
                  <a:ext cx="152400" cy="152400"/>
                </a:xfrm>
                <a:prstGeom prst="rect">
                  <a:avLst/>
                </a:prstGeom>
                <a:grpFill/>
                <a:ln w="9525" cap="flat" cmpd="sng" algn="ctr">
                  <a:solidFill>
                    <a:srgbClr val="D2D2D2"/>
                  </a:solidFill>
                  <a:prstDash val="solid"/>
                  <a:headEnd type="none" w="med" len="med"/>
                  <a:tailEnd type="none" w="med" len="med"/>
                </a:ln>
                <a:effectLst/>
              </p:spPr>
              <p:txBody>
                <a:bodyPr rot="0" spcFirstLastPara="0" vert="horz" wrap="square" lIns="179260" tIns="143408" rIns="179260" bIns="14340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lvl="0" algn="ctr" defTabSz="913926" fontAlgn="auto">
                    <a:lnSpc>
                      <a:spcPct val="90000"/>
                    </a:lnSpc>
                    <a:spcBef>
                      <a:spcPts val="0"/>
                    </a:spcBef>
                    <a:spcAft>
                      <a:spcPts val="0"/>
                    </a:spcAft>
                    <a:defRPr/>
                  </a:pPr>
                  <a:endParaRPr lang="en-US" sz="1600" b="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9" name="Rectangle 78">
                  <a:extLst>
                    <a:ext uri="{FF2B5EF4-FFF2-40B4-BE49-F238E27FC236}">
                      <a16:creationId xmlns:a16="http://schemas.microsoft.com/office/drawing/2014/main" id="{9CFA952F-98C7-488C-966E-62D0822957A8}"/>
                    </a:ext>
                  </a:extLst>
                </p:cNvPr>
                <p:cNvSpPr/>
                <p:nvPr/>
              </p:nvSpPr>
              <p:spPr bwMode="auto">
                <a:xfrm>
                  <a:off x="785381" y="1439862"/>
                  <a:ext cx="152400" cy="152400"/>
                </a:xfrm>
                <a:prstGeom prst="rect">
                  <a:avLst/>
                </a:prstGeom>
                <a:grpFill/>
                <a:ln w="9525" cap="flat" cmpd="sng" algn="ctr">
                  <a:solidFill>
                    <a:srgbClr val="D2D2D2"/>
                  </a:solidFill>
                  <a:prstDash val="solid"/>
                  <a:headEnd type="none" w="med" len="med"/>
                  <a:tailEnd type="none" w="med" len="med"/>
                </a:ln>
                <a:effectLst/>
              </p:spPr>
              <p:txBody>
                <a:bodyPr rot="0" spcFirstLastPara="0" vert="horz" wrap="square" lIns="179260" tIns="143408" rIns="179260" bIns="14340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lvl="0" algn="ctr" defTabSz="913926" fontAlgn="auto">
                    <a:lnSpc>
                      <a:spcPct val="90000"/>
                    </a:lnSpc>
                    <a:spcBef>
                      <a:spcPts val="0"/>
                    </a:spcBef>
                    <a:spcAft>
                      <a:spcPts val="0"/>
                    </a:spcAft>
                    <a:defRPr/>
                  </a:pPr>
                  <a:endParaRPr lang="en-US" sz="1600" b="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0" name="Rectangle 79">
                  <a:extLst>
                    <a:ext uri="{FF2B5EF4-FFF2-40B4-BE49-F238E27FC236}">
                      <a16:creationId xmlns:a16="http://schemas.microsoft.com/office/drawing/2014/main" id="{DC7F8C93-EB5F-408C-AEEC-D757E7D143B6}"/>
                    </a:ext>
                  </a:extLst>
                </p:cNvPr>
                <p:cNvSpPr/>
                <p:nvPr/>
              </p:nvSpPr>
              <p:spPr bwMode="auto">
                <a:xfrm>
                  <a:off x="964553" y="1439862"/>
                  <a:ext cx="152400" cy="152400"/>
                </a:xfrm>
                <a:prstGeom prst="rect">
                  <a:avLst/>
                </a:prstGeom>
                <a:grpFill/>
                <a:ln w="9525" cap="flat" cmpd="sng" algn="ctr">
                  <a:solidFill>
                    <a:srgbClr val="D2D2D2"/>
                  </a:solidFill>
                  <a:prstDash val="solid"/>
                  <a:headEnd type="none" w="med" len="med"/>
                  <a:tailEnd type="none" w="med" len="med"/>
                </a:ln>
                <a:effectLst/>
              </p:spPr>
              <p:txBody>
                <a:bodyPr rot="0" spcFirstLastPara="0" vert="horz" wrap="square" lIns="179260" tIns="143408" rIns="179260" bIns="14340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lvl="0" algn="ctr" defTabSz="913926" fontAlgn="auto">
                    <a:lnSpc>
                      <a:spcPct val="90000"/>
                    </a:lnSpc>
                    <a:spcBef>
                      <a:spcPts val="0"/>
                    </a:spcBef>
                    <a:spcAft>
                      <a:spcPts val="0"/>
                    </a:spcAft>
                    <a:defRPr/>
                  </a:pPr>
                  <a:endParaRPr lang="en-US" sz="1600" b="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1" name="Rectangle 80">
                  <a:extLst>
                    <a:ext uri="{FF2B5EF4-FFF2-40B4-BE49-F238E27FC236}">
                      <a16:creationId xmlns:a16="http://schemas.microsoft.com/office/drawing/2014/main" id="{B06B0575-610A-41E3-B245-F7706412C0E3}"/>
                    </a:ext>
                  </a:extLst>
                </p:cNvPr>
                <p:cNvSpPr/>
                <p:nvPr/>
              </p:nvSpPr>
              <p:spPr bwMode="auto">
                <a:xfrm>
                  <a:off x="1143725" y="1439862"/>
                  <a:ext cx="152400" cy="152400"/>
                </a:xfrm>
                <a:prstGeom prst="rect">
                  <a:avLst/>
                </a:prstGeom>
                <a:grpFill/>
                <a:ln w="9525" cap="flat" cmpd="sng" algn="ctr">
                  <a:solidFill>
                    <a:srgbClr val="D2D2D2"/>
                  </a:solidFill>
                  <a:prstDash val="solid"/>
                  <a:headEnd type="none" w="med" len="med"/>
                  <a:tailEnd type="none" w="med" len="med"/>
                </a:ln>
                <a:effectLst/>
              </p:spPr>
              <p:txBody>
                <a:bodyPr rot="0" spcFirstLastPara="0" vert="horz" wrap="square" lIns="179260" tIns="143408" rIns="179260" bIns="14340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lvl="0" algn="ctr" defTabSz="913926" fontAlgn="auto">
                    <a:lnSpc>
                      <a:spcPct val="90000"/>
                    </a:lnSpc>
                    <a:spcBef>
                      <a:spcPts val="0"/>
                    </a:spcBef>
                    <a:spcAft>
                      <a:spcPts val="0"/>
                    </a:spcAft>
                    <a:defRPr/>
                  </a:pPr>
                  <a:endParaRPr lang="en-US" sz="1600" b="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2" name="Rectangle 81">
                  <a:extLst>
                    <a:ext uri="{FF2B5EF4-FFF2-40B4-BE49-F238E27FC236}">
                      <a16:creationId xmlns:a16="http://schemas.microsoft.com/office/drawing/2014/main" id="{A81DBA32-A3AD-4BC9-88C6-D78F3C63A8B7}"/>
                    </a:ext>
                  </a:extLst>
                </p:cNvPr>
                <p:cNvSpPr/>
                <p:nvPr/>
              </p:nvSpPr>
              <p:spPr bwMode="auto">
                <a:xfrm>
                  <a:off x="1322897" y="1439862"/>
                  <a:ext cx="152400" cy="152400"/>
                </a:xfrm>
                <a:prstGeom prst="rect">
                  <a:avLst/>
                </a:prstGeom>
                <a:grpFill/>
                <a:ln w="9525" cap="flat" cmpd="sng" algn="ctr">
                  <a:solidFill>
                    <a:srgbClr val="D2D2D2"/>
                  </a:solidFill>
                  <a:prstDash val="solid"/>
                  <a:headEnd type="none" w="med" len="med"/>
                  <a:tailEnd type="none" w="med" len="med"/>
                </a:ln>
                <a:effectLst/>
              </p:spPr>
              <p:txBody>
                <a:bodyPr rot="0" spcFirstLastPara="0" vert="horz" wrap="square" lIns="179260" tIns="143408" rIns="179260" bIns="14340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lvl="0" algn="ctr" defTabSz="913926" fontAlgn="auto">
                    <a:lnSpc>
                      <a:spcPct val="90000"/>
                    </a:lnSpc>
                    <a:spcBef>
                      <a:spcPts val="0"/>
                    </a:spcBef>
                    <a:spcAft>
                      <a:spcPts val="0"/>
                    </a:spcAft>
                    <a:defRPr/>
                  </a:pPr>
                  <a:endParaRPr lang="en-US" sz="1600" b="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3" name="Rectangle 82">
                  <a:extLst>
                    <a:ext uri="{FF2B5EF4-FFF2-40B4-BE49-F238E27FC236}">
                      <a16:creationId xmlns:a16="http://schemas.microsoft.com/office/drawing/2014/main" id="{C78ABF79-D8E1-4E62-82EE-2C26CB77AE88}"/>
                    </a:ext>
                  </a:extLst>
                </p:cNvPr>
                <p:cNvSpPr/>
                <p:nvPr/>
              </p:nvSpPr>
              <p:spPr bwMode="auto">
                <a:xfrm>
                  <a:off x="1502069" y="1439862"/>
                  <a:ext cx="152400" cy="152400"/>
                </a:xfrm>
                <a:prstGeom prst="rect">
                  <a:avLst/>
                </a:prstGeom>
                <a:grpFill/>
                <a:ln w="9525" cap="flat" cmpd="sng" algn="ctr">
                  <a:solidFill>
                    <a:srgbClr val="D2D2D2"/>
                  </a:solidFill>
                  <a:prstDash val="solid"/>
                  <a:headEnd type="none" w="med" len="med"/>
                  <a:tailEnd type="none" w="med" len="med"/>
                </a:ln>
                <a:effectLst/>
              </p:spPr>
              <p:txBody>
                <a:bodyPr rot="0" spcFirstLastPara="0" vert="horz" wrap="square" lIns="179260" tIns="143408" rIns="179260" bIns="14340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lvl="0" algn="ctr" defTabSz="913926" fontAlgn="auto">
                    <a:lnSpc>
                      <a:spcPct val="90000"/>
                    </a:lnSpc>
                    <a:spcBef>
                      <a:spcPts val="0"/>
                    </a:spcBef>
                    <a:spcAft>
                      <a:spcPts val="0"/>
                    </a:spcAft>
                    <a:defRPr/>
                  </a:pPr>
                  <a:endParaRPr lang="en-US" sz="1600" b="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4" name="Rectangle 83">
                  <a:extLst>
                    <a:ext uri="{FF2B5EF4-FFF2-40B4-BE49-F238E27FC236}">
                      <a16:creationId xmlns:a16="http://schemas.microsoft.com/office/drawing/2014/main" id="{81A8AB98-5B3B-441E-85AA-985EC9570B06}"/>
                    </a:ext>
                  </a:extLst>
                </p:cNvPr>
                <p:cNvSpPr/>
                <p:nvPr/>
              </p:nvSpPr>
              <p:spPr bwMode="auto">
                <a:xfrm>
                  <a:off x="1681241" y="1439862"/>
                  <a:ext cx="152400" cy="152400"/>
                </a:xfrm>
                <a:prstGeom prst="rect">
                  <a:avLst/>
                </a:prstGeom>
                <a:grpFill/>
                <a:ln w="9525" cap="flat" cmpd="sng" algn="ctr">
                  <a:solidFill>
                    <a:srgbClr val="D2D2D2"/>
                  </a:solidFill>
                  <a:prstDash val="solid"/>
                  <a:headEnd type="none" w="med" len="med"/>
                  <a:tailEnd type="none" w="med" len="med"/>
                </a:ln>
                <a:effectLst/>
              </p:spPr>
              <p:txBody>
                <a:bodyPr rot="0" spcFirstLastPara="0" vert="horz" wrap="square" lIns="179260" tIns="143408" rIns="179260" bIns="14340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lvl="0" algn="ctr" defTabSz="913926" fontAlgn="auto">
                    <a:lnSpc>
                      <a:spcPct val="90000"/>
                    </a:lnSpc>
                    <a:spcBef>
                      <a:spcPts val="0"/>
                    </a:spcBef>
                    <a:spcAft>
                      <a:spcPts val="0"/>
                    </a:spcAft>
                    <a:defRPr/>
                  </a:pPr>
                  <a:endParaRPr lang="en-US" sz="1600" b="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5" name="Rectangle 84">
                  <a:extLst>
                    <a:ext uri="{FF2B5EF4-FFF2-40B4-BE49-F238E27FC236}">
                      <a16:creationId xmlns:a16="http://schemas.microsoft.com/office/drawing/2014/main" id="{591F5C81-545E-4512-9AA2-1BD8A5549A70}"/>
                    </a:ext>
                  </a:extLst>
                </p:cNvPr>
                <p:cNvSpPr/>
                <p:nvPr/>
              </p:nvSpPr>
              <p:spPr bwMode="auto">
                <a:xfrm>
                  <a:off x="1860413" y="1439862"/>
                  <a:ext cx="152400" cy="152400"/>
                </a:xfrm>
                <a:prstGeom prst="rect">
                  <a:avLst/>
                </a:prstGeom>
                <a:grpFill/>
                <a:ln w="9525" cap="flat" cmpd="sng" algn="ctr">
                  <a:solidFill>
                    <a:srgbClr val="D2D2D2"/>
                  </a:solidFill>
                  <a:prstDash val="solid"/>
                  <a:headEnd type="none" w="med" len="med"/>
                  <a:tailEnd type="none" w="med" len="med"/>
                </a:ln>
                <a:effectLst/>
              </p:spPr>
              <p:txBody>
                <a:bodyPr rot="0" spcFirstLastPara="0" vert="horz" wrap="square" lIns="179260" tIns="143408" rIns="179260" bIns="14340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lvl="0" algn="ctr" defTabSz="913926" fontAlgn="auto">
                    <a:lnSpc>
                      <a:spcPct val="90000"/>
                    </a:lnSpc>
                    <a:spcBef>
                      <a:spcPts val="0"/>
                    </a:spcBef>
                    <a:spcAft>
                      <a:spcPts val="0"/>
                    </a:spcAft>
                    <a:defRPr/>
                  </a:pPr>
                  <a:endParaRPr lang="en-US" sz="1600" b="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6" name="Rectangle 85">
                  <a:extLst>
                    <a:ext uri="{FF2B5EF4-FFF2-40B4-BE49-F238E27FC236}">
                      <a16:creationId xmlns:a16="http://schemas.microsoft.com/office/drawing/2014/main" id="{269ACC93-4596-4FC6-8BA2-ACC3F963ECE0}"/>
                    </a:ext>
                  </a:extLst>
                </p:cNvPr>
                <p:cNvSpPr/>
                <p:nvPr/>
              </p:nvSpPr>
              <p:spPr bwMode="auto">
                <a:xfrm>
                  <a:off x="2039585" y="1439862"/>
                  <a:ext cx="152400" cy="152400"/>
                </a:xfrm>
                <a:prstGeom prst="rect">
                  <a:avLst/>
                </a:prstGeom>
                <a:grpFill/>
                <a:ln w="9525" cap="flat" cmpd="sng" algn="ctr">
                  <a:solidFill>
                    <a:srgbClr val="D2D2D2"/>
                  </a:solidFill>
                  <a:prstDash val="solid"/>
                  <a:headEnd type="none" w="med" len="med"/>
                  <a:tailEnd type="none" w="med" len="med"/>
                </a:ln>
                <a:effectLst/>
              </p:spPr>
              <p:txBody>
                <a:bodyPr rot="0" spcFirstLastPara="0" vert="horz" wrap="square" lIns="179260" tIns="143408" rIns="179260" bIns="14340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lvl="0" algn="ctr" defTabSz="913926" fontAlgn="auto">
                    <a:lnSpc>
                      <a:spcPct val="90000"/>
                    </a:lnSpc>
                    <a:spcBef>
                      <a:spcPts val="0"/>
                    </a:spcBef>
                    <a:spcAft>
                      <a:spcPts val="0"/>
                    </a:spcAft>
                    <a:defRPr/>
                  </a:pPr>
                  <a:endParaRPr lang="en-US" sz="1600" b="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11" name="Group 10">
                <a:extLst>
                  <a:ext uri="{FF2B5EF4-FFF2-40B4-BE49-F238E27FC236}">
                    <a16:creationId xmlns:a16="http://schemas.microsoft.com/office/drawing/2014/main" id="{DC53D11E-BFA6-40C8-A35D-EBEC1A1DC6C1}"/>
                  </a:ext>
                </a:extLst>
              </p:cNvPr>
              <p:cNvGrpSpPr/>
              <p:nvPr/>
            </p:nvGrpSpPr>
            <p:grpSpPr>
              <a:xfrm>
                <a:off x="427073" y="2108326"/>
                <a:ext cx="1764948" cy="152400"/>
                <a:chOff x="427037" y="1439862"/>
                <a:chExt cx="1764948" cy="152400"/>
              </a:xfrm>
              <a:grpFill/>
            </p:grpSpPr>
            <p:sp>
              <p:nvSpPr>
                <p:cNvPr id="67" name="Rectangle 66">
                  <a:extLst>
                    <a:ext uri="{FF2B5EF4-FFF2-40B4-BE49-F238E27FC236}">
                      <a16:creationId xmlns:a16="http://schemas.microsoft.com/office/drawing/2014/main" id="{97503C54-6F7D-4B8E-9C08-CB987CC06AA3}"/>
                    </a:ext>
                  </a:extLst>
                </p:cNvPr>
                <p:cNvSpPr/>
                <p:nvPr/>
              </p:nvSpPr>
              <p:spPr bwMode="auto">
                <a:xfrm>
                  <a:off x="427037" y="1439862"/>
                  <a:ext cx="152400" cy="152400"/>
                </a:xfrm>
                <a:prstGeom prst="rect">
                  <a:avLst/>
                </a:prstGeom>
                <a:grpFill/>
                <a:ln w="9525" cap="flat" cmpd="sng" algn="ctr">
                  <a:solidFill>
                    <a:srgbClr val="D2D2D2"/>
                  </a:solidFill>
                  <a:prstDash val="solid"/>
                  <a:headEnd type="none" w="med" len="med"/>
                  <a:tailEnd type="none" w="med" len="med"/>
                </a:ln>
                <a:effectLst/>
              </p:spPr>
              <p:txBody>
                <a:bodyPr rot="0" spcFirstLastPara="0" vert="horz" wrap="square" lIns="179260" tIns="143408" rIns="179260" bIns="14340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lvl="0" algn="ctr" defTabSz="913926" fontAlgn="auto">
                    <a:lnSpc>
                      <a:spcPct val="90000"/>
                    </a:lnSpc>
                    <a:spcBef>
                      <a:spcPts val="0"/>
                    </a:spcBef>
                    <a:spcAft>
                      <a:spcPts val="0"/>
                    </a:spcAft>
                    <a:defRPr/>
                  </a:pPr>
                  <a:endParaRPr lang="en-US" sz="1600" b="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8" name="Rectangle 67">
                  <a:extLst>
                    <a:ext uri="{FF2B5EF4-FFF2-40B4-BE49-F238E27FC236}">
                      <a16:creationId xmlns:a16="http://schemas.microsoft.com/office/drawing/2014/main" id="{4484D742-F87A-43EA-AE9D-BA152D6A9BD0}"/>
                    </a:ext>
                  </a:extLst>
                </p:cNvPr>
                <p:cNvSpPr/>
                <p:nvPr/>
              </p:nvSpPr>
              <p:spPr bwMode="auto">
                <a:xfrm>
                  <a:off x="606209" y="1439862"/>
                  <a:ext cx="152400" cy="152400"/>
                </a:xfrm>
                <a:prstGeom prst="rect">
                  <a:avLst/>
                </a:prstGeom>
                <a:grpFill/>
                <a:ln w="9525" cap="flat" cmpd="sng" algn="ctr">
                  <a:solidFill>
                    <a:srgbClr val="D2D2D2"/>
                  </a:solidFill>
                  <a:prstDash val="solid"/>
                  <a:headEnd type="none" w="med" len="med"/>
                  <a:tailEnd type="none" w="med" len="med"/>
                </a:ln>
                <a:effectLst/>
              </p:spPr>
              <p:txBody>
                <a:bodyPr rot="0" spcFirstLastPara="0" vert="horz" wrap="square" lIns="179260" tIns="143408" rIns="179260" bIns="14340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lvl="0" algn="ctr" defTabSz="913926" fontAlgn="auto">
                    <a:lnSpc>
                      <a:spcPct val="90000"/>
                    </a:lnSpc>
                    <a:spcBef>
                      <a:spcPts val="0"/>
                    </a:spcBef>
                    <a:spcAft>
                      <a:spcPts val="0"/>
                    </a:spcAft>
                    <a:defRPr/>
                  </a:pPr>
                  <a:endParaRPr lang="en-US" sz="1600" b="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9" name="Rectangle 68">
                  <a:extLst>
                    <a:ext uri="{FF2B5EF4-FFF2-40B4-BE49-F238E27FC236}">
                      <a16:creationId xmlns:a16="http://schemas.microsoft.com/office/drawing/2014/main" id="{37444EB6-7810-4B01-A3F9-DB1F9EBD46B1}"/>
                    </a:ext>
                  </a:extLst>
                </p:cNvPr>
                <p:cNvSpPr/>
                <p:nvPr/>
              </p:nvSpPr>
              <p:spPr bwMode="auto">
                <a:xfrm>
                  <a:off x="785381" y="1439862"/>
                  <a:ext cx="152400" cy="152400"/>
                </a:xfrm>
                <a:prstGeom prst="rect">
                  <a:avLst/>
                </a:prstGeom>
                <a:grpFill/>
                <a:ln w="9525" cap="flat" cmpd="sng" algn="ctr">
                  <a:solidFill>
                    <a:srgbClr val="D2D2D2"/>
                  </a:solidFill>
                  <a:prstDash val="solid"/>
                  <a:headEnd type="none" w="med" len="med"/>
                  <a:tailEnd type="none" w="med" len="med"/>
                </a:ln>
                <a:effectLst/>
              </p:spPr>
              <p:txBody>
                <a:bodyPr rot="0" spcFirstLastPara="0" vert="horz" wrap="square" lIns="179260" tIns="143408" rIns="179260" bIns="14340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lvl="0" algn="ctr" defTabSz="913926" fontAlgn="auto">
                    <a:lnSpc>
                      <a:spcPct val="90000"/>
                    </a:lnSpc>
                    <a:spcBef>
                      <a:spcPts val="0"/>
                    </a:spcBef>
                    <a:spcAft>
                      <a:spcPts val="0"/>
                    </a:spcAft>
                    <a:defRPr/>
                  </a:pPr>
                  <a:endParaRPr lang="en-US" sz="1600" b="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0" name="Rectangle 69">
                  <a:extLst>
                    <a:ext uri="{FF2B5EF4-FFF2-40B4-BE49-F238E27FC236}">
                      <a16:creationId xmlns:a16="http://schemas.microsoft.com/office/drawing/2014/main" id="{BBD35AD8-2CF6-4958-808B-74B74E5309CD}"/>
                    </a:ext>
                  </a:extLst>
                </p:cNvPr>
                <p:cNvSpPr/>
                <p:nvPr/>
              </p:nvSpPr>
              <p:spPr bwMode="auto">
                <a:xfrm>
                  <a:off x="964553" y="1439862"/>
                  <a:ext cx="152400" cy="152400"/>
                </a:xfrm>
                <a:prstGeom prst="rect">
                  <a:avLst/>
                </a:prstGeom>
                <a:grpFill/>
                <a:ln w="9525" cap="flat" cmpd="sng" algn="ctr">
                  <a:solidFill>
                    <a:srgbClr val="D2D2D2"/>
                  </a:solidFill>
                  <a:prstDash val="solid"/>
                  <a:headEnd type="none" w="med" len="med"/>
                  <a:tailEnd type="none" w="med" len="med"/>
                </a:ln>
                <a:effectLst/>
              </p:spPr>
              <p:txBody>
                <a:bodyPr rot="0" spcFirstLastPara="0" vert="horz" wrap="square" lIns="179260" tIns="143408" rIns="179260" bIns="14340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lvl="0" algn="ctr" defTabSz="913926" fontAlgn="auto">
                    <a:lnSpc>
                      <a:spcPct val="90000"/>
                    </a:lnSpc>
                    <a:spcBef>
                      <a:spcPts val="0"/>
                    </a:spcBef>
                    <a:spcAft>
                      <a:spcPts val="0"/>
                    </a:spcAft>
                    <a:defRPr/>
                  </a:pPr>
                  <a:endParaRPr lang="en-US" sz="1600" b="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1" name="Rectangle 70">
                  <a:extLst>
                    <a:ext uri="{FF2B5EF4-FFF2-40B4-BE49-F238E27FC236}">
                      <a16:creationId xmlns:a16="http://schemas.microsoft.com/office/drawing/2014/main" id="{30BB2509-2454-4843-833D-16EF46249A11}"/>
                    </a:ext>
                  </a:extLst>
                </p:cNvPr>
                <p:cNvSpPr/>
                <p:nvPr/>
              </p:nvSpPr>
              <p:spPr bwMode="auto">
                <a:xfrm>
                  <a:off x="1143725" y="1439862"/>
                  <a:ext cx="152400" cy="152400"/>
                </a:xfrm>
                <a:prstGeom prst="rect">
                  <a:avLst/>
                </a:prstGeom>
                <a:grpFill/>
                <a:ln w="9525" cap="flat" cmpd="sng" algn="ctr">
                  <a:solidFill>
                    <a:srgbClr val="D2D2D2"/>
                  </a:solidFill>
                  <a:prstDash val="solid"/>
                  <a:headEnd type="none" w="med" len="med"/>
                  <a:tailEnd type="none" w="med" len="med"/>
                </a:ln>
                <a:effectLst/>
              </p:spPr>
              <p:txBody>
                <a:bodyPr rot="0" spcFirstLastPara="0" vert="horz" wrap="square" lIns="179260" tIns="143408" rIns="179260" bIns="14340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lvl="0" algn="ctr" defTabSz="913926" fontAlgn="auto">
                    <a:lnSpc>
                      <a:spcPct val="90000"/>
                    </a:lnSpc>
                    <a:spcBef>
                      <a:spcPts val="0"/>
                    </a:spcBef>
                    <a:spcAft>
                      <a:spcPts val="0"/>
                    </a:spcAft>
                    <a:defRPr/>
                  </a:pPr>
                  <a:endParaRPr lang="en-US" sz="1600" b="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2" name="Rectangle 71">
                  <a:extLst>
                    <a:ext uri="{FF2B5EF4-FFF2-40B4-BE49-F238E27FC236}">
                      <a16:creationId xmlns:a16="http://schemas.microsoft.com/office/drawing/2014/main" id="{4F0764B1-8789-4D57-93B3-5FA716E1FC35}"/>
                    </a:ext>
                  </a:extLst>
                </p:cNvPr>
                <p:cNvSpPr/>
                <p:nvPr/>
              </p:nvSpPr>
              <p:spPr bwMode="auto">
                <a:xfrm>
                  <a:off x="1322897" y="1439862"/>
                  <a:ext cx="152400" cy="152400"/>
                </a:xfrm>
                <a:prstGeom prst="rect">
                  <a:avLst/>
                </a:prstGeom>
                <a:grpFill/>
                <a:ln w="9525" cap="flat" cmpd="sng" algn="ctr">
                  <a:solidFill>
                    <a:srgbClr val="D2D2D2"/>
                  </a:solidFill>
                  <a:prstDash val="solid"/>
                  <a:headEnd type="none" w="med" len="med"/>
                  <a:tailEnd type="none" w="med" len="med"/>
                </a:ln>
                <a:effectLst/>
              </p:spPr>
              <p:txBody>
                <a:bodyPr rot="0" spcFirstLastPara="0" vert="horz" wrap="square" lIns="179260" tIns="143408" rIns="179260" bIns="14340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lvl="0" algn="ctr" defTabSz="913926" fontAlgn="auto">
                    <a:lnSpc>
                      <a:spcPct val="90000"/>
                    </a:lnSpc>
                    <a:spcBef>
                      <a:spcPts val="0"/>
                    </a:spcBef>
                    <a:spcAft>
                      <a:spcPts val="0"/>
                    </a:spcAft>
                    <a:defRPr/>
                  </a:pPr>
                  <a:endParaRPr lang="en-US" sz="1600" b="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3" name="Rectangle 72">
                  <a:extLst>
                    <a:ext uri="{FF2B5EF4-FFF2-40B4-BE49-F238E27FC236}">
                      <a16:creationId xmlns:a16="http://schemas.microsoft.com/office/drawing/2014/main" id="{0DC565A2-9AA1-4FEF-92A7-C4CC2F0A29B8}"/>
                    </a:ext>
                  </a:extLst>
                </p:cNvPr>
                <p:cNvSpPr/>
                <p:nvPr/>
              </p:nvSpPr>
              <p:spPr bwMode="auto">
                <a:xfrm>
                  <a:off x="1502069" y="1439862"/>
                  <a:ext cx="152400" cy="152400"/>
                </a:xfrm>
                <a:prstGeom prst="rect">
                  <a:avLst/>
                </a:prstGeom>
                <a:grpFill/>
                <a:ln w="9525" cap="flat" cmpd="sng" algn="ctr">
                  <a:solidFill>
                    <a:srgbClr val="D2D2D2"/>
                  </a:solidFill>
                  <a:prstDash val="solid"/>
                  <a:headEnd type="none" w="med" len="med"/>
                  <a:tailEnd type="none" w="med" len="med"/>
                </a:ln>
                <a:effectLst/>
              </p:spPr>
              <p:txBody>
                <a:bodyPr rot="0" spcFirstLastPara="0" vert="horz" wrap="square" lIns="179260" tIns="143408" rIns="179260" bIns="14340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lvl="0" algn="ctr" defTabSz="913926" fontAlgn="auto">
                    <a:lnSpc>
                      <a:spcPct val="90000"/>
                    </a:lnSpc>
                    <a:spcBef>
                      <a:spcPts val="0"/>
                    </a:spcBef>
                    <a:spcAft>
                      <a:spcPts val="0"/>
                    </a:spcAft>
                    <a:defRPr/>
                  </a:pPr>
                  <a:endParaRPr lang="en-US" sz="1600" b="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4" name="Rectangle 73">
                  <a:extLst>
                    <a:ext uri="{FF2B5EF4-FFF2-40B4-BE49-F238E27FC236}">
                      <a16:creationId xmlns:a16="http://schemas.microsoft.com/office/drawing/2014/main" id="{B2EC417A-A942-4D9B-8587-02CFEFBCC725}"/>
                    </a:ext>
                  </a:extLst>
                </p:cNvPr>
                <p:cNvSpPr/>
                <p:nvPr/>
              </p:nvSpPr>
              <p:spPr bwMode="auto">
                <a:xfrm>
                  <a:off x="1681241" y="1439862"/>
                  <a:ext cx="152400" cy="152400"/>
                </a:xfrm>
                <a:prstGeom prst="rect">
                  <a:avLst/>
                </a:prstGeom>
                <a:grpFill/>
                <a:ln w="9525" cap="flat" cmpd="sng" algn="ctr">
                  <a:solidFill>
                    <a:srgbClr val="D2D2D2"/>
                  </a:solidFill>
                  <a:prstDash val="solid"/>
                  <a:headEnd type="none" w="med" len="med"/>
                  <a:tailEnd type="none" w="med" len="med"/>
                </a:ln>
                <a:effectLst/>
              </p:spPr>
              <p:txBody>
                <a:bodyPr rot="0" spcFirstLastPara="0" vert="horz" wrap="square" lIns="179260" tIns="143408" rIns="179260" bIns="14340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lvl="0" algn="ctr" defTabSz="913926" fontAlgn="auto">
                    <a:lnSpc>
                      <a:spcPct val="90000"/>
                    </a:lnSpc>
                    <a:spcBef>
                      <a:spcPts val="0"/>
                    </a:spcBef>
                    <a:spcAft>
                      <a:spcPts val="0"/>
                    </a:spcAft>
                    <a:defRPr/>
                  </a:pPr>
                  <a:endParaRPr lang="en-US" sz="1600" b="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5" name="Rectangle 74">
                  <a:extLst>
                    <a:ext uri="{FF2B5EF4-FFF2-40B4-BE49-F238E27FC236}">
                      <a16:creationId xmlns:a16="http://schemas.microsoft.com/office/drawing/2014/main" id="{0E937055-024A-4D22-8C73-08CAC9989924}"/>
                    </a:ext>
                  </a:extLst>
                </p:cNvPr>
                <p:cNvSpPr/>
                <p:nvPr/>
              </p:nvSpPr>
              <p:spPr bwMode="auto">
                <a:xfrm>
                  <a:off x="1860413" y="1439862"/>
                  <a:ext cx="152400" cy="152400"/>
                </a:xfrm>
                <a:prstGeom prst="rect">
                  <a:avLst/>
                </a:prstGeom>
                <a:grpFill/>
                <a:ln w="9525" cap="flat" cmpd="sng" algn="ctr">
                  <a:solidFill>
                    <a:srgbClr val="D2D2D2"/>
                  </a:solidFill>
                  <a:prstDash val="solid"/>
                  <a:headEnd type="none" w="med" len="med"/>
                  <a:tailEnd type="none" w="med" len="med"/>
                </a:ln>
                <a:effectLst/>
              </p:spPr>
              <p:txBody>
                <a:bodyPr rot="0" spcFirstLastPara="0" vert="horz" wrap="square" lIns="179260" tIns="143408" rIns="179260" bIns="14340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lvl="0" algn="ctr" defTabSz="913926" fontAlgn="auto">
                    <a:lnSpc>
                      <a:spcPct val="90000"/>
                    </a:lnSpc>
                    <a:spcBef>
                      <a:spcPts val="0"/>
                    </a:spcBef>
                    <a:spcAft>
                      <a:spcPts val="0"/>
                    </a:spcAft>
                    <a:defRPr/>
                  </a:pPr>
                  <a:endParaRPr lang="en-US" sz="1600" b="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6" name="Rectangle 75">
                  <a:extLst>
                    <a:ext uri="{FF2B5EF4-FFF2-40B4-BE49-F238E27FC236}">
                      <a16:creationId xmlns:a16="http://schemas.microsoft.com/office/drawing/2014/main" id="{EB0951E5-3E6A-48CF-BA8C-5BDF27A6F294}"/>
                    </a:ext>
                  </a:extLst>
                </p:cNvPr>
                <p:cNvSpPr/>
                <p:nvPr/>
              </p:nvSpPr>
              <p:spPr bwMode="auto">
                <a:xfrm>
                  <a:off x="2039585" y="1439862"/>
                  <a:ext cx="152400" cy="152400"/>
                </a:xfrm>
                <a:prstGeom prst="rect">
                  <a:avLst/>
                </a:prstGeom>
                <a:grpFill/>
                <a:ln w="9525" cap="flat" cmpd="sng" algn="ctr">
                  <a:solidFill>
                    <a:srgbClr val="D2D2D2"/>
                  </a:solidFill>
                  <a:prstDash val="solid"/>
                  <a:headEnd type="none" w="med" len="med"/>
                  <a:tailEnd type="none" w="med" len="med"/>
                </a:ln>
                <a:effectLst/>
              </p:spPr>
              <p:txBody>
                <a:bodyPr rot="0" spcFirstLastPara="0" vert="horz" wrap="square" lIns="179260" tIns="143408" rIns="179260" bIns="14340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lvl="0" algn="ctr" defTabSz="913926" fontAlgn="auto">
                    <a:lnSpc>
                      <a:spcPct val="90000"/>
                    </a:lnSpc>
                    <a:spcBef>
                      <a:spcPts val="0"/>
                    </a:spcBef>
                    <a:spcAft>
                      <a:spcPts val="0"/>
                    </a:spcAft>
                    <a:defRPr/>
                  </a:pPr>
                  <a:endParaRPr lang="en-US" sz="1600" b="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12" name="Group 11">
                <a:extLst>
                  <a:ext uri="{FF2B5EF4-FFF2-40B4-BE49-F238E27FC236}">
                    <a16:creationId xmlns:a16="http://schemas.microsoft.com/office/drawing/2014/main" id="{9F766628-68AE-4305-B59E-4A26B63BB90C}"/>
                  </a:ext>
                </a:extLst>
              </p:cNvPr>
              <p:cNvGrpSpPr/>
              <p:nvPr/>
            </p:nvGrpSpPr>
            <p:grpSpPr>
              <a:xfrm>
                <a:off x="427082" y="2275442"/>
                <a:ext cx="1764948" cy="152400"/>
                <a:chOff x="427037" y="1439862"/>
                <a:chExt cx="1764948" cy="152400"/>
              </a:xfrm>
              <a:grpFill/>
            </p:grpSpPr>
            <p:sp>
              <p:nvSpPr>
                <p:cNvPr id="57" name="Rectangle 56">
                  <a:extLst>
                    <a:ext uri="{FF2B5EF4-FFF2-40B4-BE49-F238E27FC236}">
                      <a16:creationId xmlns:a16="http://schemas.microsoft.com/office/drawing/2014/main" id="{401ABEEF-0397-4913-9491-6413AB8D7B71}"/>
                    </a:ext>
                  </a:extLst>
                </p:cNvPr>
                <p:cNvSpPr/>
                <p:nvPr/>
              </p:nvSpPr>
              <p:spPr bwMode="auto">
                <a:xfrm>
                  <a:off x="427037" y="1439862"/>
                  <a:ext cx="152400" cy="152400"/>
                </a:xfrm>
                <a:prstGeom prst="rect">
                  <a:avLst/>
                </a:prstGeom>
                <a:grpFill/>
                <a:ln w="9525" cap="flat" cmpd="sng" algn="ctr">
                  <a:solidFill>
                    <a:srgbClr val="D2D2D2"/>
                  </a:solidFill>
                  <a:prstDash val="solid"/>
                  <a:headEnd type="none" w="med" len="med"/>
                  <a:tailEnd type="none" w="med" len="med"/>
                </a:ln>
                <a:effectLst/>
              </p:spPr>
              <p:txBody>
                <a:bodyPr rot="0" spcFirstLastPara="0" vert="horz" wrap="square" lIns="179260" tIns="143408" rIns="179260" bIns="14340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lvl="0" algn="ctr" defTabSz="913926" fontAlgn="auto">
                    <a:lnSpc>
                      <a:spcPct val="90000"/>
                    </a:lnSpc>
                    <a:spcBef>
                      <a:spcPts val="0"/>
                    </a:spcBef>
                    <a:spcAft>
                      <a:spcPts val="0"/>
                    </a:spcAft>
                    <a:defRPr/>
                  </a:pPr>
                  <a:endParaRPr lang="en-US" sz="1600" b="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 name="Rectangle 57">
                  <a:extLst>
                    <a:ext uri="{FF2B5EF4-FFF2-40B4-BE49-F238E27FC236}">
                      <a16:creationId xmlns:a16="http://schemas.microsoft.com/office/drawing/2014/main" id="{FC0D2BE4-06DC-4D8C-B93C-80D314A09901}"/>
                    </a:ext>
                  </a:extLst>
                </p:cNvPr>
                <p:cNvSpPr/>
                <p:nvPr/>
              </p:nvSpPr>
              <p:spPr bwMode="auto">
                <a:xfrm>
                  <a:off x="606209" y="1439862"/>
                  <a:ext cx="152400" cy="152400"/>
                </a:xfrm>
                <a:prstGeom prst="rect">
                  <a:avLst/>
                </a:prstGeom>
                <a:grpFill/>
                <a:ln w="9525" cap="flat" cmpd="sng" algn="ctr">
                  <a:solidFill>
                    <a:srgbClr val="D2D2D2"/>
                  </a:solidFill>
                  <a:prstDash val="solid"/>
                  <a:headEnd type="none" w="med" len="med"/>
                  <a:tailEnd type="none" w="med" len="med"/>
                </a:ln>
                <a:effectLst/>
              </p:spPr>
              <p:txBody>
                <a:bodyPr rot="0" spcFirstLastPara="0" vert="horz" wrap="square" lIns="179260" tIns="143408" rIns="179260" bIns="14340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lvl="0" algn="ctr" defTabSz="913926" fontAlgn="auto">
                    <a:lnSpc>
                      <a:spcPct val="90000"/>
                    </a:lnSpc>
                    <a:spcBef>
                      <a:spcPts val="0"/>
                    </a:spcBef>
                    <a:spcAft>
                      <a:spcPts val="0"/>
                    </a:spcAft>
                    <a:defRPr/>
                  </a:pPr>
                  <a:endParaRPr lang="en-US" sz="1600" b="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 name="Rectangle 58">
                  <a:extLst>
                    <a:ext uri="{FF2B5EF4-FFF2-40B4-BE49-F238E27FC236}">
                      <a16:creationId xmlns:a16="http://schemas.microsoft.com/office/drawing/2014/main" id="{BD2B58B6-7B3C-4D14-B98F-84537D100F3D}"/>
                    </a:ext>
                  </a:extLst>
                </p:cNvPr>
                <p:cNvSpPr/>
                <p:nvPr/>
              </p:nvSpPr>
              <p:spPr bwMode="auto">
                <a:xfrm>
                  <a:off x="785381" y="1439862"/>
                  <a:ext cx="152400" cy="152400"/>
                </a:xfrm>
                <a:prstGeom prst="rect">
                  <a:avLst/>
                </a:prstGeom>
                <a:grpFill/>
                <a:ln w="9525" cap="flat" cmpd="sng" algn="ctr">
                  <a:solidFill>
                    <a:srgbClr val="D2D2D2"/>
                  </a:solidFill>
                  <a:prstDash val="solid"/>
                  <a:headEnd type="none" w="med" len="med"/>
                  <a:tailEnd type="none" w="med" len="med"/>
                </a:ln>
                <a:effectLst/>
              </p:spPr>
              <p:txBody>
                <a:bodyPr rot="0" spcFirstLastPara="0" vert="horz" wrap="square" lIns="179260" tIns="143408" rIns="179260" bIns="14340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lvl="0" algn="ctr" defTabSz="913926" fontAlgn="auto">
                    <a:lnSpc>
                      <a:spcPct val="90000"/>
                    </a:lnSpc>
                    <a:spcBef>
                      <a:spcPts val="0"/>
                    </a:spcBef>
                    <a:spcAft>
                      <a:spcPts val="0"/>
                    </a:spcAft>
                    <a:defRPr/>
                  </a:pPr>
                  <a:endParaRPr lang="en-US" sz="1600" b="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 name="Rectangle 59">
                  <a:extLst>
                    <a:ext uri="{FF2B5EF4-FFF2-40B4-BE49-F238E27FC236}">
                      <a16:creationId xmlns:a16="http://schemas.microsoft.com/office/drawing/2014/main" id="{0D162184-AC84-47CD-8874-50847B2D9C56}"/>
                    </a:ext>
                  </a:extLst>
                </p:cNvPr>
                <p:cNvSpPr/>
                <p:nvPr/>
              </p:nvSpPr>
              <p:spPr bwMode="auto">
                <a:xfrm>
                  <a:off x="964553" y="1439862"/>
                  <a:ext cx="152400" cy="152400"/>
                </a:xfrm>
                <a:prstGeom prst="rect">
                  <a:avLst/>
                </a:prstGeom>
                <a:grpFill/>
                <a:ln w="9525" cap="flat" cmpd="sng" algn="ctr">
                  <a:solidFill>
                    <a:srgbClr val="D2D2D2"/>
                  </a:solidFill>
                  <a:prstDash val="solid"/>
                  <a:headEnd type="none" w="med" len="med"/>
                  <a:tailEnd type="none" w="med" len="med"/>
                </a:ln>
                <a:effectLst/>
              </p:spPr>
              <p:txBody>
                <a:bodyPr rot="0" spcFirstLastPara="0" vert="horz" wrap="square" lIns="179260" tIns="143408" rIns="179260" bIns="14340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lvl="0" algn="ctr" defTabSz="913926" fontAlgn="auto">
                    <a:lnSpc>
                      <a:spcPct val="90000"/>
                    </a:lnSpc>
                    <a:spcBef>
                      <a:spcPts val="0"/>
                    </a:spcBef>
                    <a:spcAft>
                      <a:spcPts val="0"/>
                    </a:spcAft>
                    <a:defRPr/>
                  </a:pPr>
                  <a:endParaRPr lang="en-US" sz="1600" b="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1" name="Rectangle 60">
                  <a:extLst>
                    <a:ext uri="{FF2B5EF4-FFF2-40B4-BE49-F238E27FC236}">
                      <a16:creationId xmlns:a16="http://schemas.microsoft.com/office/drawing/2014/main" id="{A448F2FB-1FCD-4C5B-ACE2-0BA6C679D013}"/>
                    </a:ext>
                  </a:extLst>
                </p:cNvPr>
                <p:cNvSpPr/>
                <p:nvPr/>
              </p:nvSpPr>
              <p:spPr bwMode="auto">
                <a:xfrm>
                  <a:off x="1143725" y="1439862"/>
                  <a:ext cx="152400" cy="152400"/>
                </a:xfrm>
                <a:prstGeom prst="rect">
                  <a:avLst/>
                </a:prstGeom>
                <a:grpFill/>
                <a:ln w="9525" cap="flat" cmpd="sng" algn="ctr">
                  <a:solidFill>
                    <a:srgbClr val="D2D2D2"/>
                  </a:solidFill>
                  <a:prstDash val="solid"/>
                  <a:headEnd type="none" w="med" len="med"/>
                  <a:tailEnd type="none" w="med" len="med"/>
                </a:ln>
                <a:effectLst/>
              </p:spPr>
              <p:txBody>
                <a:bodyPr rot="0" spcFirstLastPara="0" vert="horz" wrap="square" lIns="179260" tIns="143408" rIns="179260" bIns="14340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lvl="0" algn="ctr" defTabSz="913926" fontAlgn="auto">
                    <a:lnSpc>
                      <a:spcPct val="90000"/>
                    </a:lnSpc>
                    <a:spcBef>
                      <a:spcPts val="0"/>
                    </a:spcBef>
                    <a:spcAft>
                      <a:spcPts val="0"/>
                    </a:spcAft>
                    <a:defRPr/>
                  </a:pPr>
                  <a:endParaRPr lang="en-US" sz="1600" b="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2" name="Rectangle 61">
                  <a:extLst>
                    <a:ext uri="{FF2B5EF4-FFF2-40B4-BE49-F238E27FC236}">
                      <a16:creationId xmlns:a16="http://schemas.microsoft.com/office/drawing/2014/main" id="{6ABF9C8E-DB9D-4AFF-8462-74D5389F4626}"/>
                    </a:ext>
                  </a:extLst>
                </p:cNvPr>
                <p:cNvSpPr/>
                <p:nvPr/>
              </p:nvSpPr>
              <p:spPr bwMode="auto">
                <a:xfrm>
                  <a:off x="1322897" y="1439862"/>
                  <a:ext cx="152400" cy="152400"/>
                </a:xfrm>
                <a:prstGeom prst="rect">
                  <a:avLst/>
                </a:prstGeom>
                <a:grpFill/>
                <a:ln w="9525" cap="flat" cmpd="sng" algn="ctr">
                  <a:solidFill>
                    <a:srgbClr val="D2D2D2"/>
                  </a:solidFill>
                  <a:prstDash val="solid"/>
                  <a:headEnd type="none" w="med" len="med"/>
                  <a:tailEnd type="none" w="med" len="med"/>
                </a:ln>
                <a:effectLst/>
              </p:spPr>
              <p:txBody>
                <a:bodyPr rot="0" spcFirstLastPara="0" vert="horz" wrap="square" lIns="179260" tIns="143408" rIns="179260" bIns="14340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lvl="0" algn="ctr" defTabSz="913926" fontAlgn="auto">
                    <a:lnSpc>
                      <a:spcPct val="90000"/>
                    </a:lnSpc>
                    <a:spcBef>
                      <a:spcPts val="0"/>
                    </a:spcBef>
                    <a:spcAft>
                      <a:spcPts val="0"/>
                    </a:spcAft>
                    <a:defRPr/>
                  </a:pPr>
                  <a:endParaRPr lang="en-US" sz="1600" b="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3" name="Rectangle 62">
                  <a:extLst>
                    <a:ext uri="{FF2B5EF4-FFF2-40B4-BE49-F238E27FC236}">
                      <a16:creationId xmlns:a16="http://schemas.microsoft.com/office/drawing/2014/main" id="{682A84BE-AD81-4785-BAB7-AB18BA331823}"/>
                    </a:ext>
                  </a:extLst>
                </p:cNvPr>
                <p:cNvSpPr/>
                <p:nvPr/>
              </p:nvSpPr>
              <p:spPr bwMode="auto">
                <a:xfrm>
                  <a:off x="1502069" y="1439862"/>
                  <a:ext cx="152400" cy="152400"/>
                </a:xfrm>
                <a:prstGeom prst="rect">
                  <a:avLst/>
                </a:prstGeom>
                <a:grpFill/>
                <a:ln w="9525" cap="flat" cmpd="sng" algn="ctr">
                  <a:solidFill>
                    <a:srgbClr val="D2D2D2"/>
                  </a:solidFill>
                  <a:prstDash val="solid"/>
                  <a:headEnd type="none" w="med" len="med"/>
                  <a:tailEnd type="none" w="med" len="med"/>
                </a:ln>
                <a:effectLst/>
              </p:spPr>
              <p:txBody>
                <a:bodyPr rot="0" spcFirstLastPara="0" vert="horz" wrap="square" lIns="179260" tIns="143408" rIns="179260" bIns="14340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lvl="0" algn="ctr" defTabSz="913926" fontAlgn="auto">
                    <a:lnSpc>
                      <a:spcPct val="90000"/>
                    </a:lnSpc>
                    <a:spcBef>
                      <a:spcPts val="0"/>
                    </a:spcBef>
                    <a:spcAft>
                      <a:spcPts val="0"/>
                    </a:spcAft>
                    <a:defRPr/>
                  </a:pPr>
                  <a:endParaRPr lang="en-US" sz="1600" b="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4" name="Rectangle 63">
                  <a:extLst>
                    <a:ext uri="{FF2B5EF4-FFF2-40B4-BE49-F238E27FC236}">
                      <a16:creationId xmlns:a16="http://schemas.microsoft.com/office/drawing/2014/main" id="{902B48B5-E220-4C37-8ED8-9AD13CB71294}"/>
                    </a:ext>
                  </a:extLst>
                </p:cNvPr>
                <p:cNvSpPr/>
                <p:nvPr/>
              </p:nvSpPr>
              <p:spPr bwMode="auto">
                <a:xfrm>
                  <a:off x="1681241" y="1439862"/>
                  <a:ext cx="152400" cy="152400"/>
                </a:xfrm>
                <a:prstGeom prst="rect">
                  <a:avLst/>
                </a:prstGeom>
                <a:grpFill/>
                <a:ln w="9525" cap="flat" cmpd="sng" algn="ctr">
                  <a:solidFill>
                    <a:srgbClr val="D2D2D2"/>
                  </a:solidFill>
                  <a:prstDash val="solid"/>
                  <a:headEnd type="none" w="med" len="med"/>
                  <a:tailEnd type="none" w="med" len="med"/>
                </a:ln>
                <a:effectLst/>
              </p:spPr>
              <p:txBody>
                <a:bodyPr rot="0" spcFirstLastPara="0" vert="horz" wrap="square" lIns="179260" tIns="143408" rIns="179260" bIns="14340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lvl="0" algn="ctr" defTabSz="913926" fontAlgn="auto">
                    <a:lnSpc>
                      <a:spcPct val="90000"/>
                    </a:lnSpc>
                    <a:spcBef>
                      <a:spcPts val="0"/>
                    </a:spcBef>
                    <a:spcAft>
                      <a:spcPts val="0"/>
                    </a:spcAft>
                    <a:defRPr/>
                  </a:pPr>
                  <a:endParaRPr lang="en-US" sz="1600" b="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5" name="Rectangle 64">
                  <a:extLst>
                    <a:ext uri="{FF2B5EF4-FFF2-40B4-BE49-F238E27FC236}">
                      <a16:creationId xmlns:a16="http://schemas.microsoft.com/office/drawing/2014/main" id="{CA9F08CE-6981-4C45-811B-5F995F957349}"/>
                    </a:ext>
                  </a:extLst>
                </p:cNvPr>
                <p:cNvSpPr/>
                <p:nvPr/>
              </p:nvSpPr>
              <p:spPr bwMode="auto">
                <a:xfrm>
                  <a:off x="1860413" y="1439862"/>
                  <a:ext cx="152400" cy="152400"/>
                </a:xfrm>
                <a:prstGeom prst="rect">
                  <a:avLst/>
                </a:prstGeom>
                <a:grpFill/>
                <a:ln w="9525" cap="flat" cmpd="sng" algn="ctr">
                  <a:solidFill>
                    <a:srgbClr val="D2D2D2"/>
                  </a:solidFill>
                  <a:prstDash val="solid"/>
                  <a:headEnd type="none" w="med" len="med"/>
                  <a:tailEnd type="none" w="med" len="med"/>
                </a:ln>
                <a:effectLst/>
              </p:spPr>
              <p:txBody>
                <a:bodyPr rot="0" spcFirstLastPara="0" vert="horz" wrap="square" lIns="179260" tIns="143408" rIns="179260" bIns="14340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lvl="0" algn="ctr" defTabSz="913926" fontAlgn="auto">
                    <a:lnSpc>
                      <a:spcPct val="90000"/>
                    </a:lnSpc>
                    <a:spcBef>
                      <a:spcPts val="0"/>
                    </a:spcBef>
                    <a:spcAft>
                      <a:spcPts val="0"/>
                    </a:spcAft>
                    <a:defRPr/>
                  </a:pPr>
                  <a:endParaRPr lang="en-US" sz="1600" b="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6" name="Rectangle 65">
                  <a:extLst>
                    <a:ext uri="{FF2B5EF4-FFF2-40B4-BE49-F238E27FC236}">
                      <a16:creationId xmlns:a16="http://schemas.microsoft.com/office/drawing/2014/main" id="{65259B9D-9A82-4A8C-B613-EF5DAA28CC79}"/>
                    </a:ext>
                  </a:extLst>
                </p:cNvPr>
                <p:cNvSpPr/>
                <p:nvPr/>
              </p:nvSpPr>
              <p:spPr bwMode="auto">
                <a:xfrm>
                  <a:off x="2039585" y="1439862"/>
                  <a:ext cx="152400" cy="152400"/>
                </a:xfrm>
                <a:prstGeom prst="rect">
                  <a:avLst/>
                </a:prstGeom>
                <a:grpFill/>
                <a:ln w="9525" cap="flat" cmpd="sng" algn="ctr">
                  <a:solidFill>
                    <a:srgbClr val="D2D2D2"/>
                  </a:solidFill>
                  <a:prstDash val="solid"/>
                  <a:headEnd type="none" w="med" len="med"/>
                  <a:tailEnd type="none" w="med" len="med"/>
                </a:ln>
                <a:effectLst/>
              </p:spPr>
              <p:txBody>
                <a:bodyPr rot="0" spcFirstLastPara="0" vert="horz" wrap="square" lIns="179260" tIns="143408" rIns="179260" bIns="14340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lvl="0" algn="ctr" defTabSz="913926" fontAlgn="auto">
                    <a:lnSpc>
                      <a:spcPct val="90000"/>
                    </a:lnSpc>
                    <a:spcBef>
                      <a:spcPts val="0"/>
                    </a:spcBef>
                    <a:spcAft>
                      <a:spcPts val="0"/>
                    </a:spcAft>
                    <a:defRPr/>
                  </a:pPr>
                  <a:endParaRPr lang="en-US" sz="1600" b="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13" name="Group 12">
                <a:extLst>
                  <a:ext uri="{FF2B5EF4-FFF2-40B4-BE49-F238E27FC236}">
                    <a16:creationId xmlns:a16="http://schemas.microsoft.com/office/drawing/2014/main" id="{20288793-FA71-43D9-9B15-CCDD85C2A745}"/>
                  </a:ext>
                </a:extLst>
              </p:cNvPr>
              <p:cNvGrpSpPr/>
              <p:nvPr/>
            </p:nvGrpSpPr>
            <p:grpSpPr>
              <a:xfrm>
                <a:off x="427091" y="2442558"/>
                <a:ext cx="1764948" cy="152400"/>
                <a:chOff x="427037" y="1439862"/>
                <a:chExt cx="1764948" cy="152400"/>
              </a:xfrm>
              <a:grpFill/>
            </p:grpSpPr>
            <p:sp>
              <p:nvSpPr>
                <p:cNvPr id="47" name="Rectangle 46">
                  <a:extLst>
                    <a:ext uri="{FF2B5EF4-FFF2-40B4-BE49-F238E27FC236}">
                      <a16:creationId xmlns:a16="http://schemas.microsoft.com/office/drawing/2014/main" id="{039388F6-B0BD-45D8-81A2-72BAB272F0D4}"/>
                    </a:ext>
                  </a:extLst>
                </p:cNvPr>
                <p:cNvSpPr/>
                <p:nvPr/>
              </p:nvSpPr>
              <p:spPr bwMode="auto">
                <a:xfrm>
                  <a:off x="427037" y="1439862"/>
                  <a:ext cx="152400" cy="152400"/>
                </a:xfrm>
                <a:prstGeom prst="rect">
                  <a:avLst/>
                </a:prstGeom>
                <a:grpFill/>
                <a:ln w="9525" cap="flat" cmpd="sng" algn="ctr">
                  <a:solidFill>
                    <a:srgbClr val="D2D2D2"/>
                  </a:solidFill>
                  <a:prstDash val="solid"/>
                  <a:headEnd type="none" w="med" len="med"/>
                  <a:tailEnd type="none" w="med" len="med"/>
                </a:ln>
                <a:effectLst/>
              </p:spPr>
              <p:txBody>
                <a:bodyPr rot="0" spcFirstLastPara="0" vert="horz" wrap="square" lIns="179260" tIns="143408" rIns="179260" bIns="14340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lvl="0" algn="ctr" defTabSz="913926" fontAlgn="auto">
                    <a:lnSpc>
                      <a:spcPct val="90000"/>
                    </a:lnSpc>
                    <a:spcBef>
                      <a:spcPts val="0"/>
                    </a:spcBef>
                    <a:spcAft>
                      <a:spcPts val="0"/>
                    </a:spcAft>
                    <a:defRPr/>
                  </a:pPr>
                  <a:endParaRPr lang="en-US" sz="1600" b="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8" name="Rectangle 47">
                  <a:extLst>
                    <a:ext uri="{FF2B5EF4-FFF2-40B4-BE49-F238E27FC236}">
                      <a16:creationId xmlns:a16="http://schemas.microsoft.com/office/drawing/2014/main" id="{35507074-AB35-49A2-BF64-B1DA32A11260}"/>
                    </a:ext>
                  </a:extLst>
                </p:cNvPr>
                <p:cNvSpPr/>
                <p:nvPr/>
              </p:nvSpPr>
              <p:spPr bwMode="auto">
                <a:xfrm>
                  <a:off x="606209" y="1439862"/>
                  <a:ext cx="152400" cy="152400"/>
                </a:xfrm>
                <a:prstGeom prst="rect">
                  <a:avLst/>
                </a:prstGeom>
                <a:grpFill/>
                <a:ln w="9525" cap="flat" cmpd="sng" algn="ctr">
                  <a:solidFill>
                    <a:srgbClr val="D2D2D2"/>
                  </a:solidFill>
                  <a:prstDash val="solid"/>
                  <a:headEnd type="none" w="med" len="med"/>
                  <a:tailEnd type="none" w="med" len="med"/>
                </a:ln>
                <a:effectLst/>
              </p:spPr>
              <p:txBody>
                <a:bodyPr rot="0" spcFirstLastPara="0" vert="horz" wrap="square" lIns="179260" tIns="143408" rIns="179260" bIns="14340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lvl="0" algn="ctr" defTabSz="913926" fontAlgn="auto">
                    <a:lnSpc>
                      <a:spcPct val="90000"/>
                    </a:lnSpc>
                    <a:spcBef>
                      <a:spcPts val="0"/>
                    </a:spcBef>
                    <a:spcAft>
                      <a:spcPts val="0"/>
                    </a:spcAft>
                    <a:defRPr/>
                  </a:pPr>
                  <a:endParaRPr lang="en-US" sz="1600" b="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9" name="Rectangle 48">
                  <a:extLst>
                    <a:ext uri="{FF2B5EF4-FFF2-40B4-BE49-F238E27FC236}">
                      <a16:creationId xmlns:a16="http://schemas.microsoft.com/office/drawing/2014/main" id="{2AAA0EFA-B90B-433A-BEC5-C3AAF4E6F8CC}"/>
                    </a:ext>
                  </a:extLst>
                </p:cNvPr>
                <p:cNvSpPr/>
                <p:nvPr/>
              </p:nvSpPr>
              <p:spPr bwMode="auto">
                <a:xfrm>
                  <a:off x="785381" y="1439862"/>
                  <a:ext cx="152400" cy="152400"/>
                </a:xfrm>
                <a:prstGeom prst="rect">
                  <a:avLst/>
                </a:prstGeom>
                <a:grpFill/>
                <a:ln w="9525" cap="flat" cmpd="sng" algn="ctr">
                  <a:solidFill>
                    <a:srgbClr val="D2D2D2"/>
                  </a:solidFill>
                  <a:prstDash val="solid"/>
                  <a:headEnd type="none" w="med" len="med"/>
                  <a:tailEnd type="none" w="med" len="med"/>
                </a:ln>
                <a:effectLst/>
              </p:spPr>
              <p:txBody>
                <a:bodyPr rot="0" spcFirstLastPara="0" vert="horz" wrap="square" lIns="179260" tIns="143408" rIns="179260" bIns="14340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lvl="0" algn="ctr" defTabSz="913926" fontAlgn="auto">
                    <a:lnSpc>
                      <a:spcPct val="90000"/>
                    </a:lnSpc>
                    <a:spcBef>
                      <a:spcPts val="0"/>
                    </a:spcBef>
                    <a:spcAft>
                      <a:spcPts val="0"/>
                    </a:spcAft>
                    <a:defRPr/>
                  </a:pPr>
                  <a:endParaRPr lang="en-US" sz="1600" b="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 name="Rectangle 49">
                  <a:extLst>
                    <a:ext uri="{FF2B5EF4-FFF2-40B4-BE49-F238E27FC236}">
                      <a16:creationId xmlns:a16="http://schemas.microsoft.com/office/drawing/2014/main" id="{97C4AAAA-2691-49F3-B603-4FFCF9D28A4D}"/>
                    </a:ext>
                  </a:extLst>
                </p:cNvPr>
                <p:cNvSpPr/>
                <p:nvPr/>
              </p:nvSpPr>
              <p:spPr bwMode="auto">
                <a:xfrm>
                  <a:off x="964553" y="1439862"/>
                  <a:ext cx="152400" cy="152400"/>
                </a:xfrm>
                <a:prstGeom prst="rect">
                  <a:avLst/>
                </a:prstGeom>
                <a:grpFill/>
                <a:ln w="9525" cap="flat" cmpd="sng" algn="ctr">
                  <a:solidFill>
                    <a:srgbClr val="D2D2D2"/>
                  </a:solidFill>
                  <a:prstDash val="solid"/>
                  <a:headEnd type="none" w="med" len="med"/>
                  <a:tailEnd type="none" w="med" len="med"/>
                </a:ln>
                <a:effectLst/>
              </p:spPr>
              <p:txBody>
                <a:bodyPr rot="0" spcFirstLastPara="0" vert="horz" wrap="square" lIns="179260" tIns="143408" rIns="179260" bIns="14340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lvl="0" algn="ctr" defTabSz="913926" fontAlgn="auto">
                    <a:lnSpc>
                      <a:spcPct val="90000"/>
                    </a:lnSpc>
                    <a:spcBef>
                      <a:spcPts val="0"/>
                    </a:spcBef>
                    <a:spcAft>
                      <a:spcPts val="0"/>
                    </a:spcAft>
                    <a:defRPr/>
                  </a:pPr>
                  <a:endParaRPr lang="en-US" sz="1600" b="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1" name="Rectangle 50">
                  <a:extLst>
                    <a:ext uri="{FF2B5EF4-FFF2-40B4-BE49-F238E27FC236}">
                      <a16:creationId xmlns:a16="http://schemas.microsoft.com/office/drawing/2014/main" id="{8F74F591-850D-455A-83D2-11F8B8D3B6B9}"/>
                    </a:ext>
                  </a:extLst>
                </p:cNvPr>
                <p:cNvSpPr/>
                <p:nvPr/>
              </p:nvSpPr>
              <p:spPr bwMode="auto">
                <a:xfrm>
                  <a:off x="1143725" y="1439862"/>
                  <a:ext cx="152400" cy="152400"/>
                </a:xfrm>
                <a:prstGeom prst="rect">
                  <a:avLst/>
                </a:prstGeom>
                <a:grpFill/>
                <a:ln w="9525" cap="flat" cmpd="sng" algn="ctr">
                  <a:solidFill>
                    <a:srgbClr val="D2D2D2"/>
                  </a:solidFill>
                  <a:prstDash val="solid"/>
                  <a:headEnd type="none" w="med" len="med"/>
                  <a:tailEnd type="none" w="med" len="med"/>
                </a:ln>
                <a:effectLst/>
              </p:spPr>
              <p:txBody>
                <a:bodyPr rot="0" spcFirstLastPara="0" vert="horz" wrap="square" lIns="179260" tIns="143408" rIns="179260" bIns="14340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lvl="0" algn="ctr" defTabSz="913926" fontAlgn="auto">
                    <a:lnSpc>
                      <a:spcPct val="90000"/>
                    </a:lnSpc>
                    <a:spcBef>
                      <a:spcPts val="0"/>
                    </a:spcBef>
                    <a:spcAft>
                      <a:spcPts val="0"/>
                    </a:spcAft>
                    <a:defRPr/>
                  </a:pPr>
                  <a:endParaRPr lang="en-US" sz="1600" b="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2" name="Rectangle 51">
                  <a:extLst>
                    <a:ext uri="{FF2B5EF4-FFF2-40B4-BE49-F238E27FC236}">
                      <a16:creationId xmlns:a16="http://schemas.microsoft.com/office/drawing/2014/main" id="{69ADFEEB-E27F-4C77-964C-5B4A472580C8}"/>
                    </a:ext>
                  </a:extLst>
                </p:cNvPr>
                <p:cNvSpPr/>
                <p:nvPr/>
              </p:nvSpPr>
              <p:spPr bwMode="auto">
                <a:xfrm>
                  <a:off x="1322897" y="1439862"/>
                  <a:ext cx="152400" cy="152400"/>
                </a:xfrm>
                <a:prstGeom prst="rect">
                  <a:avLst/>
                </a:prstGeom>
                <a:grpFill/>
                <a:ln w="9525" cap="flat" cmpd="sng" algn="ctr">
                  <a:solidFill>
                    <a:srgbClr val="D2D2D2"/>
                  </a:solidFill>
                  <a:prstDash val="solid"/>
                  <a:headEnd type="none" w="med" len="med"/>
                  <a:tailEnd type="none" w="med" len="med"/>
                </a:ln>
                <a:effectLst/>
              </p:spPr>
              <p:txBody>
                <a:bodyPr rot="0" spcFirstLastPara="0" vert="horz" wrap="square" lIns="179260" tIns="143408" rIns="179260" bIns="14340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lvl="0" algn="ctr" defTabSz="913926" fontAlgn="auto">
                    <a:lnSpc>
                      <a:spcPct val="90000"/>
                    </a:lnSpc>
                    <a:spcBef>
                      <a:spcPts val="0"/>
                    </a:spcBef>
                    <a:spcAft>
                      <a:spcPts val="0"/>
                    </a:spcAft>
                    <a:defRPr/>
                  </a:pPr>
                  <a:endParaRPr lang="en-US" sz="1600" b="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3" name="Rectangle 52">
                  <a:extLst>
                    <a:ext uri="{FF2B5EF4-FFF2-40B4-BE49-F238E27FC236}">
                      <a16:creationId xmlns:a16="http://schemas.microsoft.com/office/drawing/2014/main" id="{ADA20158-39C2-42DB-91C6-836C7EB3B321}"/>
                    </a:ext>
                  </a:extLst>
                </p:cNvPr>
                <p:cNvSpPr/>
                <p:nvPr/>
              </p:nvSpPr>
              <p:spPr bwMode="auto">
                <a:xfrm>
                  <a:off x="1502069" y="1439862"/>
                  <a:ext cx="152400" cy="152400"/>
                </a:xfrm>
                <a:prstGeom prst="rect">
                  <a:avLst/>
                </a:prstGeom>
                <a:grpFill/>
                <a:ln w="9525" cap="flat" cmpd="sng" algn="ctr">
                  <a:solidFill>
                    <a:srgbClr val="D2D2D2"/>
                  </a:solidFill>
                  <a:prstDash val="solid"/>
                  <a:headEnd type="none" w="med" len="med"/>
                  <a:tailEnd type="none" w="med" len="med"/>
                </a:ln>
                <a:effectLst/>
              </p:spPr>
              <p:txBody>
                <a:bodyPr rot="0" spcFirstLastPara="0" vert="horz" wrap="square" lIns="179260" tIns="143408" rIns="179260" bIns="14340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lvl="0" algn="ctr" defTabSz="913926" fontAlgn="auto">
                    <a:lnSpc>
                      <a:spcPct val="90000"/>
                    </a:lnSpc>
                    <a:spcBef>
                      <a:spcPts val="0"/>
                    </a:spcBef>
                    <a:spcAft>
                      <a:spcPts val="0"/>
                    </a:spcAft>
                    <a:defRPr/>
                  </a:pPr>
                  <a:endParaRPr lang="en-US" sz="1600" b="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4" name="Rectangle 53">
                  <a:extLst>
                    <a:ext uri="{FF2B5EF4-FFF2-40B4-BE49-F238E27FC236}">
                      <a16:creationId xmlns:a16="http://schemas.microsoft.com/office/drawing/2014/main" id="{02B3905A-531F-4B39-803C-7CC0F15ED56C}"/>
                    </a:ext>
                  </a:extLst>
                </p:cNvPr>
                <p:cNvSpPr/>
                <p:nvPr/>
              </p:nvSpPr>
              <p:spPr bwMode="auto">
                <a:xfrm>
                  <a:off x="1681241" y="1439862"/>
                  <a:ext cx="152400" cy="152400"/>
                </a:xfrm>
                <a:prstGeom prst="rect">
                  <a:avLst/>
                </a:prstGeom>
                <a:grpFill/>
                <a:ln w="9525" cap="flat" cmpd="sng" algn="ctr">
                  <a:solidFill>
                    <a:srgbClr val="D2D2D2"/>
                  </a:solidFill>
                  <a:prstDash val="solid"/>
                  <a:headEnd type="none" w="med" len="med"/>
                  <a:tailEnd type="none" w="med" len="med"/>
                </a:ln>
                <a:effectLst/>
              </p:spPr>
              <p:txBody>
                <a:bodyPr rot="0" spcFirstLastPara="0" vert="horz" wrap="square" lIns="179260" tIns="143408" rIns="179260" bIns="14340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lvl="0" algn="ctr" defTabSz="913926" fontAlgn="auto">
                    <a:lnSpc>
                      <a:spcPct val="90000"/>
                    </a:lnSpc>
                    <a:spcBef>
                      <a:spcPts val="0"/>
                    </a:spcBef>
                    <a:spcAft>
                      <a:spcPts val="0"/>
                    </a:spcAft>
                    <a:defRPr/>
                  </a:pPr>
                  <a:endParaRPr lang="en-US" sz="1600" b="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5" name="Rectangle 54">
                  <a:extLst>
                    <a:ext uri="{FF2B5EF4-FFF2-40B4-BE49-F238E27FC236}">
                      <a16:creationId xmlns:a16="http://schemas.microsoft.com/office/drawing/2014/main" id="{A7C24938-E038-45C1-9E7C-68364E8C72FE}"/>
                    </a:ext>
                  </a:extLst>
                </p:cNvPr>
                <p:cNvSpPr/>
                <p:nvPr/>
              </p:nvSpPr>
              <p:spPr bwMode="auto">
                <a:xfrm>
                  <a:off x="1860413" y="1439862"/>
                  <a:ext cx="152400" cy="152400"/>
                </a:xfrm>
                <a:prstGeom prst="rect">
                  <a:avLst/>
                </a:prstGeom>
                <a:grpFill/>
                <a:ln w="9525" cap="flat" cmpd="sng" algn="ctr">
                  <a:solidFill>
                    <a:srgbClr val="D2D2D2"/>
                  </a:solidFill>
                  <a:prstDash val="solid"/>
                  <a:headEnd type="none" w="med" len="med"/>
                  <a:tailEnd type="none" w="med" len="med"/>
                </a:ln>
                <a:effectLst/>
              </p:spPr>
              <p:txBody>
                <a:bodyPr rot="0" spcFirstLastPara="0" vert="horz" wrap="square" lIns="179260" tIns="143408" rIns="179260" bIns="14340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lvl="0" algn="ctr" defTabSz="913926" fontAlgn="auto">
                    <a:lnSpc>
                      <a:spcPct val="90000"/>
                    </a:lnSpc>
                    <a:spcBef>
                      <a:spcPts val="0"/>
                    </a:spcBef>
                    <a:spcAft>
                      <a:spcPts val="0"/>
                    </a:spcAft>
                    <a:defRPr/>
                  </a:pPr>
                  <a:endParaRPr lang="en-US" sz="1600" b="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6" name="Rectangle 55">
                  <a:extLst>
                    <a:ext uri="{FF2B5EF4-FFF2-40B4-BE49-F238E27FC236}">
                      <a16:creationId xmlns:a16="http://schemas.microsoft.com/office/drawing/2014/main" id="{EF4BD697-5E32-408B-A127-D550A565B02E}"/>
                    </a:ext>
                  </a:extLst>
                </p:cNvPr>
                <p:cNvSpPr/>
                <p:nvPr/>
              </p:nvSpPr>
              <p:spPr bwMode="auto">
                <a:xfrm>
                  <a:off x="2039585" y="1439862"/>
                  <a:ext cx="152400" cy="152400"/>
                </a:xfrm>
                <a:prstGeom prst="rect">
                  <a:avLst/>
                </a:prstGeom>
                <a:grpFill/>
                <a:ln w="9525" cap="flat" cmpd="sng" algn="ctr">
                  <a:solidFill>
                    <a:srgbClr val="D2D2D2"/>
                  </a:solidFill>
                  <a:prstDash val="solid"/>
                  <a:headEnd type="none" w="med" len="med"/>
                  <a:tailEnd type="none" w="med" len="med"/>
                </a:ln>
                <a:effectLst/>
              </p:spPr>
              <p:txBody>
                <a:bodyPr rot="0" spcFirstLastPara="0" vert="horz" wrap="square" lIns="179260" tIns="143408" rIns="179260" bIns="14340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lvl="0" algn="ctr" defTabSz="913926" fontAlgn="auto">
                    <a:lnSpc>
                      <a:spcPct val="90000"/>
                    </a:lnSpc>
                    <a:spcBef>
                      <a:spcPts val="0"/>
                    </a:spcBef>
                    <a:spcAft>
                      <a:spcPts val="0"/>
                    </a:spcAft>
                    <a:defRPr/>
                  </a:pPr>
                  <a:endParaRPr lang="en-US" sz="1600" b="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14" name="Group 13">
                <a:extLst>
                  <a:ext uri="{FF2B5EF4-FFF2-40B4-BE49-F238E27FC236}">
                    <a16:creationId xmlns:a16="http://schemas.microsoft.com/office/drawing/2014/main" id="{F8442DDB-AD8A-44FD-9C7C-9A1DD27DF71A}"/>
                  </a:ext>
                </a:extLst>
              </p:cNvPr>
              <p:cNvGrpSpPr/>
              <p:nvPr/>
            </p:nvGrpSpPr>
            <p:grpSpPr>
              <a:xfrm>
                <a:off x="427100" y="2609674"/>
                <a:ext cx="1764948" cy="152400"/>
                <a:chOff x="427037" y="1439862"/>
                <a:chExt cx="1764948" cy="152400"/>
              </a:xfrm>
              <a:grpFill/>
            </p:grpSpPr>
            <p:sp>
              <p:nvSpPr>
                <p:cNvPr id="37" name="Rectangle 36">
                  <a:extLst>
                    <a:ext uri="{FF2B5EF4-FFF2-40B4-BE49-F238E27FC236}">
                      <a16:creationId xmlns:a16="http://schemas.microsoft.com/office/drawing/2014/main" id="{FCB3BE71-8C37-44A2-8B89-FED828DFD913}"/>
                    </a:ext>
                  </a:extLst>
                </p:cNvPr>
                <p:cNvSpPr/>
                <p:nvPr/>
              </p:nvSpPr>
              <p:spPr bwMode="auto">
                <a:xfrm>
                  <a:off x="427037" y="1439862"/>
                  <a:ext cx="152400" cy="152400"/>
                </a:xfrm>
                <a:prstGeom prst="rect">
                  <a:avLst/>
                </a:prstGeom>
                <a:grpFill/>
                <a:ln w="9525" cap="flat" cmpd="sng" algn="ctr">
                  <a:solidFill>
                    <a:srgbClr val="D2D2D2"/>
                  </a:solidFill>
                  <a:prstDash val="solid"/>
                  <a:headEnd type="none" w="med" len="med"/>
                  <a:tailEnd type="none" w="med" len="med"/>
                </a:ln>
                <a:effectLst/>
              </p:spPr>
              <p:txBody>
                <a:bodyPr rot="0" spcFirstLastPara="0" vert="horz" wrap="square" lIns="179260" tIns="143408" rIns="179260" bIns="14340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lvl="0" algn="ctr" defTabSz="913926" fontAlgn="auto">
                    <a:lnSpc>
                      <a:spcPct val="90000"/>
                    </a:lnSpc>
                    <a:spcBef>
                      <a:spcPts val="0"/>
                    </a:spcBef>
                    <a:spcAft>
                      <a:spcPts val="0"/>
                    </a:spcAft>
                    <a:defRPr/>
                  </a:pPr>
                  <a:endParaRPr lang="en-US" sz="1600" b="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8" name="Rectangle 37">
                  <a:extLst>
                    <a:ext uri="{FF2B5EF4-FFF2-40B4-BE49-F238E27FC236}">
                      <a16:creationId xmlns:a16="http://schemas.microsoft.com/office/drawing/2014/main" id="{A4BA8DBD-EE0B-4737-8960-E4C010E9C608}"/>
                    </a:ext>
                  </a:extLst>
                </p:cNvPr>
                <p:cNvSpPr/>
                <p:nvPr/>
              </p:nvSpPr>
              <p:spPr bwMode="auto">
                <a:xfrm>
                  <a:off x="606209" y="1439862"/>
                  <a:ext cx="152400" cy="152400"/>
                </a:xfrm>
                <a:prstGeom prst="rect">
                  <a:avLst/>
                </a:prstGeom>
                <a:grpFill/>
                <a:ln w="9525" cap="flat" cmpd="sng" algn="ctr">
                  <a:solidFill>
                    <a:srgbClr val="D2D2D2"/>
                  </a:solidFill>
                  <a:prstDash val="solid"/>
                  <a:headEnd type="none" w="med" len="med"/>
                  <a:tailEnd type="none" w="med" len="med"/>
                </a:ln>
                <a:effectLst/>
              </p:spPr>
              <p:txBody>
                <a:bodyPr rot="0" spcFirstLastPara="0" vert="horz" wrap="square" lIns="179260" tIns="143408" rIns="179260" bIns="14340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lvl="0" algn="ctr" defTabSz="913926" fontAlgn="auto">
                    <a:lnSpc>
                      <a:spcPct val="90000"/>
                    </a:lnSpc>
                    <a:spcBef>
                      <a:spcPts val="0"/>
                    </a:spcBef>
                    <a:spcAft>
                      <a:spcPts val="0"/>
                    </a:spcAft>
                    <a:defRPr/>
                  </a:pPr>
                  <a:endParaRPr lang="en-US" sz="1600" b="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9" name="Rectangle 38">
                  <a:extLst>
                    <a:ext uri="{FF2B5EF4-FFF2-40B4-BE49-F238E27FC236}">
                      <a16:creationId xmlns:a16="http://schemas.microsoft.com/office/drawing/2014/main" id="{B244D4C8-5772-4959-9BC8-4C795E6E31BB}"/>
                    </a:ext>
                  </a:extLst>
                </p:cNvPr>
                <p:cNvSpPr/>
                <p:nvPr/>
              </p:nvSpPr>
              <p:spPr bwMode="auto">
                <a:xfrm>
                  <a:off x="785381" y="1439862"/>
                  <a:ext cx="152400" cy="152400"/>
                </a:xfrm>
                <a:prstGeom prst="rect">
                  <a:avLst/>
                </a:prstGeom>
                <a:grpFill/>
                <a:ln w="9525" cap="flat" cmpd="sng" algn="ctr">
                  <a:solidFill>
                    <a:srgbClr val="D2D2D2"/>
                  </a:solidFill>
                  <a:prstDash val="solid"/>
                  <a:headEnd type="none" w="med" len="med"/>
                  <a:tailEnd type="none" w="med" len="med"/>
                </a:ln>
                <a:effectLst/>
              </p:spPr>
              <p:txBody>
                <a:bodyPr rot="0" spcFirstLastPara="0" vert="horz" wrap="square" lIns="179260" tIns="143408" rIns="179260" bIns="14340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lvl="0" algn="ctr" defTabSz="913926" fontAlgn="auto">
                    <a:lnSpc>
                      <a:spcPct val="90000"/>
                    </a:lnSpc>
                    <a:spcBef>
                      <a:spcPts val="0"/>
                    </a:spcBef>
                    <a:spcAft>
                      <a:spcPts val="0"/>
                    </a:spcAft>
                    <a:defRPr/>
                  </a:pPr>
                  <a:endParaRPr lang="en-US" sz="1600" b="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0" name="Rectangle 39">
                  <a:extLst>
                    <a:ext uri="{FF2B5EF4-FFF2-40B4-BE49-F238E27FC236}">
                      <a16:creationId xmlns:a16="http://schemas.microsoft.com/office/drawing/2014/main" id="{2FCC40F6-4B65-4E21-AD2A-0E3CDC90C304}"/>
                    </a:ext>
                  </a:extLst>
                </p:cNvPr>
                <p:cNvSpPr/>
                <p:nvPr/>
              </p:nvSpPr>
              <p:spPr bwMode="auto">
                <a:xfrm>
                  <a:off x="964553" y="1439862"/>
                  <a:ext cx="152400" cy="152400"/>
                </a:xfrm>
                <a:prstGeom prst="rect">
                  <a:avLst/>
                </a:prstGeom>
                <a:grpFill/>
                <a:ln w="9525" cap="flat" cmpd="sng" algn="ctr">
                  <a:solidFill>
                    <a:srgbClr val="D2D2D2"/>
                  </a:solidFill>
                  <a:prstDash val="solid"/>
                  <a:headEnd type="none" w="med" len="med"/>
                  <a:tailEnd type="none" w="med" len="med"/>
                </a:ln>
                <a:effectLst/>
              </p:spPr>
              <p:txBody>
                <a:bodyPr rot="0" spcFirstLastPara="0" vert="horz" wrap="square" lIns="179260" tIns="143408" rIns="179260" bIns="14340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lvl="0" algn="ctr" defTabSz="913926" fontAlgn="auto">
                    <a:lnSpc>
                      <a:spcPct val="90000"/>
                    </a:lnSpc>
                    <a:spcBef>
                      <a:spcPts val="0"/>
                    </a:spcBef>
                    <a:spcAft>
                      <a:spcPts val="0"/>
                    </a:spcAft>
                    <a:defRPr/>
                  </a:pPr>
                  <a:endParaRPr lang="en-US" sz="1600" b="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1" name="Rectangle 40">
                  <a:extLst>
                    <a:ext uri="{FF2B5EF4-FFF2-40B4-BE49-F238E27FC236}">
                      <a16:creationId xmlns:a16="http://schemas.microsoft.com/office/drawing/2014/main" id="{07DB3F0E-8EFD-489B-8361-6550157AA5B8}"/>
                    </a:ext>
                  </a:extLst>
                </p:cNvPr>
                <p:cNvSpPr/>
                <p:nvPr/>
              </p:nvSpPr>
              <p:spPr bwMode="auto">
                <a:xfrm>
                  <a:off x="1143725" y="1439862"/>
                  <a:ext cx="152400" cy="152400"/>
                </a:xfrm>
                <a:prstGeom prst="rect">
                  <a:avLst/>
                </a:prstGeom>
                <a:grpFill/>
                <a:ln w="9525" cap="flat" cmpd="sng" algn="ctr">
                  <a:solidFill>
                    <a:srgbClr val="D2D2D2"/>
                  </a:solidFill>
                  <a:prstDash val="solid"/>
                  <a:headEnd type="none" w="med" len="med"/>
                  <a:tailEnd type="none" w="med" len="med"/>
                </a:ln>
                <a:effectLst/>
              </p:spPr>
              <p:txBody>
                <a:bodyPr rot="0" spcFirstLastPara="0" vert="horz" wrap="square" lIns="179260" tIns="143408" rIns="179260" bIns="14340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lvl="0" algn="ctr" defTabSz="913926" fontAlgn="auto">
                    <a:lnSpc>
                      <a:spcPct val="90000"/>
                    </a:lnSpc>
                    <a:spcBef>
                      <a:spcPts val="0"/>
                    </a:spcBef>
                    <a:spcAft>
                      <a:spcPts val="0"/>
                    </a:spcAft>
                    <a:defRPr/>
                  </a:pPr>
                  <a:endParaRPr lang="en-US" sz="1600" b="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2" name="Rectangle 41">
                  <a:extLst>
                    <a:ext uri="{FF2B5EF4-FFF2-40B4-BE49-F238E27FC236}">
                      <a16:creationId xmlns:a16="http://schemas.microsoft.com/office/drawing/2014/main" id="{E301F819-2FAE-49E1-BC9D-B918F54F0D26}"/>
                    </a:ext>
                  </a:extLst>
                </p:cNvPr>
                <p:cNvSpPr/>
                <p:nvPr/>
              </p:nvSpPr>
              <p:spPr bwMode="auto">
                <a:xfrm>
                  <a:off x="1322897" y="1439862"/>
                  <a:ext cx="152400" cy="152400"/>
                </a:xfrm>
                <a:prstGeom prst="rect">
                  <a:avLst/>
                </a:prstGeom>
                <a:grpFill/>
                <a:ln w="9525" cap="flat" cmpd="sng" algn="ctr">
                  <a:solidFill>
                    <a:srgbClr val="D2D2D2"/>
                  </a:solidFill>
                  <a:prstDash val="solid"/>
                  <a:headEnd type="none" w="med" len="med"/>
                  <a:tailEnd type="none" w="med" len="med"/>
                </a:ln>
                <a:effectLst/>
              </p:spPr>
              <p:txBody>
                <a:bodyPr rot="0" spcFirstLastPara="0" vert="horz" wrap="square" lIns="179260" tIns="143408" rIns="179260" bIns="14340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lvl="0" algn="ctr" defTabSz="913926" fontAlgn="auto">
                    <a:lnSpc>
                      <a:spcPct val="90000"/>
                    </a:lnSpc>
                    <a:spcBef>
                      <a:spcPts val="0"/>
                    </a:spcBef>
                    <a:spcAft>
                      <a:spcPts val="0"/>
                    </a:spcAft>
                    <a:defRPr/>
                  </a:pPr>
                  <a:endParaRPr lang="en-US" sz="1600" b="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3" name="Rectangle 42">
                  <a:extLst>
                    <a:ext uri="{FF2B5EF4-FFF2-40B4-BE49-F238E27FC236}">
                      <a16:creationId xmlns:a16="http://schemas.microsoft.com/office/drawing/2014/main" id="{EEFDE4F5-776A-4994-9BD3-B4076FA3CE9F}"/>
                    </a:ext>
                  </a:extLst>
                </p:cNvPr>
                <p:cNvSpPr/>
                <p:nvPr/>
              </p:nvSpPr>
              <p:spPr bwMode="auto">
                <a:xfrm>
                  <a:off x="1502069" y="1439862"/>
                  <a:ext cx="152400" cy="152400"/>
                </a:xfrm>
                <a:prstGeom prst="rect">
                  <a:avLst/>
                </a:prstGeom>
                <a:grpFill/>
                <a:ln w="9525" cap="flat" cmpd="sng" algn="ctr">
                  <a:solidFill>
                    <a:srgbClr val="D2D2D2"/>
                  </a:solidFill>
                  <a:prstDash val="solid"/>
                  <a:headEnd type="none" w="med" len="med"/>
                  <a:tailEnd type="none" w="med" len="med"/>
                </a:ln>
                <a:effectLst/>
              </p:spPr>
              <p:txBody>
                <a:bodyPr rot="0" spcFirstLastPara="0" vert="horz" wrap="square" lIns="179260" tIns="143408" rIns="179260" bIns="14340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lvl="0" algn="ctr" defTabSz="913926" fontAlgn="auto">
                    <a:lnSpc>
                      <a:spcPct val="90000"/>
                    </a:lnSpc>
                    <a:spcBef>
                      <a:spcPts val="0"/>
                    </a:spcBef>
                    <a:spcAft>
                      <a:spcPts val="0"/>
                    </a:spcAft>
                    <a:defRPr/>
                  </a:pPr>
                  <a:endParaRPr lang="en-US" sz="1600" b="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4" name="Rectangle 43">
                  <a:extLst>
                    <a:ext uri="{FF2B5EF4-FFF2-40B4-BE49-F238E27FC236}">
                      <a16:creationId xmlns:a16="http://schemas.microsoft.com/office/drawing/2014/main" id="{0DC18EE3-29B5-4BFD-802A-6E3CC3E59AEB}"/>
                    </a:ext>
                  </a:extLst>
                </p:cNvPr>
                <p:cNvSpPr/>
                <p:nvPr/>
              </p:nvSpPr>
              <p:spPr bwMode="auto">
                <a:xfrm>
                  <a:off x="1681241" y="1439862"/>
                  <a:ext cx="152400" cy="152400"/>
                </a:xfrm>
                <a:prstGeom prst="rect">
                  <a:avLst/>
                </a:prstGeom>
                <a:grpFill/>
                <a:ln w="9525" cap="flat" cmpd="sng" algn="ctr">
                  <a:solidFill>
                    <a:srgbClr val="D2D2D2"/>
                  </a:solidFill>
                  <a:prstDash val="solid"/>
                  <a:headEnd type="none" w="med" len="med"/>
                  <a:tailEnd type="none" w="med" len="med"/>
                </a:ln>
                <a:effectLst/>
              </p:spPr>
              <p:txBody>
                <a:bodyPr rot="0" spcFirstLastPara="0" vert="horz" wrap="square" lIns="179260" tIns="143408" rIns="179260" bIns="14340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lvl="0" algn="ctr" defTabSz="913926" fontAlgn="auto">
                    <a:lnSpc>
                      <a:spcPct val="90000"/>
                    </a:lnSpc>
                    <a:spcBef>
                      <a:spcPts val="0"/>
                    </a:spcBef>
                    <a:spcAft>
                      <a:spcPts val="0"/>
                    </a:spcAft>
                    <a:defRPr/>
                  </a:pPr>
                  <a:endParaRPr lang="en-US" sz="1600" b="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5" name="Rectangle 44">
                  <a:extLst>
                    <a:ext uri="{FF2B5EF4-FFF2-40B4-BE49-F238E27FC236}">
                      <a16:creationId xmlns:a16="http://schemas.microsoft.com/office/drawing/2014/main" id="{DEEBF8D8-B1DD-4619-8D29-7C8281F49EDC}"/>
                    </a:ext>
                  </a:extLst>
                </p:cNvPr>
                <p:cNvSpPr/>
                <p:nvPr/>
              </p:nvSpPr>
              <p:spPr bwMode="auto">
                <a:xfrm>
                  <a:off x="1860413" y="1439862"/>
                  <a:ext cx="152400" cy="152400"/>
                </a:xfrm>
                <a:prstGeom prst="rect">
                  <a:avLst/>
                </a:prstGeom>
                <a:grpFill/>
                <a:ln w="9525" cap="flat" cmpd="sng" algn="ctr">
                  <a:solidFill>
                    <a:srgbClr val="D2D2D2"/>
                  </a:solidFill>
                  <a:prstDash val="solid"/>
                  <a:headEnd type="none" w="med" len="med"/>
                  <a:tailEnd type="none" w="med" len="med"/>
                </a:ln>
                <a:effectLst/>
              </p:spPr>
              <p:txBody>
                <a:bodyPr rot="0" spcFirstLastPara="0" vert="horz" wrap="square" lIns="179260" tIns="143408" rIns="179260" bIns="14340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lvl="0" algn="ctr" defTabSz="913926" fontAlgn="auto">
                    <a:lnSpc>
                      <a:spcPct val="90000"/>
                    </a:lnSpc>
                    <a:spcBef>
                      <a:spcPts val="0"/>
                    </a:spcBef>
                    <a:spcAft>
                      <a:spcPts val="0"/>
                    </a:spcAft>
                    <a:defRPr/>
                  </a:pPr>
                  <a:endParaRPr lang="en-US" sz="1600" b="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6" name="Rectangle 45">
                  <a:extLst>
                    <a:ext uri="{FF2B5EF4-FFF2-40B4-BE49-F238E27FC236}">
                      <a16:creationId xmlns:a16="http://schemas.microsoft.com/office/drawing/2014/main" id="{9E3E31A3-1FF3-467B-B805-8A31B801DE93}"/>
                    </a:ext>
                  </a:extLst>
                </p:cNvPr>
                <p:cNvSpPr/>
                <p:nvPr/>
              </p:nvSpPr>
              <p:spPr bwMode="auto">
                <a:xfrm>
                  <a:off x="2039585" y="1439862"/>
                  <a:ext cx="152400" cy="152400"/>
                </a:xfrm>
                <a:prstGeom prst="rect">
                  <a:avLst/>
                </a:prstGeom>
                <a:grpFill/>
                <a:ln w="9525" cap="flat" cmpd="sng" algn="ctr">
                  <a:solidFill>
                    <a:srgbClr val="D2D2D2"/>
                  </a:solidFill>
                  <a:prstDash val="solid"/>
                  <a:headEnd type="none" w="med" len="med"/>
                  <a:tailEnd type="none" w="med" len="med"/>
                </a:ln>
                <a:effectLst/>
              </p:spPr>
              <p:txBody>
                <a:bodyPr rot="0" spcFirstLastPara="0" vert="horz" wrap="square" lIns="179260" tIns="143408" rIns="179260" bIns="14340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lvl="0" algn="ctr" defTabSz="913926" fontAlgn="auto">
                    <a:lnSpc>
                      <a:spcPct val="90000"/>
                    </a:lnSpc>
                    <a:spcBef>
                      <a:spcPts val="0"/>
                    </a:spcBef>
                    <a:spcAft>
                      <a:spcPts val="0"/>
                    </a:spcAft>
                    <a:defRPr/>
                  </a:pPr>
                  <a:endParaRPr lang="en-US" sz="1600" b="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15" name="Group 14">
                <a:extLst>
                  <a:ext uri="{FF2B5EF4-FFF2-40B4-BE49-F238E27FC236}">
                    <a16:creationId xmlns:a16="http://schemas.microsoft.com/office/drawing/2014/main" id="{342D4116-8E65-444E-8D87-CE8C92FDE23A}"/>
                  </a:ext>
                </a:extLst>
              </p:cNvPr>
              <p:cNvGrpSpPr/>
              <p:nvPr/>
            </p:nvGrpSpPr>
            <p:grpSpPr>
              <a:xfrm>
                <a:off x="427109" y="2776790"/>
                <a:ext cx="1764948" cy="152400"/>
                <a:chOff x="427037" y="1439862"/>
                <a:chExt cx="1764948" cy="152400"/>
              </a:xfrm>
              <a:grpFill/>
            </p:grpSpPr>
            <p:sp>
              <p:nvSpPr>
                <p:cNvPr id="27" name="Rectangle 26">
                  <a:extLst>
                    <a:ext uri="{FF2B5EF4-FFF2-40B4-BE49-F238E27FC236}">
                      <a16:creationId xmlns:a16="http://schemas.microsoft.com/office/drawing/2014/main" id="{DDCF0157-2E66-40AE-BB23-29CEFB067B82}"/>
                    </a:ext>
                  </a:extLst>
                </p:cNvPr>
                <p:cNvSpPr/>
                <p:nvPr/>
              </p:nvSpPr>
              <p:spPr bwMode="auto">
                <a:xfrm>
                  <a:off x="427037" y="1439862"/>
                  <a:ext cx="152400" cy="152400"/>
                </a:xfrm>
                <a:prstGeom prst="rect">
                  <a:avLst/>
                </a:prstGeom>
                <a:grpFill/>
                <a:ln w="9525" cap="flat" cmpd="sng" algn="ctr">
                  <a:solidFill>
                    <a:srgbClr val="D2D2D2"/>
                  </a:solidFill>
                  <a:prstDash val="solid"/>
                  <a:headEnd type="none" w="med" len="med"/>
                  <a:tailEnd type="none" w="med" len="med"/>
                </a:ln>
                <a:effectLst/>
              </p:spPr>
              <p:txBody>
                <a:bodyPr rot="0" spcFirstLastPara="0" vert="horz" wrap="square" lIns="179260" tIns="143408" rIns="179260" bIns="14340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lvl="0" algn="ctr" defTabSz="913926" fontAlgn="auto">
                    <a:lnSpc>
                      <a:spcPct val="90000"/>
                    </a:lnSpc>
                    <a:spcBef>
                      <a:spcPts val="0"/>
                    </a:spcBef>
                    <a:spcAft>
                      <a:spcPts val="0"/>
                    </a:spcAft>
                    <a:defRPr/>
                  </a:pPr>
                  <a:endParaRPr lang="en-US" sz="1600" b="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 name="Rectangle 27">
                  <a:extLst>
                    <a:ext uri="{FF2B5EF4-FFF2-40B4-BE49-F238E27FC236}">
                      <a16:creationId xmlns:a16="http://schemas.microsoft.com/office/drawing/2014/main" id="{7DFBA37D-F445-4509-88A4-10E7276274B6}"/>
                    </a:ext>
                  </a:extLst>
                </p:cNvPr>
                <p:cNvSpPr/>
                <p:nvPr/>
              </p:nvSpPr>
              <p:spPr bwMode="auto">
                <a:xfrm>
                  <a:off x="606209" y="1439862"/>
                  <a:ext cx="152400" cy="152400"/>
                </a:xfrm>
                <a:prstGeom prst="rect">
                  <a:avLst/>
                </a:prstGeom>
                <a:grpFill/>
                <a:ln w="9525" cap="flat" cmpd="sng" algn="ctr">
                  <a:solidFill>
                    <a:srgbClr val="D2D2D2"/>
                  </a:solidFill>
                  <a:prstDash val="solid"/>
                  <a:headEnd type="none" w="med" len="med"/>
                  <a:tailEnd type="none" w="med" len="med"/>
                </a:ln>
                <a:effectLst/>
              </p:spPr>
              <p:txBody>
                <a:bodyPr rot="0" spcFirstLastPara="0" vert="horz" wrap="square" lIns="179260" tIns="143408" rIns="179260" bIns="14340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lvl="0" algn="ctr" defTabSz="913926" fontAlgn="auto">
                    <a:lnSpc>
                      <a:spcPct val="90000"/>
                    </a:lnSpc>
                    <a:spcBef>
                      <a:spcPts val="0"/>
                    </a:spcBef>
                    <a:spcAft>
                      <a:spcPts val="0"/>
                    </a:spcAft>
                    <a:defRPr/>
                  </a:pPr>
                  <a:endParaRPr lang="en-US" sz="1600" b="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9" name="Rectangle 28">
                  <a:extLst>
                    <a:ext uri="{FF2B5EF4-FFF2-40B4-BE49-F238E27FC236}">
                      <a16:creationId xmlns:a16="http://schemas.microsoft.com/office/drawing/2014/main" id="{8771E691-48C8-4B53-AD17-A749244DB1CB}"/>
                    </a:ext>
                  </a:extLst>
                </p:cNvPr>
                <p:cNvSpPr/>
                <p:nvPr/>
              </p:nvSpPr>
              <p:spPr bwMode="auto">
                <a:xfrm>
                  <a:off x="785381" y="1439862"/>
                  <a:ext cx="152400" cy="152400"/>
                </a:xfrm>
                <a:prstGeom prst="rect">
                  <a:avLst/>
                </a:prstGeom>
                <a:grpFill/>
                <a:ln w="9525" cap="flat" cmpd="sng" algn="ctr">
                  <a:solidFill>
                    <a:srgbClr val="D2D2D2"/>
                  </a:solidFill>
                  <a:prstDash val="solid"/>
                  <a:headEnd type="none" w="med" len="med"/>
                  <a:tailEnd type="none" w="med" len="med"/>
                </a:ln>
                <a:effectLst/>
              </p:spPr>
              <p:txBody>
                <a:bodyPr rot="0" spcFirstLastPara="0" vert="horz" wrap="square" lIns="179260" tIns="143408" rIns="179260" bIns="14340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lvl="0" algn="ctr" defTabSz="913926" fontAlgn="auto">
                    <a:lnSpc>
                      <a:spcPct val="90000"/>
                    </a:lnSpc>
                    <a:spcBef>
                      <a:spcPts val="0"/>
                    </a:spcBef>
                    <a:spcAft>
                      <a:spcPts val="0"/>
                    </a:spcAft>
                    <a:defRPr/>
                  </a:pPr>
                  <a:endParaRPr lang="en-US" sz="1600" b="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 name="Rectangle 29">
                  <a:extLst>
                    <a:ext uri="{FF2B5EF4-FFF2-40B4-BE49-F238E27FC236}">
                      <a16:creationId xmlns:a16="http://schemas.microsoft.com/office/drawing/2014/main" id="{427FE4F7-925D-4C1A-945F-BDC2AF3ECC0E}"/>
                    </a:ext>
                  </a:extLst>
                </p:cNvPr>
                <p:cNvSpPr/>
                <p:nvPr/>
              </p:nvSpPr>
              <p:spPr bwMode="auto">
                <a:xfrm>
                  <a:off x="964553" y="1439862"/>
                  <a:ext cx="152400" cy="152400"/>
                </a:xfrm>
                <a:prstGeom prst="rect">
                  <a:avLst/>
                </a:prstGeom>
                <a:grpFill/>
                <a:ln w="9525" cap="flat" cmpd="sng" algn="ctr">
                  <a:solidFill>
                    <a:srgbClr val="D2D2D2"/>
                  </a:solidFill>
                  <a:prstDash val="solid"/>
                  <a:headEnd type="none" w="med" len="med"/>
                  <a:tailEnd type="none" w="med" len="med"/>
                </a:ln>
                <a:effectLst/>
              </p:spPr>
              <p:txBody>
                <a:bodyPr rot="0" spcFirstLastPara="0" vert="horz" wrap="square" lIns="179260" tIns="143408" rIns="179260" bIns="14340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lvl="0" algn="ctr" defTabSz="913926" fontAlgn="auto">
                    <a:lnSpc>
                      <a:spcPct val="90000"/>
                    </a:lnSpc>
                    <a:spcBef>
                      <a:spcPts val="0"/>
                    </a:spcBef>
                    <a:spcAft>
                      <a:spcPts val="0"/>
                    </a:spcAft>
                    <a:defRPr/>
                  </a:pPr>
                  <a:endParaRPr lang="en-US" sz="1600" b="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1" name="Rectangle 30">
                  <a:extLst>
                    <a:ext uri="{FF2B5EF4-FFF2-40B4-BE49-F238E27FC236}">
                      <a16:creationId xmlns:a16="http://schemas.microsoft.com/office/drawing/2014/main" id="{0BBDAD73-4ECD-4DD4-BAAB-D098A8619BA3}"/>
                    </a:ext>
                  </a:extLst>
                </p:cNvPr>
                <p:cNvSpPr/>
                <p:nvPr/>
              </p:nvSpPr>
              <p:spPr bwMode="auto">
                <a:xfrm>
                  <a:off x="1143725" y="1439862"/>
                  <a:ext cx="152400" cy="152400"/>
                </a:xfrm>
                <a:prstGeom prst="rect">
                  <a:avLst/>
                </a:prstGeom>
                <a:grpFill/>
                <a:ln w="9525" cap="flat" cmpd="sng" algn="ctr">
                  <a:solidFill>
                    <a:srgbClr val="D2D2D2"/>
                  </a:solidFill>
                  <a:prstDash val="solid"/>
                  <a:headEnd type="none" w="med" len="med"/>
                  <a:tailEnd type="none" w="med" len="med"/>
                </a:ln>
                <a:effectLst/>
              </p:spPr>
              <p:txBody>
                <a:bodyPr rot="0" spcFirstLastPara="0" vert="horz" wrap="square" lIns="179260" tIns="143408" rIns="179260" bIns="14340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lvl="0" algn="ctr" defTabSz="913926" fontAlgn="auto">
                    <a:lnSpc>
                      <a:spcPct val="90000"/>
                    </a:lnSpc>
                    <a:spcBef>
                      <a:spcPts val="0"/>
                    </a:spcBef>
                    <a:spcAft>
                      <a:spcPts val="0"/>
                    </a:spcAft>
                    <a:defRPr/>
                  </a:pPr>
                  <a:endParaRPr lang="en-US" sz="1600" b="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2" name="Rectangle 31">
                  <a:extLst>
                    <a:ext uri="{FF2B5EF4-FFF2-40B4-BE49-F238E27FC236}">
                      <a16:creationId xmlns:a16="http://schemas.microsoft.com/office/drawing/2014/main" id="{9992250B-92D9-41A8-A74C-A5FE4C5D660D}"/>
                    </a:ext>
                  </a:extLst>
                </p:cNvPr>
                <p:cNvSpPr/>
                <p:nvPr/>
              </p:nvSpPr>
              <p:spPr bwMode="auto">
                <a:xfrm>
                  <a:off x="1322897" y="1439862"/>
                  <a:ext cx="152400" cy="152400"/>
                </a:xfrm>
                <a:prstGeom prst="rect">
                  <a:avLst/>
                </a:prstGeom>
                <a:grpFill/>
                <a:ln w="9525" cap="flat" cmpd="sng" algn="ctr">
                  <a:solidFill>
                    <a:srgbClr val="D2D2D2"/>
                  </a:solidFill>
                  <a:prstDash val="solid"/>
                  <a:headEnd type="none" w="med" len="med"/>
                  <a:tailEnd type="none" w="med" len="med"/>
                </a:ln>
                <a:effectLst/>
              </p:spPr>
              <p:txBody>
                <a:bodyPr rot="0" spcFirstLastPara="0" vert="horz" wrap="square" lIns="179260" tIns="143408" rIns="179260" bIns="14340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lvl="0" algn="ctr" defTabSz="913926" fontAlgn="auto">
                    <a:lnSpc>
                      <a:spcPct val="90000"/>
                    </a:lnSpc>
                    <a:spcBef>
                      <a:spcPts val="0"/>
                    </a:spcBef>
                    <a:spcAft>
                      <a:spcPts val="0"/>
                    </a:spcAft>
                    <a:defRPr/>
                  </a:pPr>
                  <a:endParaRPr lang="en-US" sz="1600" b="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 name="Rectangle 32">
                  <a:extLst>
                    <a:ext uri="{FF2B5EF4-FFF2-40B4-BE49-F238E27FC236}">
                      <a16:creationId xmlns:a16="http://schemas.microsoft.com/office/drawing/2014/main" id="{9ED79DD5-7151-4DA7-8630-4CF99A66CE36}"/>
                    </a:ext>
                  </a:extLst>
                </p:cNvPr>
                <p:cNvSpPr/>
                <p:nvPr/>
              </p:nvSpPr>
              <p:spPr bwMode="auto">
                <a:xfrm>
                  <a:off x="1502069" y="1439862"/>
                  <a:ext cx="152400" cy="152400"/>
                </a:xfrm>
                <a:prstGeom prst="rect">
                  <a:avLst/>
                </a:prstGeom>
                <a:grpFill/>
                <a:ln w="9525" cap="flat" cmpd="sng" algn="ctr">
                  <a:solidFill>
                    <a:srgbClr val="D2D2D2"/>
                  </a:solidFill>
                  <a:prstDash val="solid"/>
                  <a:headEnd type="none" w="med" len="med"/>
                  <a:tailEnd type="none" w="med" len="med"/>
                </a:ln>
                <a:effectLst/>
              </p:spPr>
              <p:txBody>
                <a:bodyPr rot="0" spcFirstLastPara="0" vert="horz" wrap="square" lIns="179260" tIns="143408" rIns="179260" bIns="14340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lvl="0" algn="ctr" defTabSz="913926" fontAlgn="auto">
                    <a:lnSpc>
                      <a:spcPct val="90000"/>
                    </a:lnSpc>
                    <a:spcBef>
                      <a:spcPts val="0"/>
                    </a:spcBef>
                    <a:spcAft>
                      <a:spcPts val="0"/>
                    </a:spcAft>
                    <a:defRPr/>
                  </a:pPr>
                  <a:endParaRPr lang="en-US" sz="1600" b="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4" name="Rectangle 33">
                  <a:extLst>
                    <a:ext uri="{FF2B5EF4-FFF2-40B4-BE49-F238E27FC236}">
                      <a16:creationId xmlns:a16="http://schemas.microsoft.com/office/drawing/2014/main" id="{B0C462FF-5BC8-495A-8A7F-9B371F96C0D6}"/>
                    </a:ext>
                  </a:extLst>
                </p:cNvPr>
                <p:cNvSpPr/>
                <p:nvPr/>
              </p:nvSpPr>
              <p:spPr bwMode="auto">
                <a:xfrm>
                  <a:off x="1681241" y="1439862"/>
                  <a:ext cx="152400" cy="152400"/>
                </a:xfrm>
                <a:prstGeom prst="rect">
                  <a:avLst/>
                </a:prstGeom>
                <a:grpFill/>
                <a:ln w="9525" cap="flat" cmpd="sng" algn="ctr">
                  <a:solidFill>
                    <a:srgbClr val="D2D2D2"/>
                  </a:solidFill>
                  <a:prstDash val="solid"/>
                  <a:headEnd type="none" w="med" len="med"/>
                  <a:tailEnd type="none" w="med" len="med"/>
                </a:ln>
                <a:effectLst/>
              </p:spPr>
              <p:txBody>
                <a:bodyPr rot="0" spcFirstLastPara="0" vert="horz" wrap="square" lIns="179260" tIns="143408" rIns="179260" bIns="14340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lvl="0" algn="ctr" defTabSz="913926" fontAlgn="auto">
                    <a:lnSpc>
                      <a:spcPct val="90000"/>
                    </a:lnSpc>
                    <a:spcBef>
                      <a:spcPts val="0"/>
                    </a:spcBef>
                    <a:spcAft>
                      <a:spcPts val="0"/>
                    </a:spcAft>
                    <a:defRPr/>
                  </a:pPr>
                  <a:endParaRPr lang="en-US" sz="1600" b="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5" name="Rectangle 34">
                  <a:extLst>
                    <a:ext uri="{FF2B5EF4-FFF2-40B4-BE49-F238E27FC236}">
                      <a16:creationId xmlns:a16="http://schemas.microsoft.com/office/drawing/2014/main" id="{6D220064-BD23-43C0-B823-87512DB49328}"/>
                    </a:ext>
                  </a:extLst>
                </p:cNvPr>
                <p:cNvSpPr/>
                <p:nvPr/>
              </p:nvSpPr>
              <p:spPr bwMode="auto">
                <a:xfrm>
                  <a:off x="1860413" y="1439862"/>
                  <a:ext cx="152400" cy="152400"/>
                </a:xfrm>
                <a:prstGeom prst="rect">
                  <a:avLst/>
                </a:prstGeom>
                <a:grpFill/>
                <a:ln w="9525" cap="flat" cmpd="sng" algn="ctr">
                  <a:solidFill>
                    <a:srgbClr val="D2D2D2"/>
                  </a:solidFill>
                  <a:prstDash val="solid"/>
                  <a:headEnd type="none" w="med" len="med"/>
                  <a:tailEnd type="none" w="med" len="med"/>
                </a:ln>
                <a:effectLst/>
              </p:spPr>
              <p:txBody>
                <a:bodyPr rot="0" spcFirstLastPara="0" vert="horz" wrap="square" lIns="179260" tIns="143408" rIns="179260" bIns="14340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lvl="0" algn="ctr" defTabSz="913926" fontAlgn="auto">
                    <a:lnSpc>
                      <a:spcPct val="90000"/>
                    </a:lnSpc>
                    <a:spcBef>
                      <a:spcPts val="0"/>
                    </a:spcBef>
                    <a:spcAft>
                      <a:spcPts val="0"/>
                    </a:spcAft>
                    <a:defRPr/>
                  </a:pPr>
                  <a:endParaRPr lang="en-US" sz="1600" b="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6" name="Rectangle 35">
                  <a:extLst>
                    <a:ext uri="{FF2B5EF4-FFF2-40B4-BE49-F238E27FC236}">
                      <a16:creationId xmlns:a16="http://schemas.microsoft.com/office/drawing/2014/main" id="{505A1011-F308-4585-B0E7-5C7130618A6C}"/>
                    </a:ext>
                  </a:extLst>
                </p:cNvPr>
                <p:cNvSpPr/>
                <p:nvPr/>
              </p:nvSpPr>
              <p:spPr bwMode="auto">
                <a:xfrm>
                  <a:off x="2039585" y="1439862"/>
                  <a:ext cx="152400" cy="152400"/>
                </a:xfrm>
                <a:prstGeom prst="rect">
                  <a:avLst/>
                </a:prstGeom>
                <a:grpFill/>
                <a:ln w="9525" cap="flat" cmpd="sng" algn="ctr">
                  <a:solidFill>
                    <a:srgbClr val="D2D2D2"/>
                  </a:solidFill>
                  <a:prstDash val="solid"/>
                  <a:headEnd type="none" w="med" len="med"/>
                  <a:tailEnd type="none" w="med" len="med"/>
                </a:ln>
                <a:effectLst/>
              </p:spPr>
              <p:txBody>
                <a:bodyPr rot="0" spcFirstLastPara="0" vert="horz" wrap="square" lIns="179260" tIns="143408" rIns="179260" bIns="14340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lvl="0" algn="ctr" defTabSz="913926" fontAlgn="auto">
                    <a:lnSpc>
                      <a:spcPct val="90000"/>
                    </a:lnSpc>
                    <a:spcBef>
                      <a:spcPts val="0"/>
                    </a:spcBef>
                    <a:spcAft>
                      <a:spcPts val="0"/>
                    </a:spcAft>
                    <a:defRPr/>
                  </a:pPr>
                  <a:endParaRPr lang="en-US" sz="1600" b="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16" name="Group 15">
                <a:extLst>
                  <a:ext uri="{FF2B5EF4-FFF2-40B4-BE49-F238E27FC236}">
                    <a16:creationId xmlns:a16="http://schemas.microsoft.com/office/drawing/2014/main" id="{F27116CD-7B6A-47F6-AC37-16448E4F8781}"/>
                  </a:ext>
                </a:extLst>
              </p:cNvPr>
              <p:cNvGrpSpPr/>
              <p:nvPr/>
            </p:nvGrpSpPr>
            <p:grpSpPr>
              <a:xfrm>
                <a:off x="427118" y="2943906"/>
                <a:ext cx="1764948" cy="152400"/>
                <a:chOff x="427037" y="1439862"/>
                <a:chExt cx="1764948" cy="152400"/>
              </a:xfrm>
              <a:grpFill/>
            </p:grpSpPr>
            <p:sp>
              <p:nvSpPr>
                <p:cNvPr id="17" name="Rectangle 16">
                  <a:extLst>
                    <a:ext uri="{FF2B5EF4-FFF2-40B4-BE49-F238E27FC236}">
                      <a16:creationId xmlns:a16="http://schemas.microsoft.com/office/drawing/2014/main" id="{5B5E1E81-ADB9-47AD-A9DB-9007D4D81DF1}"/>
                    </a:ext>
                  </a:extLst>
                </p:cNvPr>
                <p:cNvSpPr/>
                <p:nvPr/>
              </p:nvSpPr>
              <p:spPr bwMode="auto">
                <a:xfrm>
                  <a:off x="427037" y="1439862"/>
                  <a:ext cx="152400" cy="152400"/>
                </a:xfrm>
                <a:prstGeom prst="rect">
                  <a:avLst/>
                </a:prstGeom>
                <a:grpFill/>
                <a:ln w="9525" cap="flat" cmpd="sng" algn="ctr">
                  <a:solidFill>
                    <a:srgbClr val="D2D2D2"/>
                  </a:solidFill>
                  <a:prstDash val="solid"/>
                  <a:headEnd type="none" w="med" len="med"/>
                  <a:tailEnd type="none" w="med" len="med"/>
                </a:ln>
                <a:effectLst/>
              </p:spPr>
              <p:txBody>
                <a:bodyPr rot="0" spcFirstLastPara="0" vert="horz" wrap="square" lIns="179260" tIns="143408" rIns="179260" bIns="14340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lvl="0" algn="ctr" defTabSz="913926" fontAlgn="auto">
                    <a:lnSpc>
                      <a:spcPct val="90000"/>
                    </a:lnSpc>
                    <a:spcBef>
                      <a:spcPts val="0"/>
                    </a:spcBef>
                    <a:spcAft>
                      <a:spcPts val="0"/>
                    </a:spcAft>
                    <a:defRPr/>
                  </a:pPr>
                  <a:endParaRPr lang="en-US" sz="1600" b="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 name="Rectangle 17">
                  <a:extLst>
                    <a:ext uri="{FF2B5EF4-FFF2-40B4-BE49-F238E27FC236}">
                      <a16:creationId xmlns:a16="http://schemas.microsoft.com/office/drawing/2014/main" id="{EE55373E-8039-4445-AE57-DEBB0F7AE77B}"/>
                    </a:ext>
                  </a:extLst>
                </p:cNvPr>
                <p:cNvSpPr/>
                <p:nvPr/>
              </p:nvSpPr>
              <p:spPr bwMode="auto">
                <a:xfrm>
                  <a:off x="606209" y="1439862"/>
                  <a:ext cx="152400" cy="152400"/>
                </a:xfrm>
                <a:prstGeom prst="rect">
                  <a:avLst/>
                </a:prstGeom>
                <a:grpFill/>
                <a:ln w="9525" cap="flat" cmpd="sng" algn="ctr">
                  <a:solidFill>
                    <a:srgbClr val="D2D2D2"/>
                  </a:solidFill>
                  <a:prstDash val="solid"/>
                  <a:headEnd type="none" w="med" len="med"/>
                  <a:tailEnd type="none" w="med" len="med"/>
                </a:ln>
                <a:effectLst/>
              </p:spPr>
              <p:txBody>
                <a:bodyPr rot="0" spcFirstLastPara="0" vert="horz" wrap="square" lIns="179260" tIns="143408" rIns="179260" bIns="14340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lvl="0" algn="ctr" defTabSz="913926" fontAlgn="auto">
                    <a:lnSpc>
                      <a:spcPct val="90000"/>
                    </a:lnSpc>
                    <a:spcBef>
                      <a:spcPts val="0"/>
                    </a:spcBef>
                    <a:spcAft>
                      <a:spcPts val="0"/>
                    </a:spcAft>
                    <a:defRPr/>
                  </a:pPr>
                  <a:endParaRPr lang="en-US" sz="1600" b="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 name="Rectangle 18">
                  <a:extLst>
                    <a:ext uri="{FF2B5EF4-FFF2-40B4-BE49-F238E27FC236}">
                      <a16:creationId xmlns:a16="http://schemas.microsoft.com/office/drawing/2014/main" id="{671B19FB-7F1A-4825-BF44-F288308DFA59}"/>
                    </a:ext>
                  </a:extLst>
                </p:cNvPr>
                <p:cNvSpPr/>
                <p:nvPr/>
              </p:nvSpPr>
              <p:spPr bwMode="auto">
                <a:xfrm>
                  <a:off x="785381" y="1439862"/>
                  <a:ext cx="152400" cy="152400"/>
                </a:xfrm>
                <a:prstGeom prst="rect">
                  <a:avLst/>
                </a:prstGeom>
                <a:grpFill/>
                <a:ln w="9525" cap="flat" cmpd="sng" algn="ctr">
                  <a:solidFill>
                    <a:srgbClr val="D2D2D2"/>
                  </a:solidFill>
                  <a:prstDash val="solid"/>
                  <a:headEnd type="none" w="med" len="med"/>
                  <a:tailEnd type="none" w="med" len="med"/>
                </a:ln>
                <a:effectLst/>
              </p:spPr>
              <p:txBody>
                <a:bodyPr rot="0" spcFirstLastPara="0" vert="horz" wrap="square" lIns="179260" tIns="143408" rIns="179260" bIns="14340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lvl="0" algn="ctr" defTabSz="913926" fontAlgn="auto">
                    <a:lnSpc>
                      <a:spcPct val="90000"/>
                    </a:lnSpc>
                    <a:spcBef>
                      <a:spcPts val="0"/>
                    </a:spcBef>
                    <a:spcAft>
                      <a:spcPts val="0"/>
                    </a:spcAft>
                    <a:defRPr/>
                  </a:pPr>
                  <a:endParaRPr lang="en-US" sz="1600" b="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 name="Rectangle 19">
                  <a:extLst>
                    <a:ext uri="{FF2B5EF4-FFF2-40B4-BE49-F238E27FC236}">
                      <a16:creationId xmlns:a16="http://schemas.microsoft.com/office/drawing/2014/main" id="{237F1C00-1065-4D74-8C5A-F80DBA1BE33D}"/>
                    </a:ext>
                  </a:extLst>
                </p:cNvPr>
                <p:cNvSpPr/>
                <p:nvPr/>
              </p:nvSpPr>
              <p:spPr bwMode="auto">
                <a:xfrm>
                  <a:off x="964553" y="1439862"/>
                  <a:ext cx="152400" cy="152400"/>
                </a:xfrm>
                <a:prstGeom prst="rect">
                  <a:avLst/>
                </a:prstGeom>
                <a:grpFill/>
                <a:ln w="9525" cap="flat" cmpd="sng" algn="ctr">
                  <a:solidFill>
                    <a:srgbClr val="D2D2D2"/>
                  </a:solidFill>
                  <a:prstDash val="solid"/>
                  <a:headEnd type="none" w="med" len="med"/>
                  <a:tailEnd type="none" w="med" len="med"/>
                </a:ln>
                <a:effectLst/>
              </p:spPr>
              <p:txBody>
                <a:bodyPr rot="0" spcFirstLastPara="0" vert="horz" wrap="square" lIns="179260" tIns="143408" rIns="179260" bIns="14340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lvl="0" algn="ctr" defTabSz="913926" fontAlgn="auto">
                    <a:lnSpc>
                      <a:spcPct val="90000"/>
                    </a:lnSpc>
                    <a:spcBef>
                      <a:spcPts val="0"/>
                    </a:spcBef>
                    <a:spcAft>
                      <a:spcPts val="0"/>
                    </a:spcAft>
                    <a:defRPr/>
                  </a:pPr>
                  <a:endParaRPr lang="en-US" sz="1600" b="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1" name="Rectangle 20">
                  <a:extLst>
                    <a:ext uri="{FF2B5EF4-FFF2-40B4-BE49-F238E27FC236}">
                      <a16:creationId xmlns:a16="http://schemas.microsoft.com/office/drawing/2014/main" id="{3A386CF9-435D-42E5-98CF-BFA2134CA711}"/>
                    </a:ext>
                  </a:extLst>
                </p:cNvPr>
                <p:cNvSpPr/>
                <p:nvPr/>
              </p:nvSpPr>
              <p:spPr bwMode="auto">
                <a:xfrm>
                  <a:off x="1143725" y="1439862"/>
                  <a:ext cx="152400" cy="152400"/>
                </a:xfrm>
                <a:prstGeom prst="rect">
                  <a:avLst/>
                </a:prstGeom>
                <a:grpFill/>
                <a:ln w="9525" cap="flat" cmpd="sng" algn="ctr">
                  <a:solidFill>
                    <a:srgbClr val="D2D2D2"/>
                  </a:solidFill>
                  <a:prstDash val="solid"/>
                  <a:headEnd type="none" w="med" len="med"/>
                  <a:tailEnd type="none" w="med" len="med"/>
                </a:ln>
                <a:effectLst/>
              </p:spPr>
              <p:txBody>
                <a:bodyPr rot="0" spcFirstLastPara="0" vert="horz" wrap="square" lIns="179260" tIns="143408" rIns="179260" bIns="14340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lvl="0" algn="ctr" defTabSz="913926" fontAlgn="auto">
                    <a:lnSpc>
                      <a:spcPct val="90000"/>
                    </a:lnSpc>
                    <a:spcBef>
                      <a:spcPts val="0"/>
                    </a:spcBef>
                    <a:spcAft>
                      <a:spcPts val="0"/>
                    </a:spcAft>
                    <a:defRPr/>
                  </a:pPr>
                  <a:endParaRPr lang="en-US" sz="1600" b="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2" name="Rectangle 21">
                  <a:extLst>
                    <a:ext uri="{FF2B5EF4-FFF2-40B4-BE49-F238E27FC236}">
                      <a16:creationId xmlns:a16="http://schemas.microsoft.com/office/drawing/2014/main" id="{EE36CB00-BD58-4B7B-812E-973F4A164551}"/>
                    </a:ext>
                  </a:extLst>
                </p:cNvPr>
                <p:cNvSpPr/>
                <p:nvPr/>
              </p:nvSpPr>
              <p:spPr bwMode="auto">
                <a:xfrm>
                  <a:off x="1322897" y="1439862"/>
                  <a:ext cx="152400" cy="152400"/>
                </a:xfrm>
                <a:prstGeom prst="rect">
                  <a:avLst/>
                </a:prstGeom>
                <a:grpFill/>
                <a:ln w="9525" cap="flat" cmpd="sng" algn="ctr">
                  <a:solidFill>
                    <a:srgbClr val="D2D2D2"/>
                  </a:solidFill>
                  <a:prstDash val="solid"/>
                  <a:headEnd type="none" w="med" len="med"/>
                  <a:tailEnd type="none" w="med" len="med"/>
                </a:ln>
                <a:effectLst/>
              </p:spPr>
              <p:txBody>
                <a:bodyPr rot="0" spcFirstLastPara="0" vert="horz" wrap="square" lIns="179260" tIns="143408" rIns="179260" bIns="14340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lvl="0" algn="ctr" defTabSz="913926" fontAlgn="auto">
                    <a:lnSpc>
                      <a:spcPct val="90000"/>
                    </a:lnSpc>
                    <a:spcBef>
                      <a:spcPts val="0"/>
                    </a:spcBef>
                    <a:spcAft>
                      <a:spcPts val="0"/>
                    </a:spcAft>
                    <a:defRPr/>
                  </a:pPr>
                  <a:endParaRPr lang="en-US" sz="1600" b="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3" name="Rectangle 22">
                  <a:extLst>
                    <a:ext uri="{FF2B5EF4-FFF2-40B4-BE49-F238E27FC236}">
                      <a16:creationId xmlns:a16="http://schemas.microsoft.com/office/drawing/2014/main" id="{EB5708D8-CF53-4C56-984C-AA474ACA82B7}"/>
                    </a:ext>
                  </a:extLst>
                </p:cNvPr>
                <p:cNvSpPr/>
                <p:nvPr/>
              </p:nvSpPr>
              <p:spPr bwMode="auto">
                <a:xfrm>
                  <a:off x="1502069" y="1439862"/>
                  <a:ext cx="152400" cy="152400"/>
                </a:xfrm>
                <a:prstGeom prst="rect">
                  <a:avLst/>
                </a:prstGeom>
                <a:grpFill/>
                <a:ln w="9525" cap="flat" cmpd="sng" algn="ctr">
                  <a:solidFill>
                    <a:srgbClr val="D2D2D2"/>
                  </a:solidFill>
                  <a:prstDash val="solid"/>
                  <a:headEnd type="none" w="med" len="med"/>
                  <a:tailEnd type="none" w="med" len="med"/>
                </a:ln>
                <a:effectLst/>
              </p:spPr>
              <p:txBody>
                <a:bodyPr rot="0" spcFirstLastPara="0" vert="horz" wrap="square" lIns="179260" tIns="143408" rIns="179260" bIns="14340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lvl="0" algn="ctr" defTabSz="913926" fontAlgn="auto">
                    <a:lnSpc>
                      <a:spcPct val="90000"/>
                    </a:lnSpc>
                    <a:spcBef>
                      <a:spcPts val="0"/>
                    </a:spcBef>
                    <a:spcAft>
                      <a:spcPts val="0"/>
                    </a:spcAft>
                    <a:defRPr/>
                  </a:pPr>
                  <a:endParaRPr lang="en-US" sz="1600" b="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 name="Rectangle 23">
                  <a:extLst>
                    <a:ext uri="{FF2B5EF4-FFF2-40B4-BE49-F238E27FC236}">
                      <a16:creationId xmlns:a16="http://schemas.microsoft.com/office/drawing/2014/main" id="{5560BD1E-2A64-46CA-8FA0-42B1E804F1F2}"/>
                    </a:ext>
                  </a:extLst>
                </p:cNvPr>
                <p:cNvSpPr/>
                <p:nvPr/>
              </p:nvSpPr>
              <p:spPr bwMode="auto">
                <a:xfrm>
                  <a:off x="1681241" y="1439862"/>
                  <a:ext cx="152400" cy="152400"/>
                </a:xfrm>
                <a:prstGeom prst="rect">
                  <a:avLst/>
                </a:prstGeom>
                <a:grpFill/>
                <a:ln w="9525" cap="flat" cmpd="sng" algn="ctr">
                  <a:solidFill>
                    <a:srgbClr val="D2D2D2"/>
                  </a:solidFill>
                  <a:prstDash val="solid"/>
                  <a:headEnd type="none" w="med" len="med"/>
                  <a:tailEnd type="none" w="med" len="med"/>
                </a:ln>
                <a:effectLst/>
              </p:spPr>
              <p:txBody>
                <a:bodyPr rot="0" spcFirstLastPara="0" vert="horz" wrap="square" lIns="179260" tIns="143408" rIns="179260" bIns="14340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lvl="0" algn="ctr" defTabSz="913926" fontAlgn="auto">
                    <a:lnSpc>
                      <a:spcPct val="90000"/>
                    </a:lnSpc>
                    <a:spcBef>
                      <a:spcPts val="0"/>
                    </a:spcBef>
                    <a:spcAft>
                      <a:spcPts val="0"/>
                    </a:spcAft>
                    <a:defRPr/>
                  </a:pPr>
                  <a:endParaRPr lang="en-US" sz="1600" b="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 name="Rectangle 24">
                  <a:extLst>
                    <a:ext uri="{FF2B5EF4-FFF2-40B4-BE49-F238E27FC236}">
                      <a16:creationId xmlns:a16="http://schemas.microsoft.com/office/drawing/2014/main" id="{66745030-3ED5-4A39-87CF-A58AB92AB151}"/>
                    </a:ext>
                  </a:extLst>
                </p:cNvPr>
                <p:cNvSpPr/>
                <p:nvPr/>
              </p:nvSpPr>
              <p:spPr bwMode="auto">
                <a:xfrm>
                  <a:off x="1860413" y="1439862"/>
                  <a:ext cx="152400" cy="152400"/>
                </a:xfrm>
                <a:prstGeom prst="rect">
                  <a:avLst/>
                </a:prstGeom>
                <a:grpFill/>
                <a:ln w="9525" cap="flat" cmpd="sng" algn="ctr">
                  <a:solidFill>
                    <a:srgbClr val="D2D2D2"/>
                  </a:solidFill>
                  <a:prstDash val="solid"/>
                  <a:headEnd type="none" w="med" len="med"/>
                  <a:tailEnd type="none" w="med" len="med"/>
                </a:ln>
                <a:effectLst/>
              </p:spPr>
              <p:txBody>
                <a:bodyPr rot="0" spcFirstLastPara="0" vert="horz" wrap="square" lIns="179260" tIns="143408" rIns="179260" bIns="14340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lvl="0" algn="ctr" defTabSz="913926" fontAlgn="auto">
                    <a:lnSpc>
                      <a:spcPct val="90000"/>
                    </a:lnSpc>
                    <a:spcBef>
                      <a:spcPts val="0"/>
                    </a:spcBef>
                    <a:spcAft>
                      <a:spcPts val="0"/>
                    </a:spcAft>
                    <a:defRPr/>
                  </a:pPr>
                  <a:endParaRPr lang="en-US" sz="1600" b="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 name="Rectangle 25">
                  <a:extLst>
                    <a:ext uri="{FF2B5EF4-FFF2-40B4-BE49-F238E27FC236}">
                      <a16:creationId xmlns:a16="http://schemas.microsoft.com/office/drawing/2014/main" id="{75DEF740-467B-428C-9406-1D2115D05F0D}"/>
                    </a:ext>
                  </a:extLst>
                </p:cNvPr>
                <p:cNvSpPr/>
                <p:nvPr/>
              </p:nvSpPr>
              <p:spPr bwMode="auto">
                <a:xfrm>
                  <a:off x="2039585" y="1439862"/>
                  <a:ext cx="152400" cy="152400"/>
                </a:xfrm>
                <a:prstGeom prst="rect">
                  <a:avLst/>
                </a:prstGeom>
                <a:grpFill/>
                <a:ln w="9525" cap="flat" cmpd="sng" algn="ctr">
                  <a:solidFill>
                    <a:srgbClr val="D2D2D2"/>
                  </a:solidFill>
                  <a:prstDash val="solid"/>
                  <a:headEnd type="none" w="med" len="med"/>
                  <a:tailEnd type="none" w="med" len="med"/>
                </a:ln>
                <a:effectLst/>
              </p:spPr>
              <p:txBody>
                <a:bodyPr rot="0" spcFirstLastPara="0" vert="horz" wrap="square" lIns="179260" tIns="143408" rIns="179260" bIns="14340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lvl="0" algn="ctr" defTabSz="913926" fontAlgn="auto">
                    <a:lnSpc>
                      <a:spcPct val="90000"/>
                    </a:lnSpc>
                    <a:spcBef>
                      <a:spcPts val="0"/>
                    </a:spcBef>
                    <a:spcAft>
                      <a:spcPts val="0"/>
                    </a:spcAft>
                    <a:defRPr/>
                  </a:pPr>
                  <a:endParaRPr lang="en-US" sz="1600" b="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sp>
          <p:nvSpPr>
            <p:cNvPr id="117" name="Rectangle 116">
              <a:extLst>
                <a:ext uri="{FF2B5EF4-FFF2-40B4-BE49-F238E27FC236}">
                  <a16:creationId xmlns:a16="http://schemas.microsoft.com/office/drawing/2014/main" id="{820168DB-6D8F-40A0-82AC-C60211019FB6}"/>
                </a:ext>
              </a:extLst>
            </p:cNvPr>
            <p:cNvSpPr/>
            <p:nvPr/>
          </p:nvSpPr>
          <p:spPr bwMode="auto">
            <a:xfrm>
              <a:off x="3440935" y="4257971"/>
              <a:ext cx="1724060" cy="621244"/>
            </a:xfrm>
            <a:prstGeom prst="rect">
              <a:avLst/>
            </a:prstGeom>
            <a:solidFill>
              <a:srgbClr val="FF8C00"/>
            </a:solidFill>
            <a:ln w="9525" cap="flat" cmpd="sng" algn="ctr">
              <a:noFill/>
              <a:prstDash val="solid"/>
              <a:headEnd type="none" w="med" len="med"/>
              <a:tailEnd type="none" w="med" len="med"/>
            </a:ln>
            <a:effectLst/>
          </p:spPr>
          <p:txBody>
            <a:bodyPr lIns="91427" tIns="91427" rIns="34289" bIns="34289" rtlCol="0" anchor="ctr" anchorCtr="0"/>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lvl="0" algn="r" defTabSz="932227" fontAlgn="auto">
                <a:spcBef>
                  <a:spcPts val="0"/>
                </a:spcBef>
                <a:spcAft>
                  <a:spcPts val="0"/>
                </a:spcAft>
                <a:defRPr/>
              </a:pPr>
              <a:r>
                <a:rPr lang="en-US" sz="1200" b="0" kern="0" dirty="0">
                  <a:gradFill>
                    <a:gsLst>
                      <a:gs pos="0">
                        <a:srgbClr val="FFFFFF"/>
                      </a:gs>
                      <a:gs pos="100000">
                        <a:srgbClr val="FFFFFF"/>
                      </a:gs>
                    </a:gsLst>
                    <a:lin ang="5400000" scaled="0"/>
                  </a:gradFill>
                  <a:latin typeface="Segoe UI"/>
                  <a:ea typeface="Segoe UI" pitchFamily="34" charset="0"/>
                  <a:cs typeface="Segoe UI" pitchFamily="34" charset="0"/>
                </a:rPr>
                <a:t>Partition 2</a:t>
              </a:r>
            </a:p>
          </p:txBody>
        </p:sp>
        <p:sp>
          <p:nvSpPr>
            <p:cNvPr id="118" name="Rectangle 117">
              <a:extLst>
                <a:ext uri="{FF2B5EF4-FFF2-40B4-BE49-F238E27FC236}">
                  <a16:creationId xmlns:a16="http://schemas.microsoft.com/office/drawing/2014/main" id="{6F870401-897C-4EFB-9D34-E22A16B8A4D0}"/>
                </a:ext>
              </a:extLst>
            </p:cNvPr>
            <p:cNvSpPr/>
            <p:nvPr/>
          </p:nvSpPr>
          <p:spPr bwMode="auto">
            <a:xfrm>
              <a:off x="3440935" y="4996854"/>
              <a:ext cx="1724060" cy="621244"/>
            </a:xfrm>
            <a:prstGeom prst="rect">
              <a:avLst/>
            </a:prstGeom>
            <a:solidFill>
              <a:srgbClr val="FF8C00"/>
            </a:solidFill>
            <a:ln w="9525" cap="flat" cmpd="sng" algn="ctr">
              <a:noFill/>
              <a:prstDash val="solid"/>
              <a:headEnd type="none" w="med" len="med"/>
              <a:tailEnd type="none" w="med" len="med"/>
            </a:ln>
            <a:effectLst/>
          </p:spPr>
          <p:txBody>
            <a:bodyPr lIns="91427" tIns="91427" rIns="34289" bIns="34289" rtlCol="0" anchor="ctr" anchorCtr="0"/>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lvl="0" algn="r" defTabSz="932227" fontAlgn="auto">
                <a:spcBef>
                  <a:spcPts val="0"/>
                </a:spcBef>
                <a:spcAft>
                  <a:spcPts val="0"/>
                </a:spcAft>
                <a:defRPr/>
              </a:pPr>
              <a:r>
                <a:rPr lang="en-US" sz="1200" b="0" kern="0" dirty="0">
                  <a:gradFill>
                    <a:gsLst>
                      <a:gs pos="0">
                        <a:srgbClr val="FFFFFF"/>
                      </a:gs>
                      <a:gs pos="100000">
                        <a:srgbClr val="FFFFFF"/>
                      </a:gs>
                    </a:gsLst>
                    <a:lin ang="5400000" scaled="0"/>
                  </a:gradFill>
                  <a:latin typeface="Segoe UI"/>
                  <a:ea typeface="Segoe UI" pitchFamily="34" charset="0"/>
                  <a:cs typeface="Segoe UI" pitchFamily="34" charset="0"/>
                </a:rPr>
                <a:t>Partition 3</a:t>
              </a:r>
            </a:p>
          </p:txBody>
        </p:sp>
        <p:sp>
          <p:nvSpPr>
            <p:cNvPr id="119" name="Rectangle 118">
              <a:extLst>
                <a:ext uri="{FF2B5EF4-FFF2-40B4-BE49-F238E27FC236}">
                  <a16:creationId xmlns:a16="http://schemas.microsoft.com/office/drawing/2014/main" id="{304112D2-D1EC-4E4C-8197-11F4AAAEFD5A}"/>
                </a:ext>
              </a:extLst>
            </p:cNvPr>
            <p:cNvSpPr/>
            <p:nvPr/>
          </p:nvSpPr>
          <p:spPr bwMode="auto">
            <a:xfrm>
              <a:off x="3440935" y="5730230"/>
              <a:ext cx="1724060" cy="621244"/>
            </a:xfrm>
            <a:prstGeom prst="rect">
              <a:avLst/>
            </a:prstGeom>
            <a:solidFill>
              <a:srgbClr val="FF8C00"/>
            </a:solidFill>
            <a:ln w="9525" cap="flat" cmpd="sng" algn="ctr">
              <a:noFill/>
              <a:prstDash val="solid"/>
              <a:headEnd type="none" w="med" len="med"/>
              <a:tailEnd type="none" w="med" len="med"/>
            </a:ln>
            <a:effectLst/>
          </p:spPr>
          <p:txBody>
            <a:bodyPr lIns="91427" tIns="91427" rIns="34289" bIns="34289" rtlCol="0" anchor="ctr" anchorCtr="0"/>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lvl="0" algn="r" defTabSz="932227" fontAlgn="auto">
                <a:spcBef>
                  <a:spcPts val="0"/>
                </a:spcBef>
                <a:spcAft>
                  <a:spcPts val="0"/>
                </a:spcAft>
                <a:defRPr/>
              </a:pPr>
              <a:r>
                <a:rPr lang="en-US" sz="1200" b="0" kern="0" dirty="0">
                  <a:gradFill>
                    <a:gsLst>
                      <a:gs pos="0">
                        <a:srgbClr val="FFFFFF"/>
                      </a:gs>
                      <a:gs pos="100000">
                        <a:srgbClr val="FFFFFF"/>
                      </a:gs>
                    </a:gsLst>
                    <a:lin ang="5400000" scaled="0"/>
                  </a:gradFill>
                  <a:latin typeface="Segoe UI"/>
                  <a:ea typeface="Segoe UI" pitchFamily="34" charset="0"/>
                  <a:cs typeface="Segoe UI" pitchFamily="34" charset="0"/>
                </a:rPr>
                <a:t>Partition 4</a:t>
              </a:r>
            </a:p>
          </p:txBody>
        </p:sp>
        <p:sp>
          <p:nvSpPr>
            <p:cNvPr id="120" name="Right Arrow 133">
              <a:extLst>
                <a:ext uri="{FF2B5EF4-FFF2-40B4-BE49-F238E27FC236}">
                  <a16:creationId xmlns:a16="http://schemas.microsoft.com/office/drawing/2014/main" id="{5C31046E-2BCE-44B4-81A4-2E6BD5C0C0FA}"/>
                </a:ext>
              </a:extLst>
            </p:cNvPr>
            <p:cNvSpPr/>
            <p:nvPr/>
          </p:nvSpPr>
          <p:spPr bwMode="auto">
            <a:xfrm>
              <a:off x="1904018" y="3790698"/>
              <a:ext cx="1080298" cy="1620684"/>
            </a:xfrm>
            <a:prstGeom prst="rightArrow">
              <a:avLst>
                <a:gd name="adj1" fmla="val 75275"/>
                <a:gd name="adj2" fmla="val 50000"/>
              </a:avLst>
            </a:prstGeom>
            <a:solidFill>
              <a:srgbClr val="0078D7"/>
            </a:solidFill>
            <a:ln w="38100" cap="flat" cmpd="sng" algn="ctr">
              <a:solidFill>
                <a:srgbClr val="D2D2D2"/>
              </a:solidFill>
              <a:prstDash val="solid"/>
              <a:headEnd type="none" w="med" len="med"/>
              <a:tailEnd type="none" w="med" len="med"/>
            </a:ln>
            <a:effectLst/>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lvl="0" algn="ctr" defTabSz="932114" fontAlgn="auto">
                <a:lnSpc>
                  <a:spcPct val="90000"/>
                </a:lnSpc>
                <a:spcBef>
                  <a:spcPts val="0"/>
                </a:spcBef>
                <a:spcAft>
                  <a:spcPts val="0"/>
                </a:spcAft>
                <a:defRPr/>
              </a:pPr>
              <a:endParaRPr lang="en-US" sz="1000" b="0" kern="0" dirty="0">
                <a:solidFill>
                  <a:srgbClr val="FFFFFF"/>
                </a:solidFill>
                <a:latin typeface="Segoe UI"/>
                <a:ea typeface="Segoe UI" pitchFamily="34" charset="0"/>
                <a:cs typeface="Segoe UI" pitchFamily="34" charset="0"/>
              </a:endParaRPr>
            </a:p>
            <a:p>
              <a:pPr lvl="0" algn="ctr" defTabSz="932114" fontAlgn="auto">
                <a:lnSpc>
                  <a:spcPct val="90000"/>
                </a:lnSpc>
                <a:spcBef>
                  <a:spcPts val="0"/>
                </a:spcBef>
                <a:spcAft>
                  <a:spcPts val="0"/>
                </a:spcAft>
                <a:defRPr/>
              </a:pPr>
              <a:r>
                <a:rPr lang="en-US" sz="1000" b="0" kern="0" dirty="0">
                  <a:solidFill>
                    <a:srgbClr val="FFFFFF"/>
                  </a:solidFill>
                  <a:latin typeface="Segoe UI"/>
                  <a:ea typeface="Segoe UI" pitchFamily="34" charset="0"/>
                  <a:cs typeface="Segoe UI" pitchFamily="34" charset="0"/>
                </a:rPr>
                <a:t>HTTP</a:t>
              </a:r>
            </a:p>
            <a:p>
              <a:pPr lvl="0" algn="ctr" defTabSz="932114" fontAlgn="auto">
                <a:lnSpc>
                  <a:spcPct val="90000"/>
                </a:lnSpc>
                <a:spcBef>
                  <a:spcPts val="0"/>
                </a:spcBef>
                <a:spcAft>
                  <a:spcPts val="0"/>
                </a:spcAft>
                <a:defRPr/>
              </a:pPr>
              <a:r>
                <a:rPr lang="en-US" sz="1000" b="0" kern="0" dirty="0">
                  <a:solidFill>
                    <a:srgbClr val="FFFFFF"/>
                  </a:solidFill>
                  <a:latin typeface="Segoe UI"/>
                  <a:ea typeface="Segoe UI" pitchFamily="34" charset="0"/>
                  <a:cs typeface="Segoe UI" pitchFamily="34" charset="0"/>
                </a:rPr>
                <a:t>AMQP</a:t>
              </a:r>
            </a:p>
            <a:p>
              <a:pPr lvl="0" algn="ctr" defTabSz="932114" fontAlgn="auto">
                <a:lnSpc>
                  <a:spcPct val="90000"/>
                </a:lnSpc>
                <a:spcBef>
                  <a:spcPts val="0"/>
                </a:spcBef>
                <a:spcAft>
                  <a:spcPts val="0"/>
                </a:spcAft>
                <a:defRPr/>
              </a:pPr>
              <a:endParaRPr lang="en-US" sz="1000" b="0" kern="0" dirty="0">
                <a:solidFill>
                  <a:srgbClr val="FFFFFF"/>
                </a:solidFill>
                <a:latin typeface="Segoe UI"/>
                <a:ea typeface="Segoe UI" pitchFamily="34" charset="0"/>
                <a:cs typeface="Segoe UI" pitchFamily="34" charset="0"/>
              </a:endParaRPr>
            </a:p>
          </p:txBody>
        </p:sp>
        <p:sp>
          <p:nvSpPr>
            <p:cNvPr id="121" name="Rectangle 120">
              <a:extLst>
                <a:ext uri="{FF2B5EF4-FFF2-40B4-BE49-F238E27FC236}">
                  <a16:creationId xmlns:a16="http://schemas.microsoft.com/office/drawing/2014/main" id="{6ACFAD01-3F5D-4500-8853-DC28E11AC7A6}"/>
                </a:ext>
              </a:extLst>
            </p:cNvPr>
            <p:cNvSpPr/>
            <p:nvPr/>
          </p:nvSpPr>
          <p:spPr bwMode="auto">
            <a:xfrm>
              <a:off x="7689001" y="3349125"/>
              <a:ext cx="307868" cy="307868"/>
            </a:xfrm>
            <a:prstGeom prst="rect">
              <a:avLst/>
            </a:prstGeom>
            <a:solidFill>
              <a:srgbClr val="737373"/>
            </a:solidFill>
            <a:ln w="9525" cap="flat" cmpd="sng" algn="ctr">
              <a:noFill/>
              <a:prstDash val="solid"/>
              <a:headEnd type="none" w="med" len="med"/>
              <a:tailEnd type="none" w="med" len="med"/>
            </a:ln>
            <a:effectLst/>
          </p:spPr>
          <p:txBody>
            <a:bodyPr lIns="91427" tIns="91427" rIns="34289" bIns="34289" rtlCol="0" anchor="b" anchorCtr="0"/>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lvl="0" algn="ctr" defTabSz="932227" fontAlgn="auto">
                <a:spcBef>
                  <a:spcPts val="0"/>
                </a:spcBef>
                <a:spcAft>
                  <a:spcPts val="0"/>
                </a:spcAft>
                <a:defRPr/>
              </a:pPr>
              <a:endParaRPr lang="en-US" sz="500" b="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2" name="Rectangle 121">
              <a:extLst>
                <a:ext uri="{FF2B5EF4-FFF2-40B4-BE49-F238E27FC236}">
                  <a16:creationId xmlns:a16="http://schemas.microsoft.com/office/drawing/2014/main" id="{708A8884-59B8-4B4D-A7CF-B3D37E814A9B}"/>
                </a:ext>
              </a:extLst>
            </p:cNvPr>
            <p:cNvSpPr/>
            <p:nvPr/>
          </p:nvSpPr>
          <p:spPr bwMode="auto">
            <a:xfrm>
              <a:off x="7691934" y="3716548"/>
              <a:ext cx="307868" cy="307868"/>
            </a:xfrm>
            <a:prstGeom prst="rect">
              <a:avLst/>
            </a:prstGeom>
            <a:solidFill>
              <a:srgbClr val="737373"/>
            </a:solidFill>
            <a:ln w="9525" cap="flat" cmpd="sng" algn="ctr">
              <a:noFill/>
              <a:prstDash val="solid"/>
              <a:headEnd type="none" w="med" len="med"/>
              <a:tailEnd type="none" w="med" len="med"/>
            </a:ln>
            <a:effectLst/>
          </p:spPr>
          <p:txBody>
            <a:bodyPr lIns="91427" tIns="91427" rIns="34289" bIns="34289" rtlCol="0" anchor="b" anchorCtr="0"/>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lvl="0" algn="ctr" defTabSz="932227" fontAlgn="auto">
                <a:spcBef>
                  <a:spcPts val="0"/>
                </a:spcBef>
                <a:spcAft>
                  <a:spcPts val="0"/>
                </a:spcAft>
                <a:defRPr/>
              </a:pPr>
              <a:endParaRPr lang="en-US" sz="500" b="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3" name="Rectangle 122">
              <a:extLst>
                <a:ext uri="{FF2B5EF4-FFF2-40B4-BE49-F238E27FC236}">
                  <a16:creationId xmlns:a16="http://schemas.microsoft.com/office/drawing/2014/main" id="{E8F23750-AB06-4A9E-A5FE-62154D554964}"/>
                </a:ext>
              </a:extLst>
            </p:cNvPr>
            <p:cNvSpPr/>
            <p:nvPr/>
          </p:nvSpPr>
          <p:spPr bwMode="auto">
            <a:xfrm>
              <a:off x="7689001" y="4083970"/>
              <a:ext cx="307868" cy="307868"/>
            </a:xfrm>
            <a:prstGeom prst="rect">
              <a:avLst/>
            </a:prstGeom>
            <a:solidFill>
              <a:srgbClr val="737373"/>
            </a:solidFill>
            <a:ln w="9525" cap="flat" cmpd="sng" algn="ctr">
              <a:noFill/>
              <a:prstDash val="solid"/>
              <a:headEnd type="none" w="med" len="med"/>
              <a:tailEnd type="none" w="med" len="med"/>
            </a:ln>
            <a:effectLst/>
          </p:spPr>
          <p:txBody>
            <a:bodyPr lIns="91427" tIns="91427" rIns="34289" bIns="34289" rtlCol="0" anchor="b" anchorCtr="0"/>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lvl="0" algn="ctr" defTabSz="932227" fontAlgn="auto">
                <a:spcBef>
                  <a:spcPts val="0"/>
                </a:spcBef>
                <a:spcAft>
                  <a:spcPts val="0"/>
                </a:spcAft>
                <a:defRPr/>
              </a:pPr>
              <a:endParaRPr lang="en-US" sz="500" b="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4" name="Rectangle 123">
              <a:extLst>
                <a:ext uri="{FF2B5EF4-FFF2-40B4-BE49-F238E27FC236}">
                  <a16:creationId xmlns:a16="http://schemas.microsoft.com/office/drawing/2014/main" id="{5F6D48AA-530B-41CD-A3C5-6D145DEADFE3}"/>
                </a:ext>
              </a:extLst>
            </p:cNvPr>
            <p:cNvSpPr/>
            <p:nvPr/>
          </p:nvSpPr>
          <p:spPr bwMode="auto">
            <a:xfrm>
              <a:off x="7689001" y="4455152"/>
              <a:ext cx="307868" cy="307868"/>
            </a:xfrm>
            <a:prstGeom prst="rect">
              <a:avLst/>
            </a:prstGeom>
            <a:solidFill>
              <a:srgbClr val="737373"/>
            </a:solidFill>
            <a:ln w="9525" cap="flat" cmpd="sng" algn="ctr">
              <a:noFill/>
              <a:prstDash val="solid"/>
              <a:headEnd type="none" w="med" len="med"/>
              <a:tailEnd type="none" w="med" len="med"/>
            </a:ln>
            <a:effectLst/>
          </p:spPr>
          <p:txBody>
            <a:bodyPr lIns="91427" tIns="91427" rIns="34289" bIns="34289" rtlCol="0" anchor="b" anchorCtr="0"/>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lvl="0" algn="ctr" defTabSz="932227" fontAlgn="auto">
                <a:spcBef>
                  <a:spcPts val="0"/>
                </a:spcBef>
                <a:spcAft>
                  <a:spcPts val="0"/>
                </a:spcAft>
                <a:defRPr/>
              </a:pPr>
              <a:endParaRPr lang="en-US" sz="500" b="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5" name="TextBox 207">
              <a:extLst>
                <a:ext uri="{FF2B5EF4-FFF2-40B4-BE49-F238E27FC236}">
                  <a16:creationId xmlns:a16="http://schemas.microsoft.com/office/drawing/2014/main" id="{84CA4B49-78BB-4CE8-979E-96BA135A2BA5}"/>
                </a:ext>
              </a:extLst>
            </p:cNvPr>
            <p:cNvSpPr txBox="1"/>
            <p:nvPr/>
          </p:nvSpPr>
          <p:spPr>
            <a:xfrm>
              <a:off x="72737" y="5181574"/>
              <a:ext cx="1823204" cy="517022"/>
            </a:xfrm>
            <a:prstGeom prst="rect">
              <a:avLst/>
            </a:prstGeom>
            <a:noFill/>
          </p:spPr>
          <p:txBody>
            <a:bodyPr wrap="none" lIns="182854" tIns="146283" rIns="182854" bIns="146283"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0" defTabSz="932597" fontAlgn="auto">
                <a:lnSpc>
                  <a:spcPct val="90000"/>
                </a:lnSpc>
                <a:spcBef>
                  <a:spcPts val="0"/>
                </a:spcBef>
                <a:spcAft>
                  <a:spcPts val="600"/>
                </a:spcAft>
                <a:defRPr/>
              </a:pPr>
              <a:r>
                <a:rPr lang="en-US" sz="1600" b="0" kern="0" dirty="0">
                  <a:gradFill>
                    <a:gsLst>
                      <a:gs pos="2917">
                        <a:srgbClr val="404040"/>
                      </a:gs>
                      <a:gs pos="30000">
                        <a:srgbClr val="404040"/>
                      </a:gs>
                    </a:gsLst>
                    <a:lin ang="5400000" scaled="0"/>
                  </a:gradFill>
                  <a:latin typeface="Segoe UI"/>
                  <a:cs typeface="Arial" charset="0"/>
                </a:rPr>
                <a:t>Event Producers</a:t>
              </a:r>
            </a:p>
          </p:txBody>
        </p:sp>
        <p:sp>
          <p:nvSpPr>
            <p:cNvPr id="126" name="TextBox 208">
              <a:extLst>
                <a:ext uri="{FF2B5EF4-FFF2-40B4-BE49-F238E27FC236}">
                  <a16:creationId xmlns:a16="http://schemas.microsoft.com/office/drawing/2014/main" id="{5F5C3FC6-D137-4441-A26D-DFE6AEB78480}"/>
                </a:ext>
              </a:extLst>
            </p:cNvPr>
            <p:cNvSpPr txBox="1"/>
            <p:nvPr/>
          </p:nvSpPr>
          <p:spPr>
            <a:xfrm>
              <a:off x="7199677" y="4668980"/>
              <a:ext cx="1765495" cy="517022"/>
            </a:xfrm>
            <a:prstGeom prst="rect">
              <a:avLst/>
            </a:prstGeom>
            <a:noFill/>
          </p:spPr>
          <p:txBody>
            <a:bodyPr wrap="none" lIns="182854" tIns="146283" rIns="182854" bIns="146283"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0" defTabSz="932597" fontAlgn="auto">
                <a:lnSpc>
                  <a:spcPct val="90000"/>
                </a:lnSpc>
                <a:spcBef>
                  <a:spcPts val="0"/>
                </a:spcBef>
                <a:spcAft>
                  <a:spcPts val="600"/>
                </a:spcAft>
                <a:defRPr/>
              </a:pPr>
              <a:r>
                <a:rPr lang="en-US" sz="1600" b="0" kern="0" dirty="0">
                  <a:gradFill>
                    <a:gsLst>
                      <a:gs pos="2917">
                        <a:srgbClr val="404040"/>
                      </a:gs>
                      <a:gs pos="30000">
                        <a:srgbClr val="404040"/>
                      </a:gs>
                    </a:gsLst>
                    <a:lin ang="5400000" scaled="0"/>
                  </a:gradFill>
                  <a:latin typeface="Segoe UI"/>
                  <a:cs typeface="Arial" charset="0"/>
                </a:rPr>
                <a:t>Event Receivers</a:t>
              </a:r>
            </a:p>
          </p:txBody>
        </p:sp>
        <p:cxnSp>
          <p:nvCxnSpPr>
            <p:cNvPr id="127" name="Straight Arrow Connector 704">
              <a:extLst>
                <a:ext uri="{FF2B5EF4-FFF2-40B4-BE49-F238E27FC236}">
                  <a16:creationId xmlns:a16="http://schemas.microsoft.com/office/drawing/2014/main" id="{F36ED3F2-FD16-4B97-A6B7-0A6A473AD319}"/>
                </a:ext>
              </a:extLst>
            </p:cNvPr>
            <p:cNvCxnSpPr/>
            <p:nvPr/>
          </p:nvCxnSpPr>
          <p:spPr>
            <a:xfrm rot="10800000" flipV="1">
              <a:off x="5167417" y="3503059"/>
              <a:ext cx="2521584" cy="349763"/>
            </a:xfrm>
            <a:prstGeom prst="bentConnector3">
              <a:avLst>
                <a:gd name="adj1" fmla="val 84398"/>
              </a:avLst>
            </a:prstGeom>
            <a:noFill/>
            <a:ln w="28575" cap="flat" cmpd="sng" algn="ctr">
              <a:solidFill>
                <a:srgbClr val="0078D7"/>
              </a:solidFill>
              <a:prstDash val="solid"/>
              <a:headEnd type="diamond" w="med" len="med"/>
              <a:tailEnd type="triangle" w="med" len="med"/>
            </a:ln>
            <a:effectLst/>
          </p:spPr>
        </p:cxnSp>
        <p:cxnSp>
          <p:nvCxnSpPr>
            <p:cNvPr id="128" name="Straight Arrow Connector 704">
              <a:extLst>
                <a:ext uri="{FF2B5EF4-FFF2-40B4-BE49-F238E27FC236}">
                  <a16:creationId xmlns:a16="http://schemas.microsoft.com/office/drawing/2014/main" id="{23590DE5-EE63-4A62-B3CA-AF2D51368B34}"/>
                </a:ext>
              </a:extLst>
            </p:cNvPr>
            <p:cNvCxnSpPr/>
            <p:nvPr/>
          </p:nvCxnSpPr>
          <p:spPr>
            <a:xfrm rot="10800000" flipV="1">
              <a:off x="5164996" y="3870482"/>
              <a:ext cx="2526939" cy="698111"/>
            </a:xfrm>
            <a:prstGeom prst="bentConnector3">
              <a:avLst>
                <a:gd name="adj1" fmla="val 84326"/>
              </a:avLst>
            </a:prstGeom>
            <a:noFill/>
            <a:ln w="28575" cap="flat" cmpd="sng" algn="ctr">
              <a:solidFill>
                <a:srgbClr val="0078D7"/>
              </a:solidFill>
              <a:prstDash val="solid"/>
              <a:headEnd type="diamond" w="med" len="med"/>
              <a:tailEnd type="triangle" w="med" len="med"/>
            </a:ln>
            <a:effectLst/>
          </p:spPr>
        </p:cxnSp>
        <p:cxnSp>
          <p:nvCxnSpPr>
            <p:cNvPr id="129" name="Straight Connector 128">
              <a:extLst>
                <a:ext uri="{FF2B5EF4-FFF2-40B4-BE49-F238E27FC236}">
                  <a16:creationId xmlns:a16="http://schemas.microsoft.com/office/drawing/2014/main" id="{06102DEB-4004-41D4-AC4C-5169E2D47FEF}"/>
                </a:ext>
              </a:extLst>
            </p:cNvPr>
            <p:cNvCxnSpPr/>
            <p:nvPr/>
          </p:nvCxnSpPr>
          <p:spPr>
            <a:xfrm>
              <a:off x="3012341" y="2845502"/>
              <a:ext cx="0" cy="3690692"/>
            </a:xfrm>
            <a:prstGeom prst="line">
              <a:avLst/>
            </a:prstGeom>
            <a:noFill/>
            <a:ln w="19050" cap="flat" cmpd="sng" algn="ctr">
              <a:solidFill>
                <a:srgbClr val="FFB900">
                  <a:lumMod val="50000"/>
                  <a:lumOff val="50000"/>
                </a:srgbClr>
              </a:solidFill>
              <a:prstDash val="solid"/>
              <a:headEnd type="none"/>
              <a:tailEnd type="none"/>
            </a:ln>
            <a:effectLst/>
          </p:spPr>
        </p:cxnSp>
        <p:sp>
          <p:nvSpPr>
            <p:cNvPr id="130" name="Arc 129">
              <a:extLst>
                <a:ext uri="{FF2B5EF4-FFF2-40B4-BE49-F238E27FC236}">
                  <a16:creationId xmlns:a16="http://schemas.microsoft.com/office/drawing/2014/main" id="{A72BCB3D-B95D-41A3-8207-A4BAE8DAE93E}"/>
                </a:ext>
              </a:extLst>
            </p:cNvPr>
            <p:cNvSpPr/>
            <p:nvPr/>
          </p:nvSpPr>
          <p:spPr>
            <a:xfrm flipH="1" flipV="1">
              <a:off x="1085757" y="2735262"/>
              <a:ext cx="3158056" cy="853225"/>
            </a:xfrm>
            <a:prstGeom prst="arc">
              <a:avLst>
                <a:gd name="adj1" fmla="val 16200000"/>
                <a:gd name="adj2" fmla="val 21558341"/>
              </a:avLst>
            </a:prstGeom>
            <a:noFill/>
            <a:ln w="9525" cap="flat" cmpd="sng" algn="ctr">
              <a:solidFill>
                <a:srgbClr val="FFFFFF">
                  <a:lumMod val="65000"/>
                </a:srgbClr>
              </a:solidFill>
              <a:prstDash val="solid"/>
              <a:headEnd type="none"/>
              <a:tailEnd type="none"/>
            </a:ln>
            <a:effectLst/>
          </p:spPr>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0" algn="ctr" defTabSz="932597" fontAlgn="auto">
                <a:spcBef>
                  <a:spcPts val="0"/>
                </a:spcBef>
                <a:spcAft>
                  <a:spcPts val="0"/>
                </a:spcAft>
                <a:defRPr/>
              </a:pPr>
              <a:endParaRPr lang="en-US" sz="1200" b="0" kern="0" dirty="0">
                <a:solidFill>
                  <a:srgbClr val="404040"/>
                </a:solidFill>
                <a:latin typeface="Segoe UI"/>
                <a:cs typeface="Arial" charset="0"/>
              </a:endParaRPr>
            </a:p>
          </p:txBody>
        </p:sp>
        <p:sp>
          <p:nvSpPr>
            <p:cNvPr id="131" name="Arc 130">
              <a:extLst>
                <a:ext uri="{FF2B5EF4-FFF2-40B4-BE49-F238E27FC236}">
                  <a16:creationId xmlns:a16="http://schemas.microsoft.com/office/drawing/2014/main" id="{3936423C-C2DB-40D8-B093-9878FEDCA8B7}"/>
                </a:ext>
              </a:extLst>
            </p:cNvPr>
            <p:cNvSpPr/>
            <p:nvPr/>
          </p:nvSpPr>
          <p:spPr>
            <a:xfrm flipH="1">
              <a:off x="1085757" y="5632696"/>
              <a:ext cx="3158056" cy="965071"/>
            </a:xfrm>
            <a:prstGeom prst="arc">
              <a:avLst>
                <a:gd name="adj1" fmla="val 16200000"/>
                <a:gd name="adj2" fmla="val 21558341"/>
              </a:avLst>
            </a:prstGeom>
            <a:noFill/>
            <a:ln w="9525" cap="flat" cmpd="sng" algn="ctr">
              <a:solidFill>
                <a:srgbClr val="FFFFFF">
                  <a:lumMod val="65000"/>
                </a:srgbClr>
              </a:solidFill>
              <a:prstDash val="solid"/>
              <a:headEnd type="none"/>
              <a:tailEnd type="none"/>
            </a:ln>
            <a:effectLst/>
          </p:spPr>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404040"/>
                </a:solidFill>
                <a:effectLst/>
                <a:uLnTx/>
                <a:uFillTx/>
                <a:latin typeface="Segoe UI"/>
                <a:ea typeface="+mn-ea"/>
                <a:cs typeface="+mn-cs"/>
              </a:endParaRPr>
            </a:p>
          </p:txBody>
        </p:sp>
        <p:sp>
          <p:nvSpPr>
            <p:cNvPr id="132" name="Rectangle 131">
              <a:extLst>
                <a:ext uri="{FF2B5EF4-FFF2-40B4-BE49-F238E27FC236}">
                  <a16:creationId xmlns:a16="http://schemas.microsoft.com/office/drawing/2014/main" id="{423B109A-3FA2-432E-8374-C8FF6EF8E7ED}"/>
                </a:ext>
              </a:extLst>
            </p:cNvPr>
            <p:cNvSpPr/>
            <p:nvPr/>
          </p:nvSpPr>
          <p:spPr bwMode="auto">
            <a:xfrm>
              <a:off x="3471208" y="3579825"/>
              <a:ext cx="535908" cy="461801"/>
            </a:xfrm>
            <a:prstGeom prst="rect">
              <a:avLst/>
            </a:prstGeom>
            <a:pattFill prst="dkVert">
              <a:fgClr>
                <a:srgbClr val="FF8C00"/>
              </a:fgClr>
              <a:bgClr>
                <a:srgbClr val="FFFFFF"/>
              </a:bgClr>
            </a:pattFill>
            <a:ln w="9525" cap="flat" cmpd="sng" algn="ctr">
              <a:noFill/>
              <a:prstDash val="solid"/>
              <a:headEnd type="none" w="med" len="med"/>
              <a:tailEnd type="none" w="med" len="med"/>
            </a:ln>
            <a:effectLst/>
          </p:spPr>
          <p:txBody>
            <a:bodyPr lIns="91427" tIns="91427" rIns="34289" bIns="34289" rtlCol="0" anchor="b" anchorCtr="0"/>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lvl="0" algn="ctr" defTabSz="932227" fontAlgn="auto">
                <a:spcBef>
                  <a:spcPts val="0"/>
                </a:spcBef>
                <a:spcAft>
                  <a:spcPts val="0"/>
                </a:spcAft>
                <a:defRPr/>
              </a:pPr>
              <a:endParaRPr lang="en-US" sz="500" b="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3" name="Rectangle 132">
              <a:extLst>
                <a:ext uri="{FF2B5EF4-FFF2-40B4-BE49-F238E27FC236}">
                  <a16:creationId xmlns:a16="http://schemas.microsoft.com/office/drawing/2014/main" id="{741DDE4C-B82B-4E3E-A221-352E6D441FE6}"/>
                </a:ext>
              </a:extLst>
            </p:cNvPr>
            <p:cNvSpPr/>
            <p:nvPr/>
          </p:nvSpPr>
          <p:spPr bwMode="auto">
            <a:xfrm>
              <a:off x="3479739" y="4299147"/>
              <a:ext cx="432195" cy="424701"/>
            </a:xfrm>
            <a:prstGeom prst="rect">
              <a:avLst/>
            </a:prstGeom>
            <a:pattFill prst="dkVert">
              <a:fgClr>
                <a:srgbClr val="FF8C00"/>
              </a:fgClr>
              <a:bgClr>
                <a:srgbClr val="FFFFFF"/>
              </a:bgClr>
            </a:pattFill>
            <a:ln w="9525" cap="flat" cmpd="sng" algn="ctr">
              <a:noFill/>
              <a:prstDash val="solid"/>
              <a:headEnd type="none" w="med" len="med"/>
              <a:tailEnd type="none" w="med" len="med"/>
            </a:ln>
            <a:effectLst/>
          </p:spPr>
          <p:txBody>
            <a:bodyPr lIns="91427" tIns="91427" rIns="34289" bIns="34289" rtlCol="0" anchor="b" anchorCtr="0"/>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lvl="0" algn="ctr" defTabSz="932227" fontAlgn="auto">
                <a:spcBef>
                  <a:spcPts val="0"/>
                </a:spcBef>
                <a:spcAft>
                  <a:spcPts val="0"/>
                </a:spcAft>
                <a:defRPr/>
              </a:pPr>
              <a:endParaRPr lang="en-US" sz="500" b="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4" name="Rectangle 133">
              <a:extLst>
                <a:ext uri="{FF2B5EF4-FFF2-40B4-BE49-F238E27FC236}">
                  <a16:creationId xmlns:a16="http://schemas.microsoft.com/office/drawing/2014/main" id="{B67EB66A-5CD5-4D49-8A6C-FD3599133F09}"/>
                </a:ext>
              </a:extLst>
            </p:cNvPr>
            <p:cNvSpPr/>
            <p:nvPr/>
          </p:nvSpPr>
          <p:spPr bwMode="auto">
            <a:xfrm>
              <a:off x="3472884" y="5036548"/>
              <a:ext cx="535908" cy="461801"/>
            </a:xfrm>
            <a:prstGeom prst="rect">
              <a:avLst/>
            </a:prstGeom>
            <a:pattFill prst="dkVert">
              <a:fgClr>
                <a:srgbClr val="FF8C00"/>
              </a:fgClr>
              <a:bgClr>
                <a:srgbClr val="FFFFFF"/>
              </a:bgClr>
            </a:pattFill>
            <a:ln w="9525" cap="flat" cmpd="sng" algn="ctr">
              <a:noFill/>
              <a:prstDash val="solid"/>
              <a:headEnd type="none" w="med" len="med"/>
              <a:tailEnd type="none" w="med" len="med"/>
            </a:ln>
            <a:effectLst/>
          </p:spPr>
          <p:txBody>
            <a:bodyPr lIns="91427" tIns="91427" rIns="34289" bIns="34289" rtlCol="0" anchor="b" anchorCtr="0"/>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lvl="0" algn="ctr" defTabSz="932227" fontAlgn="auto">
                <a:spcBef>
                  <a:spcPts val="0"/>
                </a:spcBef>
                <a:spcAft>
                  <a:spcPts val="0"/>
                </a:spcAft>
                <a:defRPr/>
              </a:pPr>
              <a:endParaRPr lang="en-US" sz="500" b="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5" name="Rectangle 134">
              <a:extLst>
                <a:ext uri="{FF2B5EF4-FFF2-40B4-BE49-F238E27FC236}">
                  <a16:creationId xmlns:a16="http://schemas.microsoft.com/office/drawing/2014/main" id="{DC960B24-2722-4C19-863D-A5C24F8893AE}"/>
                </a:ext>
              </a:extLst>
            </p:cNvPr>
            <p:cNvSpPr/>
            <p:nvPr/>
          </p:nvSpPr>
          <p:spPr bwMode="auto">
            <a:xfrm>
              <a:off x="3479739" y="5759616"/>
              <a:ext cx="626298" cy="456981"/>
            </a:xfrm>
            <a:prstGeom prst="rect">
              <a:avLst/>
            </a:prstGeom>
            <a:pattFill prst="dkVert">
              <a:fgClr>
                <a:srgbClr val="FF8C00"/>
              </a:fgClr>
              <a:bgClr>
                <a:srgbClr val="FFFFFF"/>
              </a:bgClr>
            </a:pattFill>
            <a:ln w="9525" cap="flat" cmpd="sng" algn="ctr">
              <a:noFill/>
              <a:prstDash val="solid"/>
              <a:headEnd type="none" w="med" len="med"/>
              <a:tailEnd type="none" w="med" len="med"/>
            </a:ln>
            <a:effectLst/>
          </p:spPr>
          <p:txBody>
            <a:bodyPr lIns="91427" tIns="91427" rIns="34289" bIns="34289" rtlCol="0" anchor="b" anchorCtr="0"/>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227" rtl="0" eaLnBrk="1" fontAlgn="auto" latinLnBrk="0" hangingPunct="1">
                <a:lnSpc>
                  <a:spcPct val="100000"/>
                </a:lnSpc>
                <a:spcBef>
                  <a:spcPts val="0"/>
                </a:spcBef>
                <a:spcAft>
                  <a:spcPts val="0"/>
                </a:spcAft>
                <a:buClrTx/>
                <a:buSzTx/>
                <a:buFontTx/>
                <a:buNone/>
                <a:tabLst/>
                <a:defRPr/>
              </a:pPr>
              <a:endParaRPr kumimoji="0" lang="en-US" sz="5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6" name="Rectangle 135">
              <a:extLst>
                <a:ext uri="{FF2B5EF4-FFF2-40B4-BE49-F238E27FC236}">
                  <a16:creationId xmlns:a16="http://schemas.microsoft.com/office/drawing/2014/main" id="{FFBAA7EF-D0E8-487B-8AE9-A105D5E7483A}"/>
                </a:ext>
              </a:extLst>
            </p:cNvPr>
            <p:cNvSpPr/>
            <p:nvPr/>
          </p:nvSpPr>
          <p:spPr bwMode="auto">
            <a:xfrm>
              <a:off x="7691934" y="5066231"/>
              <a:ext cx="307868" cy="307868"/>
            </a:xfrm>
            <a:prstGeom prst="rect">
              <a:avLst/>
            </a:prstGeom>
            <a:solidFill>
              <a:srgbClr val="737373">
                <a:lumMod val="60000"/>
                <a:lumOff val="40000"/>
              </a:srgbClr>
            </a:solidFill>
            <a:ln w="9525" cap="flat" cmpd="sng" algn="ctr">
              <a:noFill/>
              <a:prstDash val="solid"/>
              <a:headEnd type="none" w="med" len="med"/>
              <a:tailEnd type="none" w="med" len="med"/>
            </a:ln>
            <a:effectLst/>
          </p:spPr>
          <p:txBody>
            <a:bodyPr lIns="91427" tIns="91427" rIns="34289" bIns="34289" rtlCol="0" anchor="b" anchorCtr="0"/>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lvl="0" algn="ctr" defTabSz="932227" fontAlgn="auto">
                <a:spcBef>
                  <a:spcPts val="0"/>
                </a:spcBef>
                <a:spcAft>
                  <a:spcPts val="0"/>
                </a:spcAft>
                <a:defRPr/>
              </a:pPr>
              <a:endParaRPr lang="en-US" sz="500" b="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7" name="Rectangle 136">
              <a:extLst>
                <a:ext uri="{FF2B5EF4-FFF2-40B4-BE49-F238E27FC236}">
                  <a16:creationId xmlns:a16="http://schemas.microsoft.com/office/drawing/2014/main" id="{AF628551-DD4C-470C-AC25-F95E433B0826}"/>
                </a:ext>
              </a:extLst>
            </p:cNvPr>
            <p:cNvSpPr/>
            <p:nvPr/>
          </p:nvSpPr>
          <p:spPr bwMode="auto">
            <a:xfrm>
              <a:off x="7694867" y="5433654"/>
              <a:ext cx="307868" cy="307868"/>
            </a:xfrm>
            <a:prstGeom prst="rect">
              <a:avLst/>
            </a:prstGeom>
            <a:solidFill>
              <a:srgbClr val="737373">
                <a:lumMod val="60000"/>
                <a:lumOff val="40000"/>
              </a:srgbClr>
            </a:solidFill>
            <a:ln w="9525" cap="flat" cmpd="sng" algn="ctr">
              <a:noFill/>
              <a:prstDash val="solid"/>
              <a:headEnd type="none" w="med" len="med"/>
              <a:tailEnd type="none" w="med" len="med"/>
            </a:ln>
            <a:effectLst/>
          </p:spPr>
          <p:txBody>
            <a:bodyPr lIns="91427" tIns="91427" rIns="34289" bIns="34289" rtlCol="0" anchor="b" anchorCtr="0"/>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lvl="0" algn="ctr" defTabSz="932227" fontAlgn="auto">
                <a:spcBef>
                  <a:spcPts val="0"/>
                </a:spcBef>
                <a:spcAft>
                  <a:spcPts val="0"/>
                </a:spcAft>
                <a:defRPr/>
              </a:pPr>
              <a:endParaRPr lang="en-US" sz="500" b="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8" name="Rectangle 137">
              <a:extLst>
                <a:ext uri="{FF2B5EF4-FFF2-40B4-BE49-F238E27FC236}">
                  <a16:creationId xmlns:a16="http://schemas.microsoft.com/office/drawing/2014/main" id="{32D58482-C7D1-4D57-B576-11EC157897E6}"/>
                </a:ext>
              </a:extLst>
            </p:cNvPr>
            <p:cNvSpPr/>
            <p:nvPr/>
          </p:nvSpPr>
          <p:spPr bwMode="auto">
            <a:xfrm>
              <a:off x="7691934" y="5801077"/>
              <a:ext cx="307868" cy="307868"/>
            </a:xfrm>
            <a:prstGeom prst="rect">
              <a:avLst/>
            </a:prstGeom>
            <a:solidFill>
              <a:srgbClr val="737373">
                <a:lumMod val="60000"/>
                <a:lumOff val="40000"/>
              </a:srgbClr>
            </a:solidFill>
            <a:ln w="9525" cap="flat" cmpd="sng" algn="ctr">
              <a:noFill/>
              <a:prstDash val="solid"/>
              <a:headEnd type="none" w="med" len="med"/>
              <a:tailEnd type="none" w="med" len="med"/>
            </a:ln>
            <a:effectLst/>
          </p:spPr>
          <p:txBody>
            <a:bodyPr lIns="91427" tIns="91427" rIns="34289" bIns="34289" rtlCol="0" anchor="b" anchorCtr="0"/>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lvl="0" algn="ctr" defTabSz="932227" fontAlgn="auto">
                <a:spcBef>
                  <a:spcPts val="0"/>
                </a:spcBef>
                <a:spcAft>
                  <a:spcPts val="0"/>
                </a:spcAft>
                <a:defRPr/>
              </a:pPr>
              <a:endParaRPr lang="en-US" sz="500" b="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9" name="Rectangle 138">
              <a:extLst>
                <a:ext uri="{FF2B5EF4-FFF2-40B4-BE49-F238E27FC236}">
                  <a16:creationId xmlns:a16="http://schemas.microsoft.com/office/drawing/2014/main" id="{A544ABB8-B5E2-467F-818B-34D3E8BDA862}"/>
                </a:ext>
              </a:extLst>
            </p:cNvPr>
            <p:cNvSpPr/>
            <p:nvPr/>
          </p:nvSpPr>
          <p:spPr bwMode="auto">
            <a:xfrm>
              <a:off x="7691934" y="6172259"/>
              <a:ext cx="307868" cy="307868"/>
            </a:xfrm>
            <a:prstGeom prst="rect">
              <a:avLst/>
            </a:prstGeom>
            <a:solidFill>
              <a:srgbClr val="737373">
                <a:lumMod val="60000"/>
                <a:lumOff val="40000"/>
              </a:srgbClr>
            </a:solidFill>
            <a:ln w="9525" cap="flat" cmpd="sng" algn="ctr">
              <a:noFill/>
              <a:prstDash val="solid"/>
              <a:headEnd type="none" w="med" len="med"/>
              <a:tailEnd type="none" w="med" len="med"/>
            </a:ln>
            <a:effectLst/>
          </p:spPr>
          <p:txBody>
            <a:bodyPr lIns="91427" tIns="91427" rIns="34289" bIns="34289" rtlCol="0" anchor="b" anchorCtr="0"/>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lvl="0" algn="ctr" defTabSz="932227" fontAlgn="auto">
                <a:spcBef>
                  <a:spcPts val="0"/>
                </a:spcBef>
                <a:spcAft>
                  <a:spcPts val="0"/>
                </a:spcAft>
                <a:defRPr/>
              </a:pPr>
              <a:endParaRPr lang="en-US" sz="500" b="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140" name="Straight Arrow Connector 704">
              <a:extLst>
                <a:ext uri="{FF2B5EF4-FFF2-40B4-BE49-F238E27FC236}">
                  <a16:creationId xmlns:a16="http://schemas.microsoft.com/office/drawing/2014/main" id="{C26D5F15-CD46-428A-BD6B-F6A10CB1A960}"/>
                </a:ext>
              </a:extLst>
            </p:cNvPr>
            <p:cNvCxnSpPr/>
            <p:nvPr/>
          </p:nvCxnSpPr>
          <p:spPr>
            <a:xfrm rot="10800000">
              <a:off x="5164996" y="5307475"/>
              <a:ext cx="2526939" cy="647536"/>
            </a:xfrm>
            <a:prstGeom prst="bentConnector3">
              <a:avLst>
                <a:gd name="adj1" fmla="val 91276"/>
              </a:avLst>
            </a:prstGeom>
            <a:noFill/>
            <a:ln w="28575" cap="flat" cmpd="sng" algn="ctr">
              <a:solidFill>
                <a:srgbClr val="D2D2D2"/>
              </a:solidFill>
              <a:prstDash val="solid"/>
              <a:headEnd type="diamond" w="med" len="med"/>
              <a:tailEnd type="triangle" w="med" len="med"/>
            </a:ln>
            <a:effectLst/>
          </p:spPr>
        </p:cxnSp>
        <p:cxnSp>
          <p:nvCxnSpPr>
            <p:cNvPr id="141" name="Straight Arrow Connector 704">
              <a:extLst>
                <a:ext uri="{FF2B5EF4-FFF2-40B4-BE49-F238E27FC236}">
                  <a16:creationId xmlns:a16="http://schemas.microsoft.com/office/drawing/2014/main" id="{B34225C1-B1EB-4D86-AD46-561C3599CAA5}"/>
                </a:ext>
              </a:extLst>
            </p:cNvPr>
            <p:cNvCxnSpPr/>
            <p:nvPr/>
          </p:nvCxnSpPr>
          <p:spPr>
            <a:xfrm rot="10800000">
              <a:off x="5164996" y="6040850"/>
              <a:ext cx="2526939" cy="285343"/>
            </a:xfrm>
            <a:prstGeom prst="bentConnector3">
              <a:avLst>
                <a:gd name="adj1" fmla="val 91092"/>
              </a:avLst>
            </a:prstGeom>
            <a:noFill/>
            <a:ln w="28575" cap="flat" cmpd="sng" algn="ctr">
              <a:solidFill>
                <a:srgbClr val="D2D2D2"/>
              </a:solidFill>
              <a:prstDash val="solid"/>
              <a:headEnd type="diamond" w="med" len="med"/>
              <a:tailEnd type="triangle" w="med" len="med"/>
            </a:ln>
            <a:effectLst/>
          </p:spPr>
        </p:cxnSp>
        <p:cxnSp>
          <p:nvCxnSpPr>
            <p:cNvPr id="142" name="Straight Arrow Connector 704">
              <a:extLst>
                <a:ext uri="{FF2B5EF4-FFF2-40B4-BE49-F238E27FC236}">
                  <a16:creationId xmlns:a16="http://schemas.microsoft.com/office/drawing/2014/main" id="{DB474853-BB35-415F-923D-6231F6BF8664}"/>
                </a:ext>
              </a:extLst>
            </p:cNvPr>
            <p:cNvCxnSpPr/>
            <p:nvPr/>
          </p:nvCxnSpPr>
          <p:spPr>
            <a:xfrm rot="10800000" flipV="1">
              <a:off x="5164996" y="4237905"/>
              <a:ext cx="2524005" cy="1069570"/>
            </a:xfrm>
            <a:prstGeom prst="bentConnector3">
              <a:avLst>
                <a:gd name="adj1" fmla="val 84224"/>
              </a:avLst>
            </a:prstGeom>
            <a:noFill/>
            <a:ln w="28575" cap="flat" cmpd="sng" algn="ctr">
              <a:solidFill>
                <a:srgbClr val="0078D7"/>
              </a:solidFill>
              <a:prstDash val="solid"/>
              <a:headEnd type="diamond" w="med" len="med"/>
              <a:tailEnd type="triangle" w="med" len="med"/>
            </a:ln>
            <a:effectLst/>
          </p:spPr>
        </p:cxnSp>
        <p:cxnSp>
          <p:nvCxnSpPr>
            <p:cNvPr id="143" name="Straight Arrow Connector 704">
              <a:extLst>
                <a:ext uri="{FF2B5EF4-FFF2-40B4-BE49-F238E27FC236}">
                  <a16:creationId xmlns:a16="http://schemas.microsoft.com/office/drawing/2014/main" id="{66B0AB94-EDAF-4304-9FDF-3F4697B87BF0}"/>
                </a:ext>
              </a:extLst>
            </p:cNvPr>
            <p:cNvCxnSpPr/>
            <p:nvPr/>
          </p:nvCxnSpPr>
          <p:spPr>
            <a:xfrm rot="10800000" flipV="1">
              <a:off x="5164996" y="4609087"/>
              <a:ext cx="2524005" cy="1431764"/>
            </a:xfrm>
            <a:prstGeom prst="bentConnector3">
              <a:avLst>
                <a:gd name="adj1" fmla="val 84295"/>
              </a:avLst>
            </a:prstGeom>
            <a:noFill/>
            <a:ln w="28575" cap="flat" cmpd="sng" algn="ctr">
              <a:solidFill>
                <a:srgbClr val="0078D7"/>
              </a:solidFill>
              <a:prstDash val="solid"/>
              <a:headEnd type="diamond" w="med" len="med"/>
              <a:tailEnd type="triangle" w="med" len="med"/>
            </a:ln>
            <a:effectLst/>
          </p:spPr>
        </p:cxnSp>
        <p:cxnSp>
          <p:nvCxnSpPr>
            <p:cNvPr id="144" name="Straight Arrow Connector 704">
              <a:extLst>
                <a:ext uri="{FF2B5EF4-FFF2-40B4-BE49-F238E27FC236}">
                  <a16:creationId xmlns:a16="http://schemas.microsoft.com/office/drawing/2014/main" id="{66B53077-2AD8-4FB3-9758-92CA1A677CE4}"/>
                </a:ext>
              </a:extLst>
            </p:cNvPr>
            <p:cNvCxnSpPr/>
            <p:nvPr/>
          </p:nvCxnSpPr>
          <p:spPr>
            <a:xfrm rot="10800000">
              <a:off x="5164996" y="4568592"/>
              <a:ext cx="2529871" cy="1018996"/>
            </a:xfrm>
            <a:prstGeom prst="bentConnector3">
              <a:avLst>
                <a:gd name="adj1" fmla="val 91402"/>
              </a:avLst>
            </a:prstGeom>
            <a:noFill/>
            <a:ln w="28575" cap="flat" cmpd="sng" algn="ctr">
              <a:solidFill>
                <a:srgbClr val="D2D2D2"/>
              </a:solidFill>
              <a:prstDash val="solid"/>
              <a:headEnd type="diamond" w="med" len="med"/>
              <a:tailEnd type="triangle" w="med" len="med"/>
            </a:ln>
            <a:effectLst/>
          </p:spPr>
        </p:cxnSp>
        <p:sp>
          <p:nvSpPr>
            <p:cNvPr id="145" name="Rectangle 144">
              <a:extLst>
                <a:ext uri="{FF2B5EF4-FFF2-40B4-BE49-F238E27FC236}">
                  <a16:creationId xmlns:a16="http://schemas.microsoft.com/office/drawing/2014/main" id="{E41B32A6-1CEE-4613-91CE-50CF2504BE47}"/>
                </a:ext>
              </a:extLst>
            </p:cNvPr>
            <p:cNvSpPr/>
            <p:nvPr/>
          </p:nvSpPr>
          <p:spPr bwMode="auto">
            <a:xfrm>
              <a:off x="5684421" y="3395939"/>
              <a:ext cx="1207056" cy="1360127"/>
            </a:xfrm>
            <a:prstGeom prst="rect">
              <a:avLst/>
            </a:prstGeom>
            <a:solidFill>
              <a:srgbClr val="7030A0">
                <a:alpha val="75000"/>
              </a:srgbClr>
            </a:solidFill>
            <a:ln w="9525" cap="flat" cmpd="sng" algn="ctr">
              <a:noFill/>
              <a:prstDash val="solid"/>
              <a:headEnd type="none" w="med" len="med"/>
              <a:tailEnd type="none" w="med" len="med"/>
            </a:ln>
            <a:effectLst/>
          </p:spPr>
          <p:txBody>
            <a:bodyPr rot="0" spcFirstLastPara="0" vert="horz" wrap="square" lIns="179260" tIns="143408" rIns="179260" bIns="143408" numCol="1" spcCol="0" rtlCol="0" fromWordArt="0" anchor="b"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lvl="0" algn="ctr" defTabSz="913926" fontAlgn="auto">
                <a:lnSpc>
                  <a:spcPct val="90000"/>
                </a:lnSpc>
                <a:spcBef>
                  <a:spcPts val="0"/>
                </a:spcBef>
                <a:spcAft>
                  <a:spcPts val="0"/>
                </a:spcAft>
                <a:defRPr/>
              </a:pPr>
              <a:r>
                <a:rPr lang="en-US" sz="1200" b="0" kern="0" dirty="0">
                  <a:gradFill>
                    <a:gsLst>
                      <a:gs pos="0">
                        <a:srgbClr val="FFFFFF"/>
                      </a:gs>
                      <a:gs pos="100000">
                        <a:srgbClr val="FFFFFF"/>
                      </a:gs>
                    </a:gsLst>
                    <a:lin ang="5400000" scaled="0"/>
                  </a:gradFill>
                  <a:latin typeface="Segoe UI"/>
                  <a:ea typeface="Segoe UI" pitchFamily="34" charset="0"/>
                  <a:cs typeface="Segoe UI" pitchFamily="34" charset="0"/>
                </a:rPr>
                <a:t>Consumer Group</a:t>
              </a:r>
            </a:p>
          </p:txBody>
        </p:sp>
        <p:sp>
          <p:nvSpPr>
            <p:cNvPr id="146" name="Rectangle 145">
              <a:extLst>
                <a:ext uri="{FF2B5EF4-FFF2-40B4-BE49-F238E27FC236}">
                  <a16:creationId xmlns:a16="http://schemas.microsoft.com/office/drawing/2014/main" id="{01EC3920-11BB-4EC4-AD86-D54DDD622B86}"/>
                </a:ext>
              </a:extLst>
            </p:cNvPr>
            <p:cNvSpPr/>
            <p:nvPr/>
          </p:nvSpPr>
          <p:spPr bwMode="auto">
            <a:xfrm>
              <a:off x="5684421" y="5058427"/>
              <a:ext cx="1207056" cy="1360127"/>
            </a:xfrm>
            <a:prstGeom prst="rect">
              <a:avLst/>
            </a:prstGeom>
            <a:solidFill>
              <a:srgbClr val="7030A0">
                <a:alpha val="75000"/>
              </a:srgbClr>
            </a:solidFill>
            <a:ln w="9525" cap="flat" cmpd="sng" algn="ctr">
              <a:noFill/>
              <a:prstDash val="solid"/>
              <a:headEnd type="none" w="med" len="med"/>
              <a:tailEnd type="none" w="med" len="med"/>
            </a:ln>
            <a:effectLst/>
          </p:spPr>
          <p:txBody>
            <a:bodyPr rot="0" spcFirstLastPara="0" vert="horz" wrap="square" lIns="179260" tIns="143408" rIns="179260" bIns="143408" numCol="1" spcCol="0" rtlCol="0" fromWordArt="0" anchor="b"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lvl="0" algn="ctr" defTabSz="913926" fontAlgn="auto">
                <a:lnSpc>
                  <a:spcPct val="90000"/>
                </a:lnSpc>
                <a:spcBef>
                  <a:spcPts val="0"/>
                </a:spcBef>
                <a:spcAft>
                  <a:spcPts val="0"/>
                </a:spcAft>
                <a:defRPr/>
              </a:pPr>
              <a:r>
                <a:rPr lang="en-US" sz="1200" b="0" kern="0" dirty="0">
                  <a:gradFill>
                    <a:gsLst>
                      <a:gs pos="0">
                        <a:srgbClr val="FFFFFF"/>
                      </a:gs>
                      <a:gs pos="100000">
                        <a:srgbClr val="FFFFFF"/>
                      </a:gs>
                    </a:gsLst>
                    <a:lin ang="5400000" scaled="0"/>
                  </a:gradFill>
                  <a:latin typeface="Segoe UI"/>
                  <a:ea typeface="Segoe UI" pitchFamily="34" charset="0"/>
                  <a:cs typeface="Segoe UI" pitchFamily="34" charset="0"/>
                </a:rPr>
                <a:t>Consumer Group 2</a:t>
              </a:r>
            </a:p>
          </p:txBody>
        </p:sp>
        <p:cxnSp>
          <p:nvCxnSpPr>
            <p:cNvPr id="147" name="Straight Arrow Connector 704">
              <a:extLst>
                <a:ext uri="{FF2B5EF4-FFF2-40B4-BE49-F238E27FC236}">
                  <a16:creationId xmlns:a16="http://schemas.microsoft.com/office/drawing/2014/main" id="{C96D63A0-37E5-4D46-ABE6-6272EE0E4FBD}"/>
                </a:ext>
              </a:extLst>
            </p:cNvPr>
            <p:cNvCxnSpPr/>
            <p:nvPr/>
          </p:nvCxnSpPr>
          <p:spPr>
            <a:xfrm rot="10800000">
              <a:off x="5167417" y="3852822"/>
              <a:ext cx="2524517" cy="1367343"/>
            </a:xfrm>
            <a:prstGeom prst="bentConnector3">
              <a:avLst>
                <a:gd name="adj1" fmla="val 91485"/>
              </a:avLst>
            </a:prstGeom>
            <a:noFill/>
            <a:ln w="28575" cap="flat" cmpd="sng" algn="ctr">
              <a:solidFill>
                <a:srgbClr val="D2D2D2"/>
              </a:solidFill>
              <a:prstDash val="solid"/>
              <a:headEnd type="diamond" w="med" len="med"/>
              <a:tailEnd type="triangle" w="med" len="med"/>
            </a:ln>
            <a:effectLst/>
          </p:spPr>
        </p:cxnSp>
      </p:grpSp>
      <p:sp>
        <p:nvSpPr>
          <p:cNvPr id="148" name="TextBox 147">
            <a:extLst>
              <a:ext uri="{FF2B5EF4-FFF2-40B4-BE49-F238E27FC236}">
                <a16:creationId xmlns:a16="http://schemas.microsoft.com/office/drawing/2014/main" id="{9EFF7C91-C2C7-488D-9342-0AA764DFC2EE}"/>
              </a:ext>
            </a:extLst>
          </p:cNvPr>
          <p:cNvSpPr txBox="1"/>
          <p:nvPr/>
        </p:nvSpPr>
        <p:spPr>
          <a:xfrm>
            <a:off x="222422" y="6301946"/>
            <a:ext cx="955589" cy="369332"/>
          </a:xfrm>
          <a:prstGeom prst="rect">
            <a:avLst/>
          </a:prstGeom>
          <a:noFill/>
        </p:spPr>
        <p:txBody>
          <a:bodyPr wrap="square" rtlCol="0">
            <a:spAutoFit/>
          </a:bodyPr>
          <a:lstStyle/>
          <a:p>
            <a:r>
              <a:rPr lang="en-US" dirty="0"/>
              <a:t>11-11</a:t>
            </a:r>
          </a:p>
        </p:txBody>
      </p:sp>
    </p:spTree>
    <p:extLst>
      <p:ext uri="{BB962C8B-B14F-4D97-AF65-F5344CB8AC3E}">
        <p14:creationId xmlns:p14="http://schemas.microsoft.com/office/powerpoint/2010/main" val="397517980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A39D3A-2947-4301-8548-7D7343EF5926}"/>
              </a:ext>
            </a:extLst>
          </p:cNvPr>
          <p:cNvSpPr>
            <a:spLocks noGrp="1"/>
          </p:cNvSpPr>
          <p:nvPr>
            <p:ph type="title"/>
          </p:nvPr>
        </p:nvSpPr>
        <p:spPr/>
        <p:txBody>
          <a:bodyPr/>
          <a:lstStyle/>
          <a:p>
            <a:r>
              <a:rPr lang="en-US" dirty="0"/>
              <a:t>IoT Hubs</a:t>
            </a:r>
          </a:p>
        </p:txBody>
      </p:sp>
      <p:sp>
        <p:nvSpPr>
          <p:cNvPr id="4" name="Content Placeholder 2">
            <a:extLst>
              <a:ext uri="{FF2B5EF4-FFF2-40B4-BE49-F238E27FC236}">
                <a16:creationId xmlns:a16="http://schemas.microsoft.com/office/drawing/2014/main" id="{6B6BFC2C-F46C-47CB-97B3-32058431D98B}"/>
              </a:ext>
            </a:extLst>
          </p:cNvPr>
          <p:cNvSpPr txBox="1">
            <a:spLocks/>
          </p:cNvSpPr>
          <p:nvPr/>
        </p:nvSpPr>
        <p:spPr>
          <a:xfrm>
            <a:off x="458788" y="1021215"/>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marL="0" lvl="0" indent="0">
              <a:buNone/>
            </a:pPr>
            <a:r>
              <a:rPr lang="en-US" b="0" kern="0" dirty="0">
                <a:solidFill>
                  <a:srgbClr val="000000"/>
                </a:solidFill>
              </a:rPr>
              <a:t>IoT Hubs builds on the features in Event Hubs by adding additional functionality that is commonly needed in IoT applicatons:</a:t>
            </a:r>
          </a:p>
          <a:p>
            <a:pPr lvl="1"/>
            <a:r>
              <a:rPr lang="en-US" b="0" kern="0" dirty="0">
                <a:solidFill>
                  <a:srgbClr val="000000"/>
                </a:solidFill>
              </a:rPr>
              <a:t>Support across a wider variety of platforms and SDKs:</a:t>
            </a:r>
          </a:p>
          <a:p>
            <a:pPr lvl="2"/>
            <a:r>
              <a:rPr lang="en-US" b="0" kern="0" dirty="0">
                <a:solidFill>
                  <a:srgbClr val="000000"/>
                </a:solidFill>
              </a:rPr>
              <a:t>Ex. JavaScript and Java Support, RTOS and ARM Platform support</a:t>
            </a:r>
          </a:p>
          <a:p>
            <a:pPr lvl="1"/>
            <a:r>
              <a:rPr lang="en-US" b="0" kern="0" dirty="0">
                <a:solidFill>
                  <a:srgbClr val="000000"/>
                </a:solidFill>
              </a:rPr>
              <a:t>Device-facing and Service-facing SDKs for registration and management</a:t>
            </a:r>
          </a:p>
          <a:p>
            <a:pPr lvl="1"/>
            <a:r>
              <a:rPr lang="en-US" b="0" kern="0" dirty="0">
                <a:solidFill>
                  <a:srgbClr val="000000"/>
                </a:solidFill>
              </a:rPr>
              <a:t>Identity and access management across all devices connected to Hub</a:t>
            </a:r>
          </a:p>
          <a:p>
            <a:pPr lvl="0"/>
            <a:endParaRPr lang="en-US" b="0" kern="0" dirty="0">
              <a:solidFill>
                <a:srgbClr val="000000"/>
              </a:solidFill>
            </a:endParaRPr>
          </a:p>
        </p:txBody>
      </p:sp>
      <p:sp>
        <p:nvSpPr>
          <p:cNvPr id="5" name="TextBox 4">
            <a:extLst>
              <a:ext uri="{FF2B5EF4-FFF2-40B4-BE49-F238E27FC236}">
                <a16:creationId xmlns:a16="http://schemas.microsoft.com/office/drawing/2014/main" id="{AF33057A-5A8F-43A4-A4CB-0B811501473A}"/>
              </a:ext>
            </a:extLst>
          </p:cNvPr>
          <p:cNvSpPr txBox="1"/>
          <p:nvPr/>
        </p:nvSpPr>
        <p:spPr>
          <a:xfrm>
            <a:off x="222422" y="6301946"/>
            <a:ext cx="955589" cy="369332"/>
          </a:xfrm>
          <a:prstGeom prst="rect">
            <a:avLst/>
          </a:prstGeom>
          <a:noFill/>
        </p:spPr>
        <p:txBody>
          <a:bodyPr wrap="square" rtlCol="0">
            <a:spAutoFit/>
          </a:bodyPr>
          <a:lstStyle/>
          <a:p>
            <a:r>
              <a:rPr lang="en-US" dirty="0"/>
              <a:t>11-12</a:t>
            </a:r>
          </a:p>
        </p:txBody>
      </p:sp>
    </p:spTree>
    <p:extLst>
      <p:ext uri="{BB962C8B-B14F-4D97-AF65-F5344CB8AC3E}">
        <p14:creationId xmlns:p14="http://schemas.microsoft.com/office/powerpoint/2010/main" val="180669918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00C991-F431-43CF-8E16-9FE48AAE8FF5}"/>
              </a:ext>
            </a:extLst>
          </p:cNvPr>
          <p:cNvSpPr>
            <a:spLocks noGrp="1"/>
          </p:cNvSpPr>
          <p:nvPr>
            <p:ph type="title"/>
          </p:nvPr>
        </p:nvSpPr>
        <p:spPr/>
        <p:txBody>
          <a:bodyPr/>
          <a:lstStyle/>
          <a:p>
            <a:r>
              <a:rPr lang="en-US" dirty="0"/>
              <a:t>IoT Hubs</a:t>
            </a:r>
          </a:p>
        </p:txBody>
      </p:sp>
      <p:grpSp>
        <p:nvGrpSpPr>
          <p:cNvPr id="3" name="Group 2" descr="IoT Hub Connectivity Options&#10;&#10;">
            <a:extLst>
              <a:ext uri="{FF2B5EF4-FFF2-40B4-BE49-F238E27FC236}">
                <a16:creationId xmlns:a16="http://schemas.microsoft.com/office/drawing/2014/main" id="{BDCB205C-3B15-4C95-9816-FF2DE008C927}"/>
              </a:ext>
            </a:extLst>
          </p:cNvPr>
          <p:cNvGrpSpPr/>
          <p:nvPr/>
        </p:nvGrpSpPr>
        <p:grpSpPr>
          <a:xfrm>
            <a:off x="95697" y="2659063"/>
            <a:ext cx="8925791" cy="3898403"/>
            <a:chOff x="95697" y="2659063"/>
            <a:chExt cx="8925791" cy="3898403"/>
          </a:xfrm>
        </p:grpSpPr>
        <p:sp>
          <p:nvSpPr>
            <p:cNvPr id="4" name="Freeform 539">
              <a:extLst>
                <a:ext uri="{FF2B5EF4-FFF2-40B4-BE49-F238E27FC236}">
                  <a16:creationId xmlns:a16="http://schemas.microsoft.com/office/drawing/2014/main" id="{0344EF5A-C09E-44C2-9F5A-6A00FC089CB8}"/>
                </a:ext>
              </a:extLst>
            </p:cNvPr>
            <p:cNvSpPr>
              <a:spLocks noChangeAspect="1"/>
            </p:cNvSpPr>
            <p:nvPr/>
          </p:nvSpPr>
          <p:spPr bwMode="auto">
            <a:xfrm>
              <a:off x="2728967" y="2659063"/>
              <a:ext cx="6292521" cy="3487770"/>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noFill/>
            <a:ln w="19050" cap="flat" cmpd="sng" algn="ctr">
              <a:solidFill>
                <a:srgbClr val="353535"/>
              </a:solidFill>
              <a:prstDash val="solid"/>
              <a:headEnd type="none" w="med" len="med"/>
              <a:tailEnd type="none" w="med" len="med"/>
            </a:ln>
            <a:effectLst/>
            <a:extLst/>
          </p:spPr>
          <p:txBody>
            <a:bodyPr rot="0" spcFirstLastPara="0" vert="horz" wrap="square" lIns="190234" tIns="152188" rIns="190234" bIns="152188"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lvl="0" algn="ctr" defTabSz="970084" fontAlgn="auto">
                <a:spcBef>
                  <a:spcPts val="0"/>
                </a:spcBef>
                <a:spcAft>
                  <a:spcPts val="0"/>
                </a:spcAft>
                <a:defRPr/>
              </a:pPr>
              <a:endParaRPr lang="en-US" sz="1600" b="0" kern="0" dirty="0">
                <a:solidFill>
                  <a:srgbClr val="353535"/>
                </a:solidFill>
                <a:latin typeface="Segoe UI Light" panose="020B0502040204020203" pitchFamily="34" charset="0"/>
                <a:cs typeface="Segoe UI Light" panose="020B0502040204020203" pitchFamily="34" charset="0"/>
              </a:endParaRPr>
            </a:p>
          </p:txBody>
        </p:sp>
        <p:cxnSp>
          <p:nvCxnSpPr>
            <p:cNvPr id="5" name="2 fg">
              <a:extLst>
                <a:ext uri="{FF2B5EF4-FFF2-40B4-BE49-F238E27FC236}">
                  <a16:creationId xmlns:a16="http://schemas.microsoft.com/office/drawing/2014/main" id="{AE409C3E-0882-449E-9844-AE4FA7198E43}"/>
                </a:ext>
              </a:extLst>
            </p:cNvPr>
            <p:cNvCxnSpPr/>
            <p:nvPr/>
          </p:nvCxnSpPr>
          <p:spPr>
            <a:xfrm>
              <a:off x="842440" y="5366548"/>
              <a:ext cx="251538" cy="77634"/>
            </a:xfrm>
            <a:prstGeom prst="straightConnector1">
              <a:avLst/>
            </a:prstGeom>
            <a:noFill/>
            <a:ln w="3175" cap="flat" cmpd="sng" algn="ctr">
              <a:solidFill>
                <a:srgbClr val="737373"/>
              </a:solidFill>
              <a:prstDash val="solid"/>
              <a:headEnd type="triangle" w="med" len="med"/>
              <a:tailEnd type="triangle" w="med" len="med"/>
            </a:ln>
            <a:effectLst/>
          </p:spPr>
        </p:cxnSp>
        <p:cxnSp>
          <p:nvCxnSpPr>
            <p:cNvPr id="6" name="2   Arrow fg">
              <a:extLst>
                <a:ext uri="{FF2B5EF4-FFF2-40B4-BE49-F238E27FC236}">
                  <a16:creationId xmlns:a16="http://schemas.microsoft.com/office/drawing/2014/main" id="{04B24F11-9034-4C4A-945B-CC8E2B3276BD}"/>
                </a:ext>
              </a:extLst>
            </p:cNvPr>
            <p:cNvCxnSpPr/>
            <p:nvPr/>
          </p:nvCxnSpPr>
          <p:spPr>
            <a:xfrm>
              <a:off x="1714216" y="5615313"/>
              <a:ext cx="2620205" cy="15013"/>
            </a:xfrm>
            <a:prstGeom prst="straightConnector1">
              <a:avLst/>
            </a:prstGeom>
            <a:noFill/>
            <a:ln w="3175" cap="flat" cmpd="sng" algn="ctr">
              <a:solidFill>
                <a:srgbClr val="737373"/>
              </a:solidFill>
              <a:prstDash val="solid"/>
              <a:headEnd type="triangle" w="med" len="med"/>
              <a:tailEnd type="triangle" w="med" len="med"/>
            </a:ln>
            <a:effectLst/>
          </p:spPr>
        </p:cxnSp>
        <p:cxnSp>
          <p:nvCxnSpPr>
            <p:cNvPr id="7" name="2 Arrow">
              <a:extLst>
                <a:ext uri="{FF2B5EF4-FFF2-40B4-BE49-F238E27FC236}">
                  <a16:creationId xmlns:a16="http://schemas.microsoft.com/office/drawing/2014/main" id="{A4085D69-A929-43B7-9113-79F85275AE67}"/>
                </a:ext>
              </a:extLst>
            </p:cNvPr>
            <p:cNvCxnSpPr/>
            <p:nvPr/>
          </p:nvCxnSpPr>
          <p:spPr>
            <a:xfrm>
              <a:off x="845772" y="3218306"/>
              <a:ext cx="3578580" cy="6292"/>
            </a:xfrm>
            <a:prstGeom prst="straightConnector1">
              <a:avLst/>
            </a:prstGeom>
            <a:noFill/>
            <a:ln w="3175" cap="flat" cmpd="sng" algn="ctr">
              <a:solidFill>
                <a:srgbClr val="737373"/>
              </a:solidFill>
              <a:prstDash val="solid"/>
              <a:headEnd type="triangle" w="med" len="med"/>
              <a:tailEnd type="triangle" w="med" len="med"/>
            </a:ln>
            <a:effectLst/>
          </p:spPr>
        </p:cxnSp>
        <p:grpSp>
          <p:nvGrpSpPr>
            <p:cNvPr id="8" name="2 Field Gateway">
              <a:extLst>
                <a:ext uri="{FF2B5EF4-FFF2-40B4-BE49-F238E27FC236}">
                  <a16:creationId xmlns:a16="http://schemas.microsoft.com/office/drawing/2014/main" id="{2CA6FCA8-FA9E-4F74-8C0C-4BE02A513512}"/>
                </a:ext>
              </a:extLst>
            </p:cNvPr>
            <p:cNvGrpSpPr/>
            <p:nvPr/>
          </p:nvGrpSpPr>
          <p:grpSpPr>
            <a:xfrm>
              <a:off x="1125123" y="5216447"/>
              <a:ext cx="571099" cy="789798"/>
              <a:chOff x="1547306" y="5067599"/>
              <a:chExt cx="769091" cy="1063609"/>
            </a:xfrm>
          </p:grpSpPr>
          <p:sp>
            <p:nvSpPr>
              <p:cNvPr id="9" name="Rectangle 8">
                <a:extLst>
                  <a:ext uri="{FF2B5EF4-FFF2-40B4-BE49-F238E27FC236}">
                    <a16:creationId xmlns:a16="http://schemas.microsoft.com/office/drawing/2014/main" id="{5D8F5AE0-A880-48C5-BEE8-DBCE0FA54848}"/>
                  </a:ext>
                </a:extLst>
              </p:cNvPr>
              <p:cNvSpPr/>
              <p:nvPr/>
            </p:nvSpPr>
            <p:spPr bwMode="auto">
              <a:xfrm>
                <a:off x="1547306" y="5067599"/>
                <a:ext cx="769091" cy="1063609"/>
              </a:xfrm>
              <a:prstGeom prst="rect">
                <a:avLst/>
              </a:prstGeom>
              <a:noFill/>
              <a:ln w="6350" cap="flat" cmpd="sng" algn="ctr">
                <a:solidFill>
                  <a:srgbClr val="D2D2D2"/>
                </a:solidFill>
                <a:prstDash val="solid"/>
                <a:headEnd type="none" w="med" len="med"/>
                <a:tailEnd type="none" w="med" len="med"/>
              </a:ln>
              <a:effectLst/>
            </p:spPr>
            <p:txBody>
              <a:bodyPr rot="0" spcFirstLastPara="0" vert="horz" wrap="square" lIns="91414" tIns="91414" rIns="0" bIns="91388" numCol="1" spcCol="0" rtlCol="0" fromWordArt="0" anchor="b"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lvl="0" defTabSz="913397" fontAlgn="auto">
                  <a:lnSpc>
                    <a:spcPct val="90000"/>
                  </a:lnSpc>
                  <a:spcBef>
                    <a:spcPts val="0"/>
                  </a:spcBef>
                  <a:spcAft>
                    <a:spcPts val="0"/>
                  </a:spcAft>
                  <a:defRPr/>
                </a:pPr>
                <a:r>
                  <a:rPr lang="en-US" sz="700" b="0" kern="0" dirty="0">
                    <a:solidFill>
                      <a:srgbClr val="353535"/>
                    </a:solidFill>
                    <a:latin typeface="Segoe UI Semibold" panose="020B0702040204020203" pitchFamily="34" charset="0"/>
                    <a:ea typeface="Segoe UI" pitchFamily="34" charset="0"/>
                    <a:cs typeface="Segoe UI" pitchFamily="34" charset="0"/>
                  </a:rPr>
                  <a:t>Field Gateway</a:t>
                </a:r>
              </a:p>
            </p:txBody>
          </p:sp>
          <p:sp>
            <p:nvSpPr>
              <p:cNvPr id="10" name="Frame 5">
                <a:extLst>
                  <a:ext uri="{FF2B5EF4-FFF2-40B4-BE49-F238E27FC236}">
                    <a16:creationId xmlns:a16="http://schemas.microsoft.com/office/drawing/2014/main" id="{893BB0B4-463F-4833-A7F6-7ED55342F5AC}"/>
                  </a:ext>
                </a:extLst>
              </p:cNvPr>
              <p:cNvSpPr>
                <a:spLocks noChangeAspect="1"/>
              </p:cNvSpPr>
              <p:nvPr/>
            </p:nvSpPr>
            <p:spPr bwMode="auto">
              <a:xfrm>
                <a:off x="1683184" y="5179458"/>
                <a:ext cx="497333" cy="497199"/>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rgbClr val="0078D7"/>
              </a:solidFill>
              <a:ln w="9525" cap="flat" cmpd="sng" algn="ctr">
                <a:noFill/>
                <a:prstDash val="solid"/>
                <a:headEnd type="none" w="med" len="med"/>
                <a:tailEnd type="none" w="med" len="med"/>
              </a:ln>
              <a:effectLst/>
            </p:spPr>
            <p:txBody>
              <a:bodyPr rot="0" spcFirstLastPara="0" vert="horz" wrap="square" lIns="91388" tIns="45694" rIns="45694" bIns="91388" numCol="1" spcCol="0" rtlCol="0" fromWordArt="0" anchor="b"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lvl="0" algn="ctr" defTabSz="913397" fontAlgn="auto">
                  <a:spcBef>
                    <a:spcPts val="0"/>
                  </a:spcBef>
                  <a:spcAft>
                    <a:spcPts val="0"/>
                  </a:spcAft>
                  <a:defRPr/>
                </a:pPr>
                <a:endParaRPr lang="en-US" sz="1050" b="0" kern="0" spc="-50" dirty="0">
                  <a:solidFill>
                    <a:srgbClr val="353535"/>
                  </a:solidFill>
                  <a:latin typeface="Segoe UI"/>
                  <a:ea typeface="Segoe UI" pitchFamily="34" charset="0"/>
                  <a:cs typeface="Segoe UI" pitchFamily="34" charset="0"/>
                </a:endParaRPr>
              </a:p>
            </p:txBody>
          </p:sp>
        </p:grpSp>
        <p:sp>
          <p:nvSpPr>
            <p:cNvPr id="11" name="Rectangle 10">
              <a:extLst>
                <a:ext uri="{FF2B5EF4-FFF2-40B4-BE49-F238E27FC236}">
                  <a16:creationId xmlns:a16="http://schemas.microsoft.com/office/drawing/2014/main" id="{D85273F1-884C-4297-9266-620B4DFCC6A8}"/>
                </a:ext>
              </a:extLst>
            </p:cNvPr>
            <p:cNvSpPr/>
            <p:nvPr/>
          </p:nvSpPr>
          <p:spPr bwMode="auto">
            <a:xfrm>
              <a:off x="95697" y="2847862"/>
              <a:ext cx="746052" cy="3217214"/>
            </a:xfrm>
            <a:prstGeom prst="rect">
              <a:avLst/>
            </a:prstGeom>
            <a:noFill/>
            <a:ln w="9525" cap="flat" cmpd="sng" algn="ctr">
              <a:noFill/>
              <a:prstDash val="solid"/>
              <a:headEnd type="none" w="med" len="med"/>
              <a:tailEnd type="none" w="med" len="med"/>
            </a:ln>
            <a:effectLst/>
          </p:spPr>
          <p:txBody>
            <a:bodyPr lIns="91414" tIns="91414" rIns="34284" bIns="34284" rtlCol="0" anchor="b" anchorCtr="0"/>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lvl="0" algn="ctr" defTabSz="932048" fontAlgn="auto">
                <a:spcBef>
                  <a:spcPts val="0"/>
                </a:spcBef>
                <a:spcAft>
                  <a:spcPts val="0"/>
                </a:spcAft>
                <a:defRPr/>
              </a:pPr>
              <a:endParaRPr lang="en-US" sz="300" b="0" kern="0" dirty="0">
                <a:solidFill>
                  <a:srgbClr val="353535"/>
                </a:solidFill>
                <a:latin typeface="Segoe UI"/>
                <a:ea typeface="Segoe UI" pitchFamily="34" charset="0"/>
                <a:cs typeface="Segoe UI" pitchFamily="34" charset="0"/>
              </a:endParaRPr>
            </a:p>
          </p:txBody>
        </p:sp>
        <p:sp>
          <p:nvSpPr>
            <p:cNvPr id="12" name="2 Device">
              <a:extLst>
                <a:ext uri="{FF2B5EF4-FFF2-40B4-BE49-F238E27FC236}">
                  <a16:creationId xmlns:a16="http://schemas.microsoft.com/office/drawing/2014/main" id="{CD4E8D87-E9FE-4CCC-BC27-0E12E68C65FC}"/>
                </a:ext>
              </a:extLst>
            </p:cNvPr>
            <p:cNvSpPr txBox="1"/>
            <p:nvPr/>
          </p:nvSpPr>
          <p:spPr>
            <a:xfrm>
              <a:off x="1111125" y="6065076"/>
              <a:ext cx="2661294" cy="492390"/>
            </a:xfrm>
            <a:prstGeom prst="rect">
              <a:avLst/>
            </a:prstGeom>
            <a:solidFill>
              <a:srgbClr val="E6E6E6">
                <a:alpha val="32000"/>
              </a:srgbClr>
            </a:solidFill>
          </p:spPr>
          <p:txBody>
            <a:bodyPr wrap="square" lIns="91414" tIns="91414" rIns="0" bIns="91414"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0" defTabSz="932418" fontAlgn="auto">
                <a:spcBef>
                  <a:spcPts val="0"/>
                </a:spcBef>
                <a:spcAft>
                  <a:spcPts val="0"/>
                </a:spcAft>
                <a:defRPr/>
              </a:pPr>
              <a:r>
                <a:rPr lang="en-US" sz="1000" b="0" kern="0" dirty="0">
                  <a:solidFill>
                    <a:srgbClr val="353535"/>
                  </a:solidFill>
                  <a:latin typeface="Segoe UI"/>
                  <a:cs typeface="Arial" charset="0"/>
                </a:rPr>
                <a:t>Device </a:t>
              </a:r>
            </a:p>
            <a:p>
              <a:pPr lvl="0" defTabSz="932418" fontAlgn="auto">
                <a:spcBef>
                  <a:spcPts val="0"/>
                </a:spcBef>
                <a:spcAft>
                  <a:spcPts val="0"/>
                </a:spcAft>
                <a:defRPr/>
              </a:pPr>
              <a:r>
                <a:rPr lang="en-US" sz="1000" b="0" kern="0" dirty="0">
                  <a:solidFill>
                    <a:srgbClr val="353535"/>
                  </a:solidFill>
                  <a:latin typeface="Segoe UI"/>
                  <a:cs typeface="Arial" charset="0"/>
                </a:rPr>
                <a:t>Connectivity &amp; Management</a:t>
              </a:r>
            </a:p>
          </p:txBody>
        </p:sp>
        <p:sp>
          <p:nvSpPr>
            <p:cNvPr id="13" name="Rectangle 12">
              <a:extLst>
                <a:ext uri="{FF2B5EF4-FFF2-40B4-BE49-F238E27FC236}">
                  <a16:creationId xmlns:a16="http://schemas.microsoft.com/office/drawing/2014/main" id="{61F75840-8689-4E33-B2D6-97212F2BBCD9}"/>
                </a:ext>
              </a:extLst>
            </p:cNvPr>
            <p:cNvSpPr/>
            <p:nvPr/>
          </p:nvSpPr>
          <p:spPr bwMode="auto">
            <a:xfrm>
              <a:off x="580904" y="3096671"/>
              <a:ext cx="247758" cy="239032"/>
            </a:xfrm>
            <a:prstGeom prst="rect">
              <a:avLst/>
            </a:prstGeom>
            <a:solidFill>
              <a:srgbClr val="E6E6E6">
                <a:alpha val="32000"/>
              </a:srgbClr>
            </a:solidFill>
            <a:ln w="9525" cap="flat" cmpd="sng" algn="ctr">
              <a:noFill/>
              <a:prstDash val="solid"/>
              <a:headEnd type="none" w="med" len="med"/>
              <a:tailEnd type="none" w="med" len="med"/>
            </a:ln>
            <a:effectLst/>
          </p:spPr>
          <p:txBody>
            <a:bodyPr rot="0" spcFirstLastPara="0" vert="horz" wrap="square" lIns="91388" tIns="45694" rIns="45694" bIns="91388" numCol="1" spcCol="0" rtlCol="0" fromWordArt="0" anchor="b"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lvl="0" algn="ctr" defTabSz="913397" fontAlgn="auto">
                <a:spcBef>
                  <a:spcPts val="0"/>
                </a:spcBef>
                <a:spcAft>
                  <a:spcPts val="0"/>
                </a:spcAft>
                <a:defRPr/>
              </a:pPr>
              <a:endParaRPr lang="en-US" sz="1050" b="0" kern="0" spc="-50" dirty="0">
                <a:solidFill>
                  <a:srgbClr val="353535"/>
                </a:solidFill>
                <a:latin typeface="Segoe UI"/>
                <a:ea typeface="Segoe UI" pitchFamily="34" charset="0"/>
                <a:cs typeface="Segoe UI" pitchFamily="34" charset="0"/>
              </a:endParaRPr>
            </a:p>
          </p:txBody>
        </p:sp>
        <p:sp>
          <p:nvSpPr>
            <p:cNvPr id="14" name="TextBox 231">
              <a:extLst>
                <a:ext uri="{FF2B5EF4-FFF2-40B4-BE49-F238E27FC236}">
                  <a16:creationId xmlns:a16="http://schemas.microsoft.com/office/drawing/2014/main" id="{EF915E8D-C2CB-44A0-840D-0387793A1114}"/>
                </a:ext>
              </a:extLst>
            </p:cNvPr>
            <p:cNvSpPr txBox="1"/>
            <p:nvPr/>
          </p:nvSpPr>
          <p:spPr>
            <a:xfrm rot="16200000">
              <a:off x="-1146204" y="4397731"/>
              <a:ext cx="2953057" cy="261610"/>
            </a:xfrm>
            <a:prstGeom prst="rect">
              <a:avLst/>
            </a:prstGeom>
            <a:noFill/>
            <a:ln>
              <a:noFill/>
              <a:headEnd type="none" w="med" len="med"/>
              <a:tailEnd type="none" w="med" len="med"/>
            </a:ln>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0" algn="ctr" defTabSz="932026" fontAlgn="auto">
                <a:spcBef>
                  <a:spcPts val="0"/>
                </a:spcBef>
                <a:spcAft>
                  <a:spcPts val="0"/>
                </a:spcAft>
                <a:defRPr/>
              </a:pPr>
              <a:r>
                <a:rPr lang="en-US" sz="900" b="0" kern="0" spc="-38" dirty="0">
                  <a:solidFill>
                    <a:srgbClr val="353535"/>
                  </a:solidFill>
                  <a:latin typeface="Segoe UI Black" panose="020B0A02040204020203" pitchFamily="34" charset="0"/>
                  <a:ea typeface="Segoe UI Black" panose="020B0A02040204020203" pitchFamily="34" charset="0"/>
                  <a:cs typeface="Segoe UI Black" panose="020B0A02040204020203" pitchFamily="34" charset="0"/>
                </a:rPr>
                <a:t>Devices</a:t>
              </a:r>
            </a:p>
            <a:p>
              <a:pPr lvl="0" algn="ctr" defTabSz="932026" fontAlgn="auto">
                <a:spcBef>
                  <a:spcPts val="0"/>
                </a:spcBef>
                <a:spcAft>
                  <a:spcPts val="0"/>
                </a:spcAft>
                <a:defRPr/>
              </a:pPr>
              <a:r>
                <a:rPr lang="en-US" sz="800" b="0" kern="0" spc="-38" dirty="0">
                  <a:solidFill>
                    <a:srgbClr val="353535"/>
                  </a:solidFill>
                  <a:latin typeface="Segoe UI Semibold" panose="020B0702040204020203" pitchFamily="34" charset="0"/>
                  <a:ea typeface="Segoe UI" pitchFamily="34" charset="0"/>
                  <a:cs typeface="Segoe UI Semibold" panose="020B0702040204020203" pitchFamily="34" charset="0"/>
                </a:rPr>
                <a:t>RTOS, Linux, Windows, Android, iOS </a:t>
              </a:r>
            </a:p>
          </p:txBody>
        </p:sp>
        <p:sp>
          <p:nvSpPr>
            <p:cNvPr id="15" name="Frame 5">
              <a:extLst>
                <a:ext uri="{FF2B5EF4-FFF2-40B4-BE49-F238E27FC236}">
                  <a16:creationId xmlns:a16="http://schemas.microsoft.com/office/drawing/2014/main" id="{EB1647D4-D9EC-444E-A646-E05EF1FEFE17}"/>
                </a:ext>
              </a:extLst>
            </p:cNvPr>
            <p:cNvSpPr>
              <a:spLocks noChangeAspect="1"/>
            </p:cNvSpPr>
            <p:nvPr/>
          </p:nvSpPr>
          <p:spPr bwMode="auto">
            <a:xfrm>
              <a:off x="612480" y="3123573"/>
              <a:ext cx="185276" cy="185226"/>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rgbClr val="353535"/>
            </a:solidFill>
            <a:ln w="9525" cap="flat" cmpd="sng" algn="ctr">
              <a:noFill/>
              <a:prstDash val="solid"/>
              <a:headEnd type="none" w="med" len="med"/>
              <a:tailEnd type="none" w="med" len="med"/>
            </a:ln>
            <a:effectLst/>
          </p:spPr>
          <p:txBody>
            <a:bodyPr rot="0" spcFirstLastPara="0" vert="horz" wrap="square" lIns="107509" tIns="53755" rIns="53755" bIns="107509" numCol="1" spcCol="0" rtlCol="0" fromWordArt="0" anchor="b"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0" algn="ctr" defTabSz="1074484" fontAlgn="auto">
                <a:spcBef>
                  <a:spcPts val="0"/>
                </a:spcBef>
                <a:spcAft>
                  <a:spcPts val="0"/>
                </a:spcAft>
                <a:defRPr/>
              </a:pPr>
              <a:endParaRPr lang="en-US" sz="1200" b="0" kern="0" spc="-59" dirty="0">
                <a:solidFill>
                  <a:srgbClr val="353535"/>
                </a:solidFill>
                <a:latin typeface="Segoe UI"/>
                <a:ea typeface="Segoe UI" pitchFamily="34" charset="0"/>
                <a:cs typeface="Segoe UI" pitchFamily="34" charset="0"/>
              </a:endParaRPr>
            </a:p>
          </p:txBody>
        </p:sp>
        <p:sp>
          <p:nvSpPr>
            <p:cNvPr id="16" name="Rectangle 15">
              <a:extLst>
                <a:ext uri="{FF2B5EF4-FFF2-40B4-BE49-F238E27FC236}">
                  <a16:creationId xmlns:a16="http://schemas.microsoft.com/office/drawing/2014/main" id="{3078F242-56EE-45FC-83AF-78FDA3D2A27B}"/>
                </a:ext>
              </a:extLst>
            </p:cNvPr>
            <p:cNvSpPr/>
            <p:nvPr/>
          </p:nvSpPr>
          <p:spPr bwMode="auto">
            <a:xfrm>
              <a:off x="580904" y="3365438"/>
              <a:ext cx="247758" cy="239032"/>
            </a:xfrm>
            <a:prstGeom prst="rect">
              <a:avLst/>
            </a:prstGeom>
            <a:solidFill>
              <a:srgbClr val="E6E6E6">
                <a:alpha val="32000"/>
              </a:srgbClr>
            </a:solidFill>
            <a:ln w="9525" cap="flat" cmpd="sng" algn="ctr">
              <a:noFill/>
              <a:prstDash val="solid"/>
              <a:headEnd type="none" w="med" len="med"/>
              <a:tailEnd type="none" w="med" len="med"/>
            </a:ln>
            <a:effectLst/>
          </p:spPr>
          <p:txBody>
            <a:bodyPr rot="0" spcFirstLastPara="0" vert="horz" wrap="square" lIns="91388" tIns="45694" rIns="45694" bIns="91388" numCol="1" spcCol="0" rtlCol="0" fromWordArt="0" anchor="b"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lvl="0" algn="ctr" defTabSz="913397" fontAlgn="auto">
                <a:spcBef>
                  <a:spcPts val="0"/>
                </a:spcBef>
                <a:spcAft>
                  <a:spcPts val="0"/>
                </a:spcAft>
                <a:defRPr/>
              </a:pPr>
              <a:endParaRPr lang="en-US" sz="1050" b="0" kern="0" spc="-50" dirty="0">
                <a:solidFill>
                  <a:srgbClr val="353535"/>
                </a:solidFill>
                <a:latin typeface="Segoe UI"/>
                <a:ea typeface="Segoe UI" pitchFamily="34" charset="0"/>
                <a:cs typeface="Segoe UI" pitchFamily="34" charset="0"/>
              </a:endParaRPr>
            </a:p>
          </p:txBody>
        </p:sp>
        <p:sp>
          <p:nvSpPr>
            <p:cNvPr id="17" name="Frame 5">
              <a:extLst>
                <a:ext uri="{FF2B5EF4-FFF2-40B4-BE49-F238E27FC236}">
                  <a16:creationId xmlns:a16="http://schemas.microsoft.com/office/drawing/2014/main" id="{F8513DCA-F7E7-48E4-ABDA-529E95858550}"/>
                </a:ext>
              </a:extLst>
            </p:cNvPr>
            <p:cNvSpPr>
              <a:spLocks noChangeAspect="1"/>
            </p:cNvSpPr>
            <p:nvPr/>
          </p:nvSpPr>
          <p:spPr bwMode="auto">
            <a:xfrm>
              <a:off x="612480" y="3392340"/>
              <a:ext cx="185276" cy="185226"/>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rgbClr val="353535"/>
            </a:solidFill>
            <a:ln w="9525" cap="flat" cmpd="sng" algn="ctr">
              <a:noFill/>
              <a:prstDash val="solid"/>
              <a:headEnd type="none" w="med" len="med"/>
              <a:tailEnd type="none" w="med" len="med"/>
            </a:ln>
            <a:effectLst/>
          </p:spPr>
          <p:txBody>
            <a:bodyPr rot="0" spcFirstLastPara="0" vert="horz" wrap="square" lIns="107509" tIns="53755" rIns="53755" bIns="107509" numCol="1" spcCol="0" rtlCol="0" fromWordArt="0" anchor="b"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0" algn="ctr" defTabSz="1074484" fontAlgn="auto">
                <a:spcBef>
                  <a:spcPts val="0"/>
                </a:spcBef>
                <a:spcAft>
                  <a:spcPts val="0"/>
                </a:spcAft>
                <a:defRPr/>
              </a:pPr>
              <a:endParaRPr lang="en-US" sz="1200" b="0" kern="0" spc="-59" dirty="0">
                <a:solidFill>
                  <a:srgbClr val="353535"/>
                </a:solidFill>
                <a:latin typeface="Segoe UI"/>
                <a:ea typeface="Segoe UI" pitchFamily="34" charset="0"/>
                <a:cs typeface="Segoe UI" pitchFamily="34" charset="0"/>
              </a:endParaRPr>
            </a:p>
          </p:txBody>
        </p:sp>
        <p:sp>
          <p:nvSpPr>
            <p:cNvPr id="18" name="Rectangle 17">
              <a:extLst>
                <a:ext uri="{FF2B5EF4-FFF2-40B4-BE49-F238E27FC236}">
                  <a16:creationId xmlns:a16="http://schemas.microsoft.com/office/drawing/2014/main" id="{59E6D84E-4E84-4FAB-BDD8-29DCB2A47AB2}"/>
                </a:ext>
              </a:extLst>
            </p:cNvPr>
            <p:cNvSpPr/>
            <p:nvPr/>
          </p:nvSpPr>
          <p:spPr bwMode="auto">
            <a:xfrm>
              <a:off x="580904" y="3636953"/>
              <a:ext cx="247758" cy="239032"/>
            </a:xfrm>
            <a:prstGeom prst="rect">
              <a:avLst/>
            </a:prstGeom>
            <a:solidFill>
              <a:srgbClr val="E6E6E6">
                <a:alpha val="32000"/>
              </a:srgbClr>
            </a:solidFill>
            <a:ln w="9525" cap="flat" cmpd="sng" algn="ctr">
              <a:noFill/>
              <a:prstDash val="solid"/>
              <a:headEnd type="none" w="med" len="med"/>
              <a:tailEnd type="none" w="med" len="med"/>
            </a:ln>
            <a:effectLst/>
          </p:spPr>
          <p:txBody>
            <a:bodyPr rot="0" spcFirstLastPara="0" vert="horz" wrap="square" lIns="91388" tIns="45694" rIns="45694" bIns="91388" numCol="1" spcCol="0" rtlCol="0" fromWordArt="0" anchor="b"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lvl="0" algn="ctr" defTabSz="913397" fontAlgn="auto">
                <a:spcBef>
                  <a:spcPts val="0"/>
                </a:spcBef>
                <a:spcAft>
                  <a:spcPts val="0"/>
                </a:spcAft>
                <a:defRPr/>
              </a:pPr>
              <a:endParaRPr lang="en-US" sz="1050" b="0" kern="0" spc="-50" dirty="0">
                <a:solidFill>
                  <a:srgbClr val="353535"/>
                </a:solidFill>
                <a:latin typeface="Segoe UI"/>
                <a:ea typeface="Segoe UI" pitchFamily="34" charset="0"/>
                <a:cs typeface="Segoe UI" pitchFamily="34" charset="0"/>
              </a:endParaRPr>
            </a:p>
          </p:txBody>
        </p:sp>
        <p:sp>
          <p:nvSpPr>
            <p:cNvPr id="19" name="Frame 5">
              <a:extLst>
                <a:ext uri="{FF2B5EF4-FFF2-40B4-BE49-F238E27FC236}">
                  <a16:creationId xmlns:a16="http://schemas.microsoft.com/office/drawing/2014/main" id="{460954F6-E8DD-481A-A276-6E7CA4BBED08}"/>
                </a:ext>
              </a:extLst>
            </p:cNvPr>
            <p:cNvSpPr>
              <a:spLocks noChangeAspect="1"/>
            </p:cNvSpPr>
            <p:nvPr/>
          </p:nvSpPr>
          <p:spPr bwMode="auto">
            <a:xfrm>
              <a:off x="612480" y="3663856"/>
              <a:ext cx="185276" cy="185226"/>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rgbClr val="353535"/>
            </a:solidFill>
            <a:ln w="9525" cap="flat" cmpd="sng" algn="ctr">
              <a:noFill/>
              <a:prstDash val="solid"/>
              <a:headEnd type="none" w="med" len="med"/>
              <a:tailEnd type="none" w="med" len="med"/>
            </a:ln>
            <a:effectLst/>
          </p:spPr>
          <p:txBody>
            <a:bodyPr rot="0" spcFirstLastPara="0" vert="horz" wrap="square" lIns="107509" tIns="53755" rIns="53755" bIns="107509" numCol="1" spcCol="0" rtlCol="0" fromWordArt="0" anchor="b"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0" algn="ctr" defTabSz="1074484" fontAlgn="auto">
                <a:spcBef>
                  <a:spcPts val="0"/>
                </a:spcBef>
                <a:spcAft>
                  <a:spcPts val="0"/>
                </a:spcAft>
                <a:defRPr/>
              </a:pPr>
              <a:endParaRPr lang="en-US" sz="1200" b="0" kern="0" spc="-59" dirty="0">
                <a:solidFill>
                  <a:srgbClr val="353535"/>
                </a:solidFill>
                <a:latin typeface="Segoe UI"/>
                <a:ea typeface="Segoe UI" pitchFamily="34" charset="0"/>
                <a:cs typeface="Segoe UI" pitchFamily="34" charset="0"/>
              </a:endParaRPr>
            </a:p>
          </p:txBody>
        </p:sp>
        <p:sp>
          <p:nvSpPr>
            <p:cNvPr id="20" name="Rectangle 19">
              <a:extLst>
                <a:ext uri="{FF2B5EF4-FFF2-40B4-BE49-F238E27FC236}">
                  <a16:creationId xmlns:a16="http://schemas.microsoft.com/office/drawing/2014/main" id="{3D03B1FB-7505-44AA-95C9-DF4469D89BCE}"/>
                </a:ext>
              </a:extLst>
            </p:cNvPr>
            <p:cNvSpPr/>
            <p:nvPr/>
          </p:nvSpPr>
          <p:spPr bwMode="auto">
            <a:xfrm>
              <a:off x="580904" y="3908488"/>
              <a:ext cx="247758" cy="239032"/>
            </a:xfrm>
            <a:prstGeom prst="rect">
              <a:avLst/>
            </a:prstGeom>
            <a:solidFill>
              <a:srgbClr val="E6E6E6">
                <a:alpha val="32000"/>
              </a:srgbClr>
            </a:solidFill>
            <a:ln w="9525" cap="flat" cmpd="sng" algn="ctr">
              <a:noFill/>
              <a:prstDash val="solid"/>
              <a:headEnd type="none" w="med" len="med"/>
              <a:tailEnd type="none" w="med" len="med"/>
            </a:ln>
            <a:effectLst/>
          </p:spPr>
          <p:txBody>
            <a:bodyPr rot="0" spcFirstLastPara="0" vert="horz" wrap="square" lIns="91388" tIns="45694" rIns="45694" bIns="91388" numCol="1" spcCol="0" rtlCol="0" fromWordArt="0" anchor="b"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lvl="0" algn="ctr" defTabSz="913397" fontAlgn="auto">
                <a:spcBef>
                  <a:spcPts val="0"/>
                </a:spcBef>
                <a:spcAft>
                  <a:spcPts val="0"/>
                </a:spcAft>
                <a:defRPr/>
              </a:pPr>
              <a:endParaRPr lang="en-US" sz="1050" b="0" kern="0" spc="-50" dirty="0">
                <a:solidFill>
                  <a:srgbClr val="353535"/>
                </a:solidFill>
                <a:latin typeface="Segoe UI"/>
                <a:ea typeface="Segoe UI" pitchFamily="34" charset="0"/>
                <a:cs typeface="Segoe UI" pitchFamily="34" charset="0"/>
              </a:endParaRPr>
            </a:p>
          </p:txBody>
        </p:sp>
        <p:sp>
          <p:nvSpPr>
            <p:cNvPr id="21" name="Frame 5">
              <a:extLst>
                <a:ext uri="{FF2B5EF4-FFF2-40B4-BE49-F238E27FC236}">
                  <a16:creationId xmlns:a16="http://schemas.microsoft.com/office/drawing/2014/main" id="{AF220321-6FEC-4861-9123-468DA7A65846}"/>
                </a:ext>
              </a:extLst>
            </p:cNvPr>
            <p:cNvSpPr>
              <a:spLocks noChangeAspect="1"/>
            </p:cNvSpPr>
            <p:nvPr/>
          </p:nvSpPr>
          <p:spPr bwMode="auto">
            <a:xfrm>
              <a:off x="612480" y="3935391"/>
              <a:ext cx="185276" cy="185226"/>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rgbClr val="353535"/>
            </a:solidFill>
            <a:ln w="9525" cap="flat" cmpd="sng" algn="ctr">
              <a:noFill/>
              <a:prstDash val="solid"/>
              <a:headEnd type="none" w="med" len="med"/>
              <a:tailEnd type="none" w="med" len="med"/>
            </a:ln>
            <a:effectLst/>
          </p:spPr>
          <p:txBody>
            <a:bodyPr rot="0" spcFirstLastPara="0" vert="horz" wrap="square" lIns="107509" tIns="53755" rIns="53755" bIns="107509" numCol="1" spcCol="0" rtlCol="0" fromWordArt="0" anchor="b"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0" algn="ctr" defTabSz="1074484" fontAlgn="auto">
                <a:spcBef>
                  <a:spcPts val="0"/>
                </a:spcBef>
                <a:spcAft>
                  <a:spcPts val="0"/>
                </a:spcAft>
                <a:defRPr/>
              </a:pPr>
              <a:endParaRPr lang="en-US" sz="1200" b="0" kern="0" spc="-59" dirty="0">
                <a:solidFill>
                  <a:srgbClr val="353535"/>
                </a:solidFill>
                <a:latin typeface="Segoe UI"/>
                <a:ea typeface="Segoe UI" pitchFamily="34" charset="0"/>
                <a:cs typeface="Segoe UI" pitchFamily="34" charset="0"/>
              </a:endParaRPr>
            </a:p>
          </p:txBody>
        </p:sp>
        <p:sp>
          <p:nvSpPr>
            <p:cNvPr id="22" name="Rectangle 21">
              <a:extLst>
                <a:ext uri="{FF2B5EF4-FFF2-40B4-BE49-F238E27FC236}">
                  <a16:creationId xmlns:a16="http://schemas.microsoft.com/office/drawing/2014/main" id="{3435374C-4C40-439D-8D7A-06B44A564555}"/>
                </a:ext>
              </a:extLst>
            </p:cNvPr>
            <p:cNvSpPr/>
            <p:nvPr/>
          </p:nvSpPr>
          <p:spPr bwMode="auto">
            <a:xfrm>
              <a:off x="580904" y="4177993"/>
              <a:ext cx="247758" cy="239032"/>
            </a:xfrm>
            <a:prstGeom prst="rect">
              <a:avLst/>
            </a:prstGeom>
            <a:solidFill>
              <a:srgbClr val="E6E6E6">
                <a:alpha val="32000"/>
              </a:srgbClr>
            </a:solidFill>
            <a:ln w="9525" cap="flat" cmpd="sng" algn="ctr">
              <a:noFill/>
              <a:prstDash val="solid"/>
              <a:headEnd type="none" w="med" len="med"/>
              <a:tailEnd type="none" w="med" len="med"/>
            </a:ln>
            <a:effectLst/>
          </p:spPr>
          <p:txBody>
            <a:bodyPr rot="0" spcFirstLastPara="0" vert="horz" wrap="square" lIns="91388" tIns="45694" rIns="45694" bIns="91388" numCol="1" spcCol="0" rtlCol="0" fromWordArt="0" anchor="b"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lvl="0" algn="ctr" defTabSz="913397" fontAlgn="auto">
                <a:spcBef>
                  <a:spcPts val="0"/>
                </a:spcBef>
                <a:spcAft>
                  <a:spcPts val="0"/>
                </a:spcAft>
                <a:defRPr/>
              </a:pPr>
              <a:endParaRPr lang="en-US" sz="1050" b="0" kern="0" spc="-50" dirty="0">
                <a:solidFill>
                  <a:srgbClr val="353535"/>
                </a:solidFill>
                <a:latin typeface="Segoe UI"/>
                <a:ea typeface="Segoe UI" pitchFamily="34" charset="0"/>
                <a:cs typeface="Segoe UI" pitchFamily="34" charset="0"/>
              </a:endParaRPr>
            </a:p>
          </p:txBody>
        </p:sp>
        <p:sp>
          <p:nvSpPr>
            <p:cNvPr id="23" name="Frame 5">
              <a:extLst>
                <a:ext uri="{FF2B5EF4-FFF2-40B4-BE49-F238E27FC236}">
                  <a16:creationId xmlns:a16="http://schemas.microsoft.com/office/drawing/2014/main" id="{EB80C78F-FEF2-498B-9974-3E00E0F9E852}"/>
                </a:ext>
              </a:extLst>
            </p:cNvPr>
            <p:cNvSpPr>
              <a:spLocks noChangeAspect="1"/>
            </p:cNvSpPr>
            <p:nvPr/>
          </p:nvSpPr>
          <p:spPr bwMode="auto">
            <a:xfrm>
              <a:off x="612480" y="4204895"/>
              <a:ext cx="185276" cy="185226"/>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rgbClr val="353535"/>
            </a:solidFill>
            <a:ln w="9525" cap="flat" cmpd="sng" algn="ctr">
              <a:noFill/>
              <a:prstDash val="solid"/>
              <a:headEnd type="none" w="med" len="med"/>
              <a:tailEnd type="none" w="med" len="med"/>
            </a:ln>
            <a:effectLst/>
          </p:spPr>
          <p:txBody>
            <a:bodyPr rot="0" spcFirstLastPara="0" vert="horz" wrap="square" lIns="107509" tIns="53755" rIns="53755" bIns="107509" numCol="1" spcCol="0" rtlCol="0" fromWordArt="0" anchor="b"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0" algn="ctr" defTabSz="1074484" fontAlgn="auto">
                <a:spcBef>
                  <a:spcPts val="0"/>
                </a:spcBef>
                <a:spcAft>
                  <a:spcPts val="0"/>
                </a:spcAft>
                <a:defRPr/>
              </a:pPr>
              <a:endParaRPr lang="en-US" sz="1200" b="0" kern="0" spc="-59" dirty="0">
                <a:solidFill>
                  <a:srgbClr val="353535"/>
                </a:solidFill>
                <a:latin typeface="Segoe UI"/>
                <a:ea typeface="Segoe UI" pitchFamily="34" charset="0"/>
                <a:cs typeface="Segoe UI" pitchFamily="34" charset="0"/>
              </a:endParaRPr>
            </a:p>
          </p:txBody>
        </p:sp>
        <p:sp>
          <p:nvSpPr>
            <p:cNvPr id="24" name="Rectangle 23">
              <a:extLst>
                <a:ext uri="{FF2B5EF4-FFF2-40B4-BE49-F238E27FC236}">
                  <a16:creationId xmlns:a16="http://schemas.microsoft.com/office/drawing/2014/main" id="{BA22263C-93CC-47D9-BA03-EBDFA079F406}"/>
                </a:ext>
              </a:extLst>
            </p:cNvPr>
            <p:cNvSpPr/>
            <p:nvPr/>
          </p:nvSpPr>
          <p:spPr bwMode="auto">
            <a:xfrm>
              <a:off x="580904" y="4446510"/>
              <a:ext cx="247758" cy="239032"/>
            </a:xfrm>
            <a:prstGeom prst="rect">
              <a:avLst/>
            </a:prstGeom>
            <a:solidFill>
              <a:srgbClr val="E6E6E6">
                <a:alpha val="32000"/>
              </a:srgbClr>
            </a:solidFill>
            <a:ln w="9525" cap="flat" cmpd="sng" algn="ctr">
              <a:noFill/>
              <a:prstDash val="solid"/>
              <a:headEnd type="none" w="med" len="med"/>
              <a:tailEnd type="none" w="med" len="med"/>
            </a:ln>
            <a:effectLst/>
          </p:spPr>
          <p:txBody>
            <a:bodyPr rot="0" spcFirstLastPara="0" vert="horz" wrap="square" lIns="91388" tIns="45694" rIns="45694" bIns="91388" numCol="1" spcCol="0" rtlCol="0" fromWordArt="0" anchor="b"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lvl="0" algn="ctr" defTabSz="913397" fontAlgn="auto">
                <a:spcBef>
                  <a:spcPts val="0"/>
                </a:spcBef>
                <a:spcAft>
                  <a:spcPts val="0"/>
                </a:spcAft>
                <a:defRPr/>
              </a:pPr>
              <a:endParaRPr lang="en-US" sz="1050" b="0" kern="0" spc="-50" dirty="0">
                <a:solidFill>
                  <a:srgbClr val="353535"/>
                </a:solidFill>
                <a:latin typeface="Segoe UI"/>
                <a:ea typeface="Segoe UI" pitchFamily="34" charset="0"/>
                <a:cs typeface="Segoe UI" pitchFamily="34" charset="0"/>
              </a:endParaRPr>
            </a:p>
          </p:txBody>
        </p:sp>
        <p:sp>
          <p:nvSpPr>
            <p:cNvPr id="25" name="Frame 5">
              <a:extLst>
                <a:ext uri="{FF2B5EF4-FFF2-40B4-BE49-F238E27FC236}">
                  <a16:creationId xmlns:a16="http://schemas.microsoft.com/office/drawing/2014/main" id="{A6183AF6-05D0-48A2-9E53-C98C7BE2EE35}"/>
                </a:ext>
              </a:extLst>
            </p:cNvPr>
            <p:cNvSpPr>
              <a:spLocks noChangeAspect="1"/>
            </p:cNvSpPr>
            <p:nvPr/>
          </p:nvSpPr>
          <p:spPr bwMode="auto">
            <a:xfrm>
              <a:off x="612480" y="4473412"/>
              <a:ext cx="185276" cy="185226"/>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rgbClr val="353535"/>
            </a:solidFill>
            <a:ln w="9525" cap="flat" cmpd="sng" algn="ctr">
              <a:noFill/>
              <a:prstDash val="solid"/>
              <a:headEnd type="none" w="med" len="med"/>
              <a:tailEnd type="none" w="med" len="med"/>
            </a:ln>
            <a:effectLst/>
          </p:spPr>
          <p:txBody>
            <a:bodyPr rot="0" spcFirstLastPara="0" vert="horz" wrap="square" lIns="107509" tIns="53755" rIns="53755" bIns="107509" numCol="1" spcCol="0" rtlCol="0" fromWordArt="0" anchor="b"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0" algn="ctr" defTabSz="1074484" fontAlgn="auto">
                <a:spcBef>
                  <a:spcPts val="0"/>
                </a:spcBef>
                <a:spcAft>
                  <a:spcPts val="0"/>
                </a:spcAft>
                <a:defRPr/>
              </a:pPr>
              <a:endParaRPr lang="en-US" sz="1200" b="0" kern="0" spc="-59" dirty="0">
                <a:solidFill>
                  <a:srgbClr val="353535"/>
                </a:solidFill>
                <a:latin typeface="Segoe UI"/>
                <a:ea typeface="Segoe UI" pitchFamily="34" charset="0"/>
                <a:cs typeface="Segoe UI" pitchFamily="34" charset="0"/>
              </a:endParaRPr>
            </a:p>
          </p:txBody>
        </p:sp>
        <p:sp>
          <p:nvSpPr>
            <p:cNvPr id="26" name="Rectangle 25">
              <a:extLst>
                <a:ext uri="{FF2B5EF4-FFF2-40B4-BE49-F238E27FC236}">
                  <a16:creationId xmlns:a16="http://schemas.microsoft.com/office/drawing/2014/main" id="{C521AD61-6C34-42B6-BC1B-0D2D6B640E60}"/>
                </a:ext>
              </a:extLst>
            </p:cNvPr>
            <p:cNvSpPr/>
            <p:nvPr/>
          </p:nvSpPr>
          <p:spPr bwMode="auto">
            <a:xfrm>
              <a:off x="580904" y="4709788"/>
              <a:ext cx="247758" cy="239032"/>
            </a:xfrm>
            <a:prstGeom prst="rect">
              <a:avLst/>
            </a:prstGeom>
            <a:solidFill>
              <a:srgbClr val="E6E6E6">
                <a:alpha val="32000"/>
              </a:srgbClr>
            </a:solidFill>
            <a:ln w="9525" cap="flat" cmpd="sng" algn="ctr">
              <a:noFill/>
              <a:prstDash val="solid"/>
              <a:headEnd type="none" w="med" len="med"/>
              <a:tailEnd type="none" w="med" len="med"/>
            </a:ln>
            <a:effectLst/>
          </p:spPr>
          <p:txBody>
            <a:bodyPr rot="0" spcFirstLastPara="0" vert="horz" wrap="square" lIns="91388" tIns="45694" rIns="45694" bIns="91388" numCol="1" spcCol="0" rtlCol="0" fromWordArt="0" anchor="b"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lvl="0" algn="ctr" defTabSz="913397" fontAlgn="auto">
                <a:spcBef>
                  <a:spcPts val="0"/>
                </a:spcBef>
                <a:spcAft>
                  <a:spcPts val="0"/>
                </a:spcAft>
                <a:defRPr/>
              </a:pPr>
              <a:endParaRPr lang="en-US" sz="1050" b="0" kern="0" spc="-50" dirty="0">
                <a:solidFill>
                  <a:srgbClr val="353535"/>
                </a:solidFill>
                <a:latin typeface="Segoe UI"/>
                <a:ea typeface="Segoe UI" pitchFamily="34" charset="0"/>
                <a:cs typeface="Segoe UI" pitchFamily="34" charset="0"/>
              </a:endParaRPr>
            </a:p>
          </p:txBody>
        </p:sp>
        <p:sp>
          <p:nvSpPr>
            <p:cNvPr id="27" name="Frame 5">
              <a:extLst>
                <a:ext uri="{FF2B5EF4-FFF2-40B4-BE49-F238E27FC236}">
                  <a16:creationId xmlns:a16="http://schemas.microsoft.com/office/drawing/2014/main" id="{F6F8747A-6206-44FA-9DDE-383D3467F3F7}"/>
                </a:ext>
              </a:extLst>
            </p:cNvPr>
            <p:cNvSpPr>
              <a:spLocks noChangeAspect="1"/>
            </p:cNvSpPr>
            <p:nvPr/>
          </p:nvSpPr>
          <p:spPr bwMode="auto">
            <a:xfrm>
              <a:off x="612480" y="4736690"/>
              <a:ext cx="185276" cy="185226"/>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rgbClr val="353535"/>
            </a:solidFill>
            <a:ln w="9525" cap="flat" cmpd="sng" algn="ctr">
              <a:noFill/>
              <a:prstDash val="solid"/>
              <a:headEnd type="none" w="med" len="med"/>
              <a:tailEnd type="none" w="med" len="med"/>
            </a:ln>
            <a:effectLst/>
          </p:spPr>
          <p:txBody>
            <a:bodyPr rot="0" spcFirstLastPara="0" vert="horz" wrap="square" lIns="107509" tIns="53755" rIns="53755" bIns="107509" numCol="1" spcCol="0" rtlCol="0" fromWordArt="0" anchor="b"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0" algn="ctr" defTabSz="1074484" fontAlgn="auto">
                <a:spcBef>
                  <a:spcPts val="0"/>
                </a:spcBef>
                <a:spcAft>
                  <a:spcPts val="0"/>
                </a:spcAft>
                <a:defRPr/>
              </a:pPr>
              <a:endParaRPr lang="en-US" sz="1200" b="0" kern="0" spc="-59" dirty="0">
                <a:solidFill>
                  <a:srgbClr val="353535"/>
                </a:solidFill>
                <a:latin typeface="Segoe UI"/>
                <a:ea typeface="Segoe UI" pitchFamily="34" charset="0"/>
                <a:cs typeface="Segoe UI" pitchFamily="34" charset="0"/>
              </a:endParaRPr>
            </a:p>
          </p:txBody>
        </p:sp>
        <p:sp>
          <p:nvSpPr>
            <p:cNvPr id="28" name="Rectangle 27">
              <a:extLst>
                <a:ext uri="{FF2B5EF4-FFF2-40B4-BE49-F238E27FC236}">
                  <a16:creationId xmlns:a16="http://schemas.microsoft.com/office/drawing/2014/main" id="{3E26DE67-B5C0-47B9-A004-AF03173759BF}"/>
                </a:ext>
              </a:extLst>
            </p:cNvPr>
            <p:cNvSpPr/>
            <p:nvPr/>
          </p:nvSpPr>
          <p:spPr bwMode="auto">
            <a:xfrm>
              <a:off x="580904" y="4977416"/>
              <a:ext cx="247758" cy="239032"/>
            </a:xfrm>
            <a:prstGeom prst="rect">
              <a:avLst/>
            </a:prstGeom>
            <a:solidFill>
              <a:srgbClr val="E6E6E6">
                <a:alpha val="32000"/>
              </a:srgbClr>
            </a:solidFill>
            <a:ln w="9525" cap="flat" cmpd="sng" algn="ctr">
              <a:noFill/>
              <a:prstDash val="solid"/>
              <a:headEnd type="none" w="med" len="med"/>
              <a:tailEnd type="none" w="med" len="med"/>
            </a:ln>
            <a:effectLst/>
          </p:spPr>
          <p:txBody>
            <a:bodyPr rot="0" spcFirstLastPara="0" vert="horz" wrap="square" lIns="91388" tIns="45694" rIns="45694" bIns="91388" numCol="1" spcCol="0" rtlCol="0" fromWordArt="0" anchor="b"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lvl="0" algn="ctr" defTabSz="913397" fontAlgn="auto">
                <a:spcBef>
                  <a:spcPts val="0"/>
                </a:spcBef>
                <a:spcAft>
                  <a:spcPts val="0"/>
                </a:spcAft>
                <a:defRPr/>
              </a:pPr>
              <a:endParaRPr lang="en-US" sz="1050" b="0" kern="0" spc="-50" dirty="0">
                <a:solidFill>
                  <a:srgbClr val="353535"/>
                </a:solidFill>
                <a:latin typeface="Segoe UI"/>
                <a:ea typeface="Segoe UI" pitchFamily="34" charset="0"/>
                <a:cs typeface="Segoe UI" pitchFamily="34" charset="0"/>
              </a:endParaRPr>
            </a:p>
          </p:txBody>
        </p:sp>
        <p:sp>
          <p:nvSpPr>
            <p:cNvPr id="29" name="Frame 5">
              <a:extLst>
                <a:ext uri="{FF2B5EF4-FFF2-40B4-BE49-F238E27FC236}">
                  <a16:creationId xmlns:a16="http://schemas.microsoft.com/office/drawing/2014/main" id="{AE1B195F-1256-4E5E-85FE-7CF823ED638E}"/>
                </a:ext>
              </a:extLst>
            </p:cNvPr>
            <p:cNvSpPr>
              <a:spLocks noChangeAspect="1"/>
            </p:cNvSpPr>
            <p:nvPr/>
          </p:nvSpPr>
          <p:spPr bwMode="auto">
            <a:xfrm>
              <a:off x="612480" y="5004318"/>
              <a:ext cx="185276" cy="185226"/>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rgbClr val="353535"/>
            </a:solidFill>
            <a:ln w="9525" cap="flat" cmpd="sng" algn="ctr">
              <a:noFill/>
              <a:prstDash val="solid"/>
              <a:headEnd type="none" w="med" len="med"/>
              <a:tailEnd type="none" w="med" len="med"/>
            </a:ln>
            <a:effectLst/>
          </p:spPr>
          <p:txBody>
            <a:bodyPr rot="0" spcFirstLastPara="0" vert="horz" wrap="square" lIns="107509" tIns="53755" rIns="53755" bIns="107509" numCol="1" spcCol="0" rtlCol="0" fromWordArt="0" anchor="b"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0" algn="ctr" defTabSz="1074484" fontAlgn="auto">
                <a:spcBef>
                  <a:spcPts val="0"/>
                </a:spcBef>
                <a:spcAft>
                  <a:spcPts val="0"/>
                </a:spcAft>
                <a:defRPr/>
              </a:pPr>
              <a:endParaRPr lang="en-US" sz="1200" b="0" kern="0" spc="-59" dirty="0">
                <a:solidFill>
                  <a:srgbClr val="353535"/>
                </a:solidFill>
                <a:latin typeface="Segoe UI"/>
                <a:ea typeface="Segoe UI" pitchFamily="34" charset="0"/>
                <a:cs typeface="Segoe UI" pitchFamily="34" charset="0"/>
              </a:endParaRPr>
            </a:p>
          </p:txBody>
        </p:sp>
        <p:sp>
          <p:nvSpPr>
            <p:cNvPr id="30" name="Rectangle 29">
              <a:extLst>
                <a:ext uri="{FF2B5EF4-FFF2-40B4-BE49-F238E27FC236}">
                  <a16:creationId xmlns:a16="http://schemas.microsoft.com/office/drawing/2014/main" id="{DD6581E9-6F73-4584-BDA3-418BA68260F8}"/>
                </a:ext>
              </a:extLst>
            </p:cNvPr>
            <p:cNvSpPr/>
            <p:nvPr/>
          </p:nvSpPr>
          <p:spPr bwMode="auto">
            <a:xfrm>
              <a:off x="580904" y="5245078"/>
              <a:ext cx="247758" cy="239032"/>
            </a:xfrm>
            <a:prstGeom prst="rect">
              <a:avLst/>
            </a:prstGeom>
            <a:solidFill>
              <a:srgbClr val="E6E6E6">
                <a:alpha val="32000"/>
              </a:srgbClr>
            </a:solidFill>
            <a:ln w="9525" cap="flat" cmpd="sng" algn="ctr">
              <a:noFill/>
              <a:prstDash val="solid"/>
              <a:headEnd type="none" w="med" len="med"/>
              <a:tailEnd type="none" w="med" len="med"/>
            </a:ln>
            <a:effectLst/>
          </p:spPr>
          <p:txBody>
            <a:bodyPr rot="0" spcFirstLastPara="0" vert="horz" wrap="square" lIns="91388" tIns="45694" rIns="45694" bIns="91388" numCol="1" spcCol="0" rtlCol="0" fromWordArt="0" anchor="b"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lvl="0" algn="ctr" defTabSz="913397" fontAlgn="auto">
                <a:spcBef>
                  <a:spcPts val="0"/>
                </a:spcBef>
                <a:spcAft>
                  <a:spcPts val="0"/>
                </a:spcAft>
                <a:defRPr/>
              </a:pPr>
              <a:endParaRPr lang="en-US" sz="1050" b="0" kern="0" spc="-50" dirty="0">
                <a:solidFill>
                  <a:srgbClr val="353535"/>
                </a:solidFill>
                <a:latin typeface="Segoe UI"/>
                <a:ea typeface="Segoe UI" pitchFamily="34" charset="0"/>
                <a:cs typeface="Segoe UI" pitchFamily="34" charset="0"/>
              </a:endParaRPr>
            </a:p>
          </p:txBody>
        </p:sp>
        <p:sp>
          <p:nvSpPr>
            <p:cNvPr id="31" name="Frame 5">
              <a:extLst>
                <a:ext uri="{FF2B5EF4-FFF2-40B4-BE49-F238E27FC236}">
                  <a16:creationId xmlns:a16="http://schemas.microsoft.com/office/drawing/2014/main" id="{A47D6DE5-0050-4A51-A5A3-000D418BB37D}"/>
                </a:ext>
              </a:extLst>
            </p:cNvPr>
            <p:cNvSpPr>
              <a:spLocks noChangeAspect="1"/>
            </p:cNvSpPr>
            <p:nvPr/>
          </p:nvSpPr>
          <p:spPr bwMode="auto">
            <a:xfrm>
              <a:off x="612480" y="5271982"/>
              <a:ext cx="185276" cy="185226"/>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rgbClr val="353535"/>
            </a:solidFill>
            <a:ln w="9525" cap="flat" cmpd="sng" algn="ctr">
              <a:noFill/>
              <a:prstDash val="solid"/>
              <a:headEnd type="none" w="med" len="med"/>
              <a:tailEnd type="none" w="med" len="med"/>
            </a:ln>
            <a:effectLst/>
          </p:spPr>
          <p:txBody>
            <a:bodyPr rot="0" spcFirstLastPara="0" vert="horz" wrap="square" lIns="107509" tIns="53755" rIns="53755" bIns="107509" numCol="1" spcCol="0" rtlCol="0" fromWordArt="0" anchor="b"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0" algn="ctr" defTabSz="1074484" fontAlgn="auto">
                <a:spcBef>
                  <a:spcPts val="0"/>
                </a:spcBef>
                <a:spcAft>
                  <a:spcPts val="0"/>
                </a:spcAft>
                <a:defRPr/>
              </a:pPr>
              <a:endParaRPr lang="en-US" sz="1200" b="0" kern="0" spc="-59" dirty="0">
                <a:solidFill>
                  <a:srgbClr val="353535"/>
                </a:solidFill>
                <a:latin typeface="Segoe UI"/>
                <a:ea typeface="Segoe UI" pitchFamily="34" charset="0"/>
                <a:cs typeface="Segoe UI" pitchFamily="34" charset="0"/>
              </a:endParaRPr>
            </a:p>
          </p:txBody>
        </p:sp>
        <p:sp>
          <p:nvSpPr>
            <p:cNvPr id="32" name="Rectangle 31">
              <a:extLst>
                <a:ext uri="{FF2B5EF4-FFF2-40B4-BE49-F238E27FC236}">
                  <a16:creationId xmlns:a16="http://schemas.microsoft.com/office/drawing/2014/main" id="{2D175322-D04A-440B-A374-66DB8D246478}"/>
                </a:ext>
              </a:extLst>
            </p:cNvPr>
            <p:cNvSpPr/>
            <p:nvPr/>
          </p:nvSpPr>
          <p:spPr bwMode="auto">
            <a:xfrm>
              <a:off x="580904" y="5511049"/>
              <a:ext cx="247758" cy="239032"/>
            </a:xfrm>
            <a:prstGeom prst="rect">
              <a:avLst/>
            </a:prstGeom>
            <a:solidFill>
              <a:srgbClr val="E6E6E6">
                <a:alpha val="32000"/>
              </a:srgbClr>
            </a:solidFill>
            <a:ln w="9525" cap="flat" cmpd="sng" algn="ctr">
              <a:noFill/>
              <a:prstDash val="solid"/>
              <a:headEnd type="none" w="med" len="med"/>
              <a:tailEnd type="none" w="med" len="med"/>
            </a:ln>
            <a:effectLst/>
          </p:spPr>
          <p:txBody>
            <a:bodyPr rot="0" spcFirstLastPara="0" vert="horz" wrap="square" lIns="91388" tIns="45694" rIns="45694" bIns="91388" numCol="1" spcCol="0" rtlCol="0" fromWordArt="0" anchor="b"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lvl="0" algn="ctr" defTabSz="913397" fontAlgn="auto">
                <a:spcBef>
                  <a:spcPts val="0"/>
                </a:spcBef>
                <a:spcAft>
                  <a:spcPts val="0"/>
                </a:spcAft>
                <a:defRPr/>
              </a:pPr>
              <a:endParaRPr lang="en-US" sz="1050" b="0" kern="0" spc="-50" dirty="0">
                <a:solidFill>
                  <a:srgbClr val="353535"/>
                </a:solidFill>
                <a:latin typeface="Segoe UI"/>
                <a:ea typeface="Segoe UI" pitchFamily="34" charset="0"/>
                <a:cs typeface="Segoe UI" pitchFamily="34" charset="0"/>
              </a:endParaRPr>
            </a:p>
          </p:txBody>
        </p:sp>
        <p:sp>
          <p:nvSpPr>
            <p:cNvPr id="33" name="Frame 5">
              <a:extLst>
                <a:ext uri="{FF2B5EF4-FFF2-40B4-BE49-F238E27FC236}">
                  <a16:creationId xmlns:a16="http://schemas.microsoft.com/office/drawing/2014/main" id="{AC4DBBD8-D2FD-4DFA-B183-869D9BDBA90D}"/>
                </a:ext>
              </a:extLst>
            </p:cNvPr>
            <p:cNvSpPr>
              <a:spLocks noChangeAspect="1"/>
            </p:cNvSpPr>
            <p:nvPr/>
          </p:nvSpPr>
          <p:spPr bwMode="auto">
            <a:xfrm>
              <a:off x="612480" y="5537952"/>
              <a:ext cx="185276" cy="185226"/>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rgbClr val="353535"/>
            </a:solidFill>
            <a:ln w="9525" cap="flat" cmpd="sng" algn="ctr">
              <a:noFill/>
              <a:prstDash val="solid"/>
              <a:headEnd type="none" w="med" len="med"/>
              <a:tailEnd type="none" w="med" len="med"/>
            </a:ln>
            <a:effectLst/>
          </p:spPr>
          <p:txBody>
            <a:bodyPr rot="0" spcFirstLastPara="0" vert="horz" wrap="square" lIns="107509" tIns="53755" rIns="53755" bIns="107509" numCol="1" spcCol="0" rtlCol="0" fromWordArt="0" anchor="b"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0" algn="ctr" defTabSz="1074484" fontAlgn="auto">
                <a:spcBef>
                  <a:spcPts val="0"/>
                </a:spcBef>
                <a:spcAft>
                  <a:spcPts val="0"/>
                </a:spcAft>
                <a:defRPr/>
              </a:pPr>
              <a:endParaRPr lang="en-US" sz="1200" b="0" kern="0" spc="-59" dirty="0">
                <a:solidFill>
                  <a:srgbClr val="353535"/>
                </a:solidFill>
                <a:latin typeface="Segoe UI"/>
                <a:ea typeface="Segoe UI" pitchFamily="34" charset="0"/>
                <a:cs typeface="Segoe UI" pitchFamily="34" charset="0"/>
              </a:endParaRPr>
            </a:p>
          </p:txBody>
        </p:sp>
        <p:sp>
          <p:nvSpPr>
            <p:cNvPr id="34" name="Rectangle 33">
              <a:extLst>
                <a:ext uri="{FF2B5EF4-FFF2-40B4-BE49-F238E27FC236}">
                  <a16:creationId xmlns:a16="http://schemas.microsoft.com/office/drawing/2014/main" id="{0B243C3F-984E-4423-929E-331351733798}"/>
                </a:ext>
              </a:extLst>
            </p:cNvPr>
            <p:cNvSpPr/>
            <p:nvPr/>
          </p:nvSpPr>
          <p:spPr bwMode="auto">
            <a:xfrm>
              <a:off x="580904" y="5776983"/>
              <a:ext cx="247758" cy="239032"/>
            </a:xfrm>
            <a:prstGeom prst="rect">
              <a:avLst/>
            </a:prstGeom>
            <a:solidFill>
              <a:srgbClr val="E6E6E6">
                <a:alpha val="32000"/>
              </a:srgbClr>
            </a:solidFill>
            <a:ln w="9525" cap="flat" cmpd="sng" algn="ctr">
              <a:noFill/>
              <a:prstDash val="solid"/>
              <a:headEnd type="none" w="med" len="med"/>
              <a:tailEnd type="none" w="med" len="med"/>
            </a:ln>
            <a:effectLst/>
          </p:spPr>
          <p:txBody>
            <a:bodyPr rot="0" spcFirstLastPara="0" vert="horz" wrap="square" lIns="91388" tIns="45694" rIns="45694" bIns="91388" numCol="1" spcCol="0" rtlCol="0" fromWordArt="0" anchor="b"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lvl="0" algn="ctr" defTabSz="913397" fontAlgn="auto">
                <a:spcBef>
                  <a:spcPts val="0"/>
                </a:spcBef>
                <a:spcAft>
                  <a:spcPts val="0"/>
                </a:spcAft>
                <a:defRPr/>
              </a:pPr>
              <a:endParaRPr lang="en-US" sz="1050" b="0" kern="0" spc="-50" dirty="0">
                <a:solidFill>
                  <a:srgbClr val="353535"/>
                </a:solidFill>
                <a:latin typeface="Segoe UI"/>
                <a:ea typeface="Segoe UI" pitchFamily="34" charset="0"/>
                <a:cs typeface="Segoe UI" pitchFamily="34" charset="0"/>
              </a:endParaRPr>
            </a:p>
          </p:txBody>
        </p:sp>
        <p:sp>
          <p:nvSpPr>
            <p:cNvPr id="35" name="Frame 5">
              <a:extLst>
                <a:ext uri="{FF2B5EF4-FFF2-40B4-BE49-F238E27FC236}">
                  <a16:creationId xmlns:a16="http://schemas.microsoft.com/office/drawing/2014/main" id="{7FD9BA25-EDA6-47EA-9BEC-A92AC9E8D593}"/>
                </a:ext>
              </a:extLst>
            </p:cNvPr>
            <p:cNvSpPr>
              <a:spLocks noChangeAspect="1"/>
            </p:cNvSpPr>
            <p:nvPr/>
          </p:nvSpPr>
          <p:spPr bwMode="auto">
            <a:xfrm>
              <a:off x="612480" y="5803886"/>
              <a:ext cx="185276" cy="185226"/>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rgbClr val="D83B01"/>
            </a:solidFill>
            <a:ln w="9525" cap="flat" cmpd="sng" algn="ctr">
              <a:noFill/>
              <a:prstDash val="solid"/>
              <a:headEnd type="none" w="med" len="med"/>
              <a:tailEnd type="none" w="med" len="med"/>
            </a:ln>
            <a:effectLst/>
          </p:spPr>
          <p:txBody>
            <a:bodyPr rot="0" spcFirstLastPara="0" vert="horz" wrap="square" lIns="107509" tIns="53755" rIns="53755" bIns="107509" numCol="1" spcCol="0" rtlCol="0" fromWordArt="0" anchor="b"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1074484"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59" normalizeH="0" baseline="0" noProof="0" dirty="0">
                <a:ln>
                  <a:noFill/>
                </a:ln>
                <a:solidFill>
                  <a:srgbClr val="353535"/>
                </a:solidFill>
                <a:effectLst/>
                <a:uLnTx/>
                <a:uFillTx/>
                <a:latin typeface="Segoe UI"/>
                <a:ea typeface="Segoe UI" pitchFamily="34" charset="0"/>
                <a:cs typeface="Segoe UI" pitchFamily="34" charset="0"/>
              </a:endParaRPr>
            </a:p>
          </p:txBody>
        </p:sp>
        <p:grpSp>
          <p:nvGrpSpPr>
            <p:cNvPr id="36" name="3 Protocol Adaptation">
              <a:extLst>
                <a:ext uri="{FF2B5EF4-FFF2-40B4-BE49-F238E27FC236}">
                  <a16:creationId xmlns:a16="http://schemas.microsoft.com/office/drawing/2014/main" id="{E4FD7F7B-D5E9-4170-B7E2-9E0BD7876A4A}"/>
                </a:ext>
              </a:extLst>
            </p:cNvPr>
            <p:cNvGrpSpPr/>
            <p:nvPr/>
          </p:nvGrpSpPr>
          <p:grpSpPr>
            <a:xfrm>
              <a:off x="3720562" y="3383731"/>
              <a:ext cx="616617" cy="788775"/>
              <a:chOff x="2503269" y="3539000"/>
              <a:chExt cx="901479" cy="1062230"/>
            </a:xfrm>
          </p:grpSpPr>
          <p:sp>
            <p:nvSpPr>
              <p:cNvPr id="37" name="Rectangle 36">
                <a:extLst>
                  <a:ext uri="{FF2B5EF4-FFF2-40B4-BE49-F238E27FC236}">
                    <a16:creationId xmlns:a16="http://schemas.microsoft.com/office/drawing/2014/main" id="{EDDB0DBC-1A5C-4BD5-B2CF-01458E6EE061}"/>
                  </a:ext>
                </a:extLst>
              </p:cNvPr>
              <p:cNvSpPr/>
              <p:nvPr/>
            </p:nvSpPr>
            <p:spPr bwMode="auto">
              <a:xfrm>
                <a:off x="2503269" y="3539000"/>
                <a:ext cx="901479" cy="1062230"/>
              </a:xfrm>
              <a:prstGeom prst="rect">
                <a:avLst/>
              </a:prstGeom>
              <a:noFill/>
              <a:ln w="6350" cap="flat" cmpd="sng" algn="ctr">
                <a:solidFill>
                  <a:srgbClr val="D2D2D2"/>
                </a:solidFill>
                <a:prstDash val="solid"/>
                <a:headEnd type="none" w="med" len="med"/>
                <a:tailEnd type="none" w="med" len="med"/>
              </a:ln>
              <a:effectLst/>
            </p:spPr>
            <p:txBody>
              <a:bodyPr rot="0" spcFirstLastPara="0" vert="horz" wrap="square" lIns="91414" tIns="91414" rIns="0" bIns="91388" numCol="1" spcCol="0" rtlCol="0" fromWordArt="0" anchor="b"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lvl="0" defTabSz="913397" fontAlgn="auto">
                  <a:lnSpc>
                    <a:spcPct val="90000"/>
                  </a:lnSpc>
                  <a:spcBef>
                    <a:spcPts val="0"/>
                  </a:spcBef>
                  <a:spcAft>
                    <a:spcPts val="0"/>
                  </a:spcAft>
                  <a:defRPr/>
                </a:pPr>
                <a:r>
                  <a:rPr lang="en-US" sz="700" b="0" kern="0" dirty="0">
                    <a:solidFill>
                      <a:srgbClr val="353535"/>
                    </a:solidFill>
                    <a:latin typeface="Segoe UI Semibold" panose="020B0702040204020203" pitchFamily="34" charset="0"/>
                    <a:ea typeface="Segoe UI" pitchFamily="34" charset="0"/>
                    <a:cs typeface="Segoe UI" pitchFamily="34" charset="0"/>
                  </a:rPr>
                  <a:t>Protocol Adaptation</a:t>
                </a:r>
              </a:p>
            </p:txBody>
          </p:sp>
          <p:sp>
            <p:nvSpPr>
              <p:cNvPr id="38" name="Rectangle 37">
                <a:extLst>
                  <a:ext uri="{FF2B5EF4-FFF2-40B4-BE49-F238E27FC236}">
                    <a16:creationId xmlns:a16="http://schemas.microsoft.com/office/drawing/2014/main" id="{28B99F3D-B647-411B-9CA2-19BB349ACC7D}"/>
                  </a:ext>
                </a:extLst>
              </p:cNvPr>
              <p:cNvSpPr>
                <a:spLocks noChangeArrowheads="1"/>
              </p:cNvSpPr>
              <p:nvPr/>
            </p:nvSpPr>
            <p:spPr bwMode="auto">
              <a:xfrm>
                <a:off x="2715594" y="3656543"/>
                <a:ext cx="170000" cy="81276"/>
              </a:xfrm>
              <a:prstGeom prst="rect">
                <a:avLst/>
              </a:prstGeom>
              <a:solidFill>
                <a:srgbClr val="0078D7"/>
              </a:solidFill>
              <a:ln w="9525">
                <a:noFill/>
                <a:miter lim="800000"/>
                <a:headEnd/>
                <a:tailEnd/>
              </a:ln>
            </p:spPr>
            <p:txBody>
              <a:bodyPr vert="horz" wrap="square" lIns="91414" tIns="45706" rIns="91414" bIns="45706"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0" defTabSz="932418" fontAlgn="auto">
                  <a:spcBef>
                    <a:spcPts val="0"/>
                  </a:spcBef>
                  <a:spcAft>
                    <a:spcPts val="0"/>
                  </a:spcAft>
                  <a:defRPr/>
                </a:pPr>
                <a:endParaRPr lang="en-US" sz="1050" b="0" kern="0" dirty="0">
                  <a:solidFill>
                    <a:srgbClr val="353535"/>
                  </a:solidFill>
                  <a:latin typeface="Segoe UI"/>
                  <a:cs typeface="Arial" charset="0"/>
                </a:endParaRPr>
              </a:p>
            </p:txBody>
          </p:sp>
          <p:sp>
            <p:nvSpPr>
              <p:cNvPr id="39" name="Rectangle 38">
                <a:extLst>
                  <a:ext uri="{FF2B5EF4-FFF2-40B4-BE49-F238E27FC236}">
                    <a16:creationId xmlns:a16="http://schemas.microsoft.com/office/drawing/2014/main" id="{7505CA0C-FFFB-4178-9ED8-CFCACF23B11F}"/>
                  </a:ext>
                </a:extLst>
              </p:cNvPr>
              <p:cNvSpPr>
                <a:spLocks noChangeArrowheads="1"/>
              </p:cNvSpPr>
              <p:nvPr/>
            </p:nvSpPr>
            <p:spPr bwMode="auto">
              <a:xfrm>
                <a:off x="2715594" y="3784262"/>
                <a:ext cx="170000" cy="88896"/>
              </a:xfrm>
              <a:prstGeom prst="rect">
                <a:avLst/>
              </a:prstGeom>
              <a:solidFill>
                <a:srgbClr val="00B294"/>
              </a:solidFill>
              <a:ln w="9525">
                <a:noFill/>
                <a:miter lim="800000"/>
                <a:headEnd/>
                <a:tailEnd/>
              </a:ln>
            </p:spPr>
            <p:txBody>
              <a:bodyPr vert="horz" wrap="square" lIns="91414" tIns="45706" rIns="91414" bIns="45706"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0" defTabSz="932418" fontAlgn="auto">
                  <a:spcBef>
                    <a:spcPts val="0"/>
                  </a:spcBef>
                  <a:spcAft>
                    <a:spcPts val="0"/>
                  </a:spcAft>
                  <a:defRPr/>
                </a:pPr>
                <a:endParaRPr lang="en-US" sz="1050" b="0" kern="0" dirty="0">
                  <a:solidFill>
                    <a:srgbClr val="353535"/>
                  </a:solidFill>
                  <a:latin typeface="Segoe UI"/>
                  <a:cs typeface="Arial" charset="0"/>
                </a:endParaRPr>
              </a:p>
            </p:txBody>
          </p:sp>
          <p:sp>
            <p:nvSpPr>
              <p:cNvPr id="40" name="Rectangle 39">
                <a:extLst>
                  <a:ext uri="{FF2B5EF4-FFF2-40B4-BE49-F238E27FC236}">
                    <a16:creationId xmlns:a16="http://schemas.microsoft.com/office/drawing/2014/main" id="{04A06F8D-585D-4BCE-AFC0-08E43AF88163}"/>
                  </a:ext>
                </a:extLst>
              </p:cNvPr>
              <p:cNvSpPr>
                <a:spLocks noChangeArrowheads="1"/>
              </p:cNvSpPr>
              <p:nvPr/>
            </p:nvSpPr>
            <p:spPr bwMode="auto">
              <a:xfrm>
                <a:off x="2715594" y="3919601"/>
                <a:ext cx="170000" cy="81276"/>
              </a:xfrm>
              <a:prstGeom prst="rect">
                <a:avLst/>
              </a:prstGeom>
              <a:solidFill>
                <a:srgbClr val="0078D7"/>
              </a:solidFill>
              <a:ln w="9525">
                <a:noFill/>
                <a:miter lim="800000"/>
                <a:headEnd/>
                <a:tailEnd/>
              </a:ln>
            </p:spPr>
            <p:txBody>
              <a:bodyPr vert="horz" wrap="square" lIns="91414" tIns="45706" rIns="91414" bIns="45706"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0" defTabSz="932418" fontAlgn="auto">
                  <a:spcBef>
                    <a:spcPts val="0"/>
                  </a:spcBef>
                  <a:spcAft>
                    <a:spcPts val="0"/>
                  </a:spcAft>
                  <a:defRPr/>
                </a:pPr>
                <a:endParaRPr lang="en-US" sz="1050" b="0" kern="0" dirty="0">
                  <a:solidFill>
                    <a:srgbClr val="353535"/>
                  </a:solidFill>
                  <a:latin typeface="Segoe UI"/>
                  <a:cs typeface="Arial" charset="0"/>
                </a:endParaRPr>
              </a:p>
            </p:txBody>
          </p:sp>
          <p:sp>
            <p:nvSpPr>
              <p:cNvPr id="41" name="Rectangle 40">
                <a:extLst>
                  <a:ext uri="{FF2B5EF4-FFF2-40B4-BE49-F238E27FC236}">
                    <a16:creationId xmlns:a16="http://schemas.microsoft.com/office/drawing/2014/main" id="{ABE4890B-A172-4D72-B330-AB050D062009}"/>
                  </a:ext>
                </a:extLst>
              </p:cNvPr>
              <p:cNvSpPr>
                <a:spLocks noChangeArrowheads="1"/>
              </p:cNvSpPr>
              <p:nvPr/>
            </p:nvSpPr>
            <p:spPr bwMode="auto">
              <a:xfrm>
                <a:off x="3073158" y="3837173"/>
                <a:ext cx="168521" cy="86356"/>
              </a:xfrm>
              <a:prstGeom prst="rect">
                <a:avLst/>
              </a:prstGeom>
              <a:solidFill>
                <a:srgbClr val="D2D2D2"/>
              </a:solidFill>
              <a:ln w="9525">
                <a:noFill/>
                <a:miter lim="800000"/>
                <a:headEnd/>
                <a:tailEnd/>
              </a:ln>
            </p:spPr>
            <p:txBody>
              <a:bodyPr vert="horz" wrap="square" lIns="91414" tIns="45706" rIns="91414" bIns="45706"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0" defTabSz="932418" fontAlgn="auto">
                  <a:spcBef>
                    <a:spcPts val="0"/>
                  </a:spcBef>
                  <a:spcAft>
                    <a:spcPts val="0"/>
                  </a:spcAft>
                  <a:defRPr/>
                </a:pPr>
                <a:endParaRPr lang="en-US" sz="1050" b="0" kern="0" dirty="0">
                  <a:solidFill>
                    <a:srgbClr val="353535"/>
                  </a:solidFill>
                  <a:latin typeface="Segoe UI"/>
                  <a:cs typeface="Arial" charset="0"/>
                </a:endParaRPr>
              </a:p>
            </p:txBody>
          </p:sp>
          <p:sp>
            <p:nvSpPr>
              <p:cNvPr id="42" name="Rectangle 41">
                <a:extLst>
                  <a:ext uri="{FF2B5EF4-FFF2-40B4-BE49-F238E27FC236}">
                    <a16:creationId xmlns:a16="http://schemas.microsoft.com/office/drawing/2014/main" id="{9D34CAE9-7CEE-4259-B005-593877B9E721}"/>
                  </a:ext>
                </a:extLst>
              </p:cNvPr>
              <p:cNvSpPr>
                <a:spLocks noChangeArrowheads="1"/>
              </p:cNvSpPr>
              <p:nvPr/>
            </p:nvSpPr>
            <p:spPr bwMode="auto">
              <a:xfrm>
                <a:off x="2718874" y="4047320"/>
                <a:ext cx="170000" cy="86356"/>
              </a:xfrm>
              <a:prstGeom prst="rect">
                <a:avLst/>
              </a:prstGeom>
              <a:solidFill>
                <a:srgbClr val="FF8C00"/>
              </a:solidFill>
              <a:ln w="9525">
                <a:noFill/>
                <a:miter lim="800000"/>
                <a:headEnd/>
                <a:tailEnd/>
              </a:ln>
            </p:spPr>
            <p:txBody>
              <a:bodyPr vert="horz" wrap="square" lIns="91414" tIns="45706" rIns="91414" bIns="45706"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0" defTabSz="932418" fontAlgn="auto">
                  <a:spcBef>
                    <a:spcPts val="0"/>
                  </a:spcBef>
                  <a:spcAft>
                    <a:spcPts val="0"/>
                  </a:spcAft>
                  <a:defRPr/>
                </a:pPr>
                <a:endParaRPr lang="en-US" sz="1050" b="0" kern="0" dirty="0">
                  <a:solidFill>
                    <a:srgbClr val="353535"/>
                  </a:solidFill>
                  <a:latin typeface="Segoe UI"/>
                  <a:cs typeface="Arial" charset="0"/>
                </a:endParaRPr>
              </a:p>
            </p:txBody>
          </p:sp>
          <p:cxnSp>
            <p:nvCxnSpPr>
              <p:cNvPr id="43" name="Elbow Connector 15">
                <a:extLst>
                  <a:ext uri="{FF2B5EF4-FFF2-40B4-BE49-F238E27FC236}">
                    <a16:creationId xmlns:a16="http://schemas.microsoft.com/office/drawing/2014/main" id="{1B33CC58-1D14-4090-8DA4-C30D34575B86}"/>
                  </a:ext>
                </a:extLst>
              </p:cNvPr>
              <p:cNvCxnSpPr>
                <a:stCxn id="38" idx="3"/>
                <a:endCxn id="41" idx="1"/>
              </p:cNvCxnSpPr>
              <p:nvPr/>
            </p:nvCxnSpPr>
            <p:spPr>
              <a:xfrm>
                <a:off x="2885594" y="3697181"/>
                <a:ext cx="187563" cy="183170"/>
              </a:xfrm>
              <a:prstGeom prst="bentConnector3">
                <a:avLst>
                  <a:gd name="adj1" fmla="val 50000"/>
                </a:avLst>
              </a:prstGeom>
              <a:noFill/>
              <a:ln w="3175" cap="flat" cmpd="sng" algn="ctr">
                <a:solidFill>
                  <a:srgbClr val="353535"/>
                </a:solidFill>
                <a:prstDash val="solid"/>
                <a:headEnd type="none"/>
                <a:tailEnd type="none"/>
              </a:ln>
              <a:effectLst/>
            </p:spPr>
          </p:cxnSp>
          <p:cxnSp>
            <p:nvCxnSpPr>
              <p:cNvPr id="44" name="Elbow Connector 198">
                <a:extLst>
                  <a:ext uri="{FF2B5EF4-FFF2-40B4-BE49-F238E27FC236}">
                    <a16:creationId xmlns:a16="http://schemas.microsoft.com/office/drawing/2014/main" id="{472B703B-9C51-4BE9-8EA6-56080688A54B}"/>
                  </a:ext>
                </a:extLst>
              </p:cNvPr>
              <p:cNvCxnSpPr>
                <a:stCxn id="39" idx="3"/>
                <a:endCxn id="41" idx="1"/>
              </p:cNvCxnSpPr>
              <p:nvPr/>
            </p:nvCxnSpPr>
            <p:spPr>
              <a:xfrm>
                <a:off x="2885594" y="3828710"/>
                <a:ext cx="187563" cy="51641"/>
              </a:xfrm>
              <a:prstGeom prst="bentConnector3">
                <a:avLst>
                  <a:gd name="adj1" fmla="val 50000"/>
                </a:avLst>
              </a:prstGeom>
              <a:noFill/>
              <a:ln w="3175" cap="flat" cmpd="sng" algn="ctr">
                <a:solidFill>
                  <a:srgbClr val="353535"/>
                </a:solidFill>
                <a:prstDash val="solid"/>
                <a:headEnd type="none"/>
                <a:tailEnd type="none"/>
              </a:ln>
              <a:effectLst/>
            </p:spPr>
          </p:cxnSp>
          <p:cxnSp>
            <p:nvCxnSpPr>
              <p:cNvPr id="45" name="Elbow Connector 260">
                <a:extLst>
                  <a:ext uri="{FF2B5EF4-FFF2-40B4-BE49-F238E27FC236}">
                    <a16:creationId xmlns:a16="http://schemas.microsoft.com/office/drawing/2014/main" id="{CCA81B74-8F7E-4302-8036-E363BD0C5532}"/>
                  </a:ext>
                </a:extLst>
              </p:cNvPr>
              <p:cNvCxnSpPr>
                <a:stCxn id="40" idx="3"/>
                <a:endCxn id="41" idx="1"/>
              </p:cNvCxnSpPr>
              <p:nvPr/>
            </p:nvCxnSpPr>
            <p:spPr>
              <a:xfrm flipV="1">
                <a:off x="2885594" y="3880351"/>
                <a:ext cx="187563" cy="79888"/>
              </a:xfrm>
              <a:prstGeom prst="bentConnector3">
                <a:avLst>
                  <a:gd name="adj1" fmla="val 50000"/>
                </a:avLst>
              </a:prstGeom>
              <a:noFill/>
              <a:ln w="3175" cap="flat" cmpd="sng" algn="ctr">
                <a:solidFill>
                  <a:srgbClr val="353535"/>
                </a:solidFill>
                <a:prstDash val="solid"/>
                <a:headEnd type="none"/>
                <a:tailEnd type="none"/>
              </a:ln>
              <a:effectLst/>
            </p:spPr>
          </p:cxnSp>
          <p:cxnSp>
            <p:nvCxnSpPr>
              <p:cNvPr id="46" name="Elbow Connector 261">
                <a:extLst>
                  <a:ext uri="{FF2B5EF4-FFF2-40B4-BE49-F238E27FC236}">
                    <a16:creationId xmlns:a16="http://schemas.microsoft.com/office/drawing/2014/main" id="{BE9BB5B3-1D0E-495A-94CB-37D9B8970074}"/>
                  </a:ext>
                </a:extLst>
              </p:cNvPr>
              <p:cNvCxnSpPr>
                <a:stCxn id="42" idx="3"/>
                <a:endCxn id="41" idx="1"/>
              </p:cNvCxnSpPr>
              <p:nvPr/>
            </p:nvCxnSpPr>
            <p:spPr>
              <a:xfrm flipV="1">
                <a:off x="2888874" y="3880351"/>
                <a:ext cx="184284" cy="210147"/>
              </a:xfrm>
              <a:prstGeom prst="bentConnector3">
                <a:avLst>
                  <a:gd name="adj1" fmla="val 50000"/>
                </a:avLst>
              </a:prstGeom>
              <a:noFill/>
              <a:ln w="3175" cap="flat" cmpd="sng" algn="ctr">
                <a:solidFill>
                  <a:srgbClr val="353535"/>
                </a:solidFill>
                <a:prstDash val="solid"/>
                <a:headEnd type="none"/>
                <a:tailEnd type="none"/>
              </a:ln>
              <a:effectLst/>
            </p:spPr>
          </p:cxnSp>
        </p:grpSp>
        <p:sp>
          <p:nvSpPr>
            <p:cNvPr id="47" name="Rectangle 46">
              <a:extLst>
                <a:ext uri="{FF2B5EF4-FFF2-40B4-BE49-F238E27FC236}">
                  <a16:creationId xmlns:a16="http://schemas.microsoft.com/office/drawing/2014/main" id="{5A13F7A4-D857-47F3-8974-176DDB5E3A8B}"/>
                </a:ext>
              </a:extLst>
            </p:cNvPr>
            <p:cNvSpPr/>
            <p:nvPr/>
          </p:nvSpPr>
          <p:spPr bwMode="auto">
            <a:xfrm>
              <a:off x="4424351" y="3140807"/>
              <a:ext cx="854444" cy="2953057"/>
            </a:xfrm>
            <a:prstGeom prst="rect">
              <a:avLst/>
            </a:prstGeom>
            <a:noFill/>
            <a:ln w="6350" cap="flat" cmpd="sng" algn="ctr">
              <a:solidFill>
                <a:srgbClr val="D2D2D2"/>
              </a:solidFill>
              <a:prstDash val="solid"/>
              <a:headEnd type="none" w="med" len="med"/>
              <a:tailEnd type="none" w="med" len="med"/>
            </a:ln>
            <a:effectLst/>
          </p:spPr>
          <p:txBody>
            <a:bodyPr rot="0" spcFirstLastPara="0" vert="horz" wrap="square" lIns="91414" tIns="91414" rIns="0" bIns="91388" numCol="1" spcCol="0" rtlCol="0" fromWordArt="0" anchor="b"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lvl="0" defTabSz="913397" fontAlgn="auto">
                <a:lnSpc>
                  <a:spcPct val="90000"/>
                </a:lnSpc>
                <a:spcBef>
                  <a:spcPts val="0"/>
                </a:spcBef>
                <a:spcAft>
                  <a:spcPts val="0"/>
                </a:spcAft>
                <a:defRPr/>
              </a:pPr>
              <a:r>
                <a:rPr lang="en-US" sz="700" b="0" kern="0" dirty="0">
                  <a:solidFill>
                    <a:srgbClr val="353535"/>
                  </a:solidFill>
                  <a:latin typeface="Segoe UI Semibold" panose="020B0702040204020203" pitchFamily="34" charset="0"/>
                  <a:ea typeface="Segoe UI" pitchFamily="34" charset="0"/>
                  <a:cs typeface="Segoe UI" pitchFamily="34" charset="0"/>
                </a:rPr>
                <a:t>IoT Hub</a:t>
              </a:r>
            </a:p>
            <a:p>
              <a:pPr lvl="0" defTabSz="913397" fontAlgn="auto">
                <a:lnSpc>
                  <a:spcPct val="90000"/>
                </a:lnSpc>
                <a:spcBef>
                  <a:spcPts val="0"/>
                </a:spcBef>
                <a:spcAft>
                  <a:spcPts val="0"/>
                </a:spcAft>
                <a:defRPr/>
              </a:pPr>
              <a:r>
                <a:rPr lang="en-US" sz="700" b="0" kern="0" dirty="0">
                  <a:solidFill>
                    <a:srgbClr val="353535"/>
                  </a:solidFill>
                  <a:latin typeface="Segoe UI Semibold" panose="020B0702040204020203" pitchFamily="34" charset="0"/>
                  <a:ea typeface="Segoe UI" pitchFamily="34" charset="0"/>
                  <a:cs typeface="Segoe UI" pitchFamily="34" charset="0"/>
                </a:rPr>
                <a:t>(Cloud Gateway)</a:t>
              </a:r>
            </a:p>
            <a:p>
              <a:pPr lvl="0" defTabSz="913397" fontAlgn="auto">
                <a:lnSpc>
                  <a:spcPct val="90000"/>
                </a:lnSpc>
                <a:spcBef>
                  <a:spcPts val="0"/>
                </a:spcBef>
                <a:spcAft>
                  <a:spcPts val="0"/>
                </a:spcAft>
                <a:defRPr/>
              </a:pPr>
              <a:endParaRPr lang="en-US" sz="700" b="0" kern="0" dirty="0">
                <a:solidFill>
                  <a:srgbClr val="353535"/>
                </a:solidFill>
                <a:latin typeface="Segoe UI Semibold" panose="020B0702040204020203" pitchFamily="34" charset="0"/>
                <a:ea typeface="Segoe UI" pitchFamily="34" charset="0"/>
                <a:cs typeface="Segoe UI" pitchFamily="34" charset="0"/>
              </a:endParaRPr>
            </a:p>
          </p:txBody>
        </p:sp>
        <p:cxnSp>
          <p:nvCxnSpPr>
            <p:cNvPr id="48" name="2 fg">
              <a:extLst>
                <a:ext uri="{FF2B5EF4-FFF2-40B4-BE49-F238E27FC236}">
                  <a16:creationId xmlns:a16="http://schemas.microsoft.com/office/drawing/2014/main" id="{67535920-88D3-413B-A540-DC402BB68900}"/>
                </a:ext>
              </a:extLst>
            </p:cNvPr>
            <p:cNvCxnSpPr/>
            <p:nvPr/>
          </p:nvCxnSpPr>
          <p:spPr>
            <a:xfrm flipV="1">
              <a:off x="839637" y="5630325"/>
              <a:ext cx="256647" cy="2653"/>
            </a:xfrm>
            <a:prstGeom prst="straightConnector1">
              <a:avLst/>
            </a:prstGeom>
            <a:noFill/>
            <a:ln w="3175" cap="flat" cmpd="sng" algn="ctr">
              <a:solidFill>
                <a:srgbClr val="737373"/>
              </a:solidFill>
              <a:prstDash val="solid"/>
              <a:headEnd type="triangle" w="med" len="med"/>
              <a:tailEnd type="triangle" w="med" len="med"/>
            </a:ln>
            <a:effectLst/>
          </p:spPr>
        </p:cxnSp>
        <p:cxnSp>
          <p:nvCxnSpPr>
            <p:cNvPr id="49" name="2 fg">
              <a:extLst>
                <a:ext uri="{FF2B5EF4-FFF2-40B4-BE49-F238E27FC236}">
                  <a16:creationId xmlns:a16="http://schemas.microsoft.com/office/drawing/2014/main" id="{D1F68D67-01C8-4260-8C31-99C9DD9DC3CB}"/>
                </a:ext>
              </a:extLst>
            </p:cNvPr>
            <p:cNvCxnSpPr/>
            <p:nvPr/>
          </p:nvCxnSpPr>
          <p:spPr>
            <a:xfrm flipV="1">
              <a:off x="835501" y="5815436"/>
              <a:ext cx="252504" cy="83477"/>
            </a:xfrm>
            <a:prstGeom prst="straightConnector1">
              <a:avLst/>
            </a:prstGeom>
            <a:noFill/>
            <a:ln w="3175" cap="flat" cmpd="sng" algn="ctr">
              <a:solidFill>
                <a:srgbClr val="737373"/>
              </a:solidFill>
              <a:prstDash val="solid"/>
              <a:headEnd type="triangle" w="med" len="med"/>
              <a:tailEnd type="triangle" w="med" len="med"/>
            </a:ln>
            <a:effectLst/>
          </p:spPr>
        </p:cxnSp>
        <p:cxnSp>
          <p:nvCxnSpPr>
            <p:cNvPr id="50" name="2 fg">
              <a:extLst>
                <a:ext uri="{FF2B5EF4-FFF2-40B4-BE49-F238E27FC236}">
                  <a16:creationId xmlns:a16="http://schemas.microsoft.com/office/drawing/2014/main" id="{A7E31E15-88BC-4B21-9FA6-E68698A7E3A9}"/>
                </a:ext>
              </a:extLst>
            </p:cNvPr>
            <p:cNvCxnSpPr/>
            <p:nvPr/>
          </p:nvCxnSpPr>
          <p:spPr>
            <a:xfrm flipV="1">
              <a:off x="840739" y="4948820"/>
              <a:ext cx="247816" cy="148615"/>
            </a:xfrm>
            <a:prstGeom prst="straightConnector1">
              <a:avLst/>
            </a:prstGeom>
            <a:noFill/>
            <a:ln w="3175" cap="flat" cmpd="sng" algn="ctr">
              <a:solidFill>
                <a:srgbClr val="737373"/>
              </a:solidFill>
              <a:prstDash val="solid"/>
              <a:headEnd type="triangle" w="med" len="med"/>
              <a:tailEnd type="triangle" w="med" len="med"/>
            </a:ln>
            <a:effectLst/>
          </p:spPr>
        </p:cxnSp>
        <p:grpSp>
          <p:nvGrpSpPr>
            <p:cNvPr id="51" name="2 Field Gateway">
              <a:extLst>
                <a:ext uri="{FF2B5EF4-FFF2-40B4-BE49-F238E27FC236}">
                  <a16:creationId xmlns:a16="http://schemas.microsoft.com/office/drawing/2014/main" id="{B6AC5ABC-98FE-43B6-BA26-3B1DDB0271FC}"/>
                </a:ext>
              </a:extLst>
            </p:cNvPr>
            <p:cNvGrpSpPr/>
            <p:nvPr/>
          </p:nvGrpSpPr>
          <p:grpSpPr>
            <a:xfrm>
              <a:off x="1123661" y="4276928"/>
              <a:ext cx="571099" cy="789798"/>
              <a:chOff x="1547306" y="5067599"/>
              <a:chExt cx="769091" cy="1063609"/>
            </a:xfrm>
          </p:grpSpPr>
          <p:sp>
            <p:nvSpPr>
              <p:cNvPr id="52" name="Rectangle 51">
                <a:extLst>
                  <a:ext uri="{FF2B5EF4-FFF2-40B4-BE49-F238E27FC236}">
                    <a16:creationId xmlns:a16="http://schemas.microsoft.com/office/drawing/2014/main" id="{03D76237-4654-4659-8F26-090D296AA8E1}"/>
                  </a:ext>
                </a:extLst>
              </p:cNvPr>
              <p:cNvSpPr/>
              <p:nvPr/>
            </p:nvSpPr>
            <p:spPr bwMode="auto">
              <a:xfrm>
                <a:off x="1547306" y="5067599"/>
                <a:ext cx="769091" cy="1063609"/>
              </a:xfrm>
              <a:prstGeom prst="rect">
                <a:avLst/>
              </a:prstGeom>
              <a:noFill/>
              <a:ln w="6350" cap="flat" cmpd="sng" algn="ctr">
                <a:solidFill>
                  <a:srgbClr val="D2D2D2"/>
                </a:solidFill>
                <a:prstDash val="solid"/>
                <a:headEnd type="none" w="med" len="med"/>
                <a:tailEnd type="none" w="med" len="med"/>
              </a:ln>
              <a:effectLst/>
            </p:spPr>
            <p:txBody>
              <a:bodyPr rot="0" spcFirstLastPara="0" vert="horz" wrap="square" lIns="91414" tIns="91414" rIns="0" bIns="91388" numCol="1" spcCol="0" rtlCol="0" fromWordArt="0" anchor="b"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lvl="0" defTabSz="913397" fontAlgn="auto">
                  <a:lnSpc>
                    <a:spcPct val="90000"/>
                  </a:lnSpc>
                  <a:spcBef>
                    <a:spcPts val="0"/>
                  </a:spcBef>
                  <a:spcAft>
                    <a:spcPts val="0"/>
                  </a:spcAft>
                  <a:defRPr/>
                </a:pPr>
                <a:r>
                  <a:rPr lang="en-US" sz="700" b="0" kern="0" dirty="0">
                    <a:solidFill>
                      <a:srgbClr val="353535"/>
                    </a:solidFill>
                    <a:latin typeface="Segoe UI Semibold" panose="020B0702040204020203" pitchFamily="34" charset="0"/>
                    <a:ea typeface="Segoe UI" pitchFamily="34" charset="0"/>
                    <a:cs typeface="Segoe UI" pitchFamily="34" charset="0"/>
                  </a:rPr>
                  <a:t>Field Gateway</a:t>
                </a:r>
              </a:p>
            </p:txBody>
          </p:sp>
          <p:sp>
            <p:nvSpPr>
              <p:cNvPr id="53" name="Frame 5">
                <a:extLst>
                  <a:ext uri="{FF2B5EF4-FFF2-40B4-BE49-F238E27FC236}">
                    <a16:creationId xmlns:a16="http://schemas.microsoft.com/office/drawing/2014/main" id="{2ED7600E-0657-4F78-AADF-8C46C1998B76}"/>
                  </a:ext>
                </a:extLst>
              </p:cNvPr>
              <p:cNvSpPr>
                <a:spLocks noChangeAspect="1"/>
              </p:cNvSpPr>
              <p:nvPr/>
            </p:nvSpPr>
            <p:spPr bwMode="auto">
              <a:xfrm>
                <a:off x="1683184" y="5179458"/>
                <a:ext cx="497333" cy="497199"/>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rgbClr val="0078D7"/>
              </a:solidFill>
              <a:ln w="9525" cap="flat" cmpd="sng" algn="ctr">
                <a:noFill/>
                <a:prstDash val="solid"/>
                <a:headEnd type="none" w="med" len="med"/>
                <a:tailEnd type="none" w="med" len="med"/>
              </a:ln>
              <a:effectLst/>
            </p:spPr>
            <p:txBody>
              <a:bodyPr rot="0" spcFirstLastPara="0" vert="horz" wrap="square" lIns="91388" tIns="45694" rIns="45694" bIns="91388" numCol="1" spcCol="0" rtlCol="0" fromWordArt="0" anchor="b"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lvl="0" algn="ctr" defTabSz="913397" fontAlgn="auto">
                  <a:spcBef>
                    <a:spcPts val="0"/>
                  </a:spcBef>
                  <a:spcAft>
                    <a:spcPts val="0"/>
                  </a:spcAft>
                  <a:defRPr/>
                </a:pPr>
                <a:endParaRPr lang="en-US" sz="1050" b="0" kern="0" spc="-50" dirty="0">
                  <a:solidFill>
                    <a:srgbClr val="353535"/>
                  </a:solidFill>
                  <a:latin typeface="Segoe UI"/>
                  <a:ea typeface="Segoe UI" pitchFamily="34" charset="0"/>
                  <a:cs typeface="Segoe UI" pitchFamily="34" charset="0"/>
                </a:endParaRPr>
              </a:p>
            </p:txBody>
          </p:sp>
        </p:grpSp>
        <p:grpSp>
          <p:nvGrpSpPr>
            <p:cNvPr id="54" name="3 Protocol Adaptation">
              <a:extLst>
                <a:ext uri="{FF2B5EF4-FFF2-40B4-BE49-F238E27FC236}">
                  <a16:creationId xmlns:a16="http://schemas.microsoft.com/office/drawing/2014/main" id="{9B962761-3E3C-4253-A721-93F6F7C3D0E4}"/>
                </a:ext>
              </a:extLst>
            </p:cNvPr>
            <p:cNvGrpSpPr/>
            <p:nvPr/>
          </p:nvGrpSpPr>
          <p:grpSpPr>
            <a:xfrm>
              <a:off x="1691613" y="4277953"/>
              <a:ext cx="600259" cy="788775"/>
              <a:chOff x="2505117" y="3539000"/>
              <a:chExt cx="877565" cy="1062230"/>
            </a:xfrm>
          </p:grpSpPr>
          <p:sp>
            <p:nvSpPr>
              <p:cNvPr id="55" name="Rectangle 54">
                <a:extLst>
                  <a:ext uri="{FF2B5EF4-FFF2-40B4-BE49-F238E27FC236}">
                    <a16:creationId xmlns:a16="http://schemas.microsoft.com/office/drawing/2014/main" id="{EFFC00AE-A092-4666-91FE-59889CE1EAAD}"/>
                  </a:ext>
                </a:extLst>
              </p:cNvPr>
              <p:cNvSpPr/>
              <p:nvPr/>
            </p:nvSpPr>
            <p:spPr bwMode="auto">
              <a:xfrm>
                <a:off x="2505117" y="3539000"/>
                <a:ext cx="877565" cy="1062230"/>
              </a:xfrm>
              <a:prstGeom prst="rect">
                <a:avLst/>
              </a:prstGeom>
              <a:noFill/>
              <a:ln w="6350" cap="flat" cmpd="sng" algn="ctr">
                <a:solidFill>
                  <a:srgbClr val="D2D2D2"/>
                </a:solidFill>
                <a:prstDash val="solid"/>
                <a:headEnd type="none" w="med" len="med"/>
                <a:tailEnd type="none" w="med" len="med"/>
              </a:ln>
              <a:effectLst/>
            </p:spPr>
            <p:txBody>
              <a:bodyPr rot="0" spcFirstLastPara="0" vert="horz" wrap="square" lIns="91414" tIns="91414" rIns="0" bIns="91388" numCol="1" spcCol="0" rtlCol="0" fromWordArt="0" anchor="b"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lvl="0" defTabSz="913397" fontAlgn="auto">
                  <a:lnSpc>
                    <a:spcPct val="90000"/>
                  </a:lnSpc>
                  <a:spcBef>
                    <a:spcPts val="0"/>
                  </a:spcBef>
                  <a:spcAft>
                    <a:spcPts val="0"/>
                  </a:spcAft>
                  <a:defRPr/>
                </a:pPr>
                <a:r>
                  <a:rPr lang="en-US" sz="700" b="0" kern="0" dirty="0">
                    <a:solidFill>
                      <a:srgbClr val="353535"/>
                    </a:solidFill>
                    <a:latin typeface="Segoe UI Semibold" panose="020B0702040204020203" pitchFamily="34" charset="0"/>
                    <a:ea typeface="Segoe UI" pitchFamily="34" charset="0"/>
                    <a:cs typeface="Segoe UI" pitchFamily="34" charset="0"/>
                  </a:rPr>
                  <a:t>Protocol Adaptation</a:t>
                </a:r>
              </a:p>
            </p:txBody>
          </p:sp>
          <p:sp>
            <p:nvSpPr>
              <p:cNvPr id="56" name="Rectangle 55">
                <a:extLst>
                  <a:ext uri="{FF2B5EF4-FFF2-40B4-BE49-F238E27FC236}">
                    <a16:creationId xmlns:a16="http://schemas.microsoft.com/office/drawing/2014/main" id="{F3A569ED-C12F-45B6-BCFE-7F015783D880}"/>
                  </a:ext>
                </a:extLst>
              </p:cNvPr>
              <p:cNvSpPr>
                <a:spLocks noChangeArrowheads="1"/>
              </p:cNvSpPr>
              <p:nvPr/>
            </p:nvSpPr>
            <p:spPr bwMode="auto">
              <a:xfrm>
                <a:off x="2715594" y="3656543"/>
                <a:ext cx="170000" cy="81276"/>
              </a:xfrm>
              <a:prstGeom prst="rect">
                <a:avLst/>
              </a:prstGeom>
              <a:solidFill>
                <a:srgbClr val="0078D7"/>
              </a:solidFill>
              <a:ln w="9525">
                <a:noFill/>
                <a:miter lim="800000"/>
                <a:headEnd/>
                <a:tailEnd/>
              </a:ln>
            </p:spPr>
            <p:txBody>
              <a:bodyPr vert="horz" wrap="square" lIns="91414" tIns="45706" rIns="91414" bIns="45706"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0" defTabSz="932418" fontAlgn="auto">
                  <a:spcBef>
                    <a:spcPts val="0"/>
                  </a:spcBef>
                  <a:spcAft>
                    <a:spcPts val="0"/>
                  </a:spcAft>
                  <a:defRPr/>
                </a:pPr>
                <a:endParaRPr lang="en-US" sz="1050" b="0" kern="0" dirty="0">
                  <a:solidFill>
                    <a:srgbClr val="353535"/>
                  </a:solidFill>
                  <a:latin typeface="Segoe UI"/>
                  <a:cs typeface="Arial" charset="0"/>
                </a:endParaRPr>
              </a:p>
            </p:txBody>
          </p:sp>
          <p:sp>
            <p:nvSpPr>
              <p:cNvPr id="57" name="Rectangle 56">
                <a:extLst>
                  <a:ext uri="{FF2B5EF4-FFF2-40B4-BE49-F238E27FC236}">
                    <a16:creationId xmlns:a16="http://schemas.microsoft.com/office/drawing/2014/main" id="{2DB9AFA0-29A7-4669-A947-EF2FA11F1EE0}"/>
                  </a:ext>
                </a:extLst>
              </p:cNvPr>
              <p:cNvSpPr>
                <a:spLocks noChangeArrowheads="1"/>
              </p:cNvSpPr>
              <p:nvPr/>
            </p:nvSpPr>
            <p:spPr bwMode="auto">
              <a:xfrm>
                <a:off x="2715594" y="3784262"/>
                <a:ext cx="170000" cy="88896"/>
              </a:xfrm>
              <a:prstGeom prst="rect">
                <a:avLst/>
              </a:prstGeom>
              <a:solidFill>
                <a:srgbClr val="00B294"/>
              </a:solidFill>
              <a:ln w="9525">
                <a:noFill/>
                <a:miter lim="800000"/>
                <a:headEnd/>
                <a:tailEnd/>
              </a:ln>
            </p:spPr>
            <p:txBody>
              <a:bodyPr vert="horz" wrap="square" lIns="91414" tIns="45706" rIns="91414" bIns="45706"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0" defTabSz="932418" fontAlgn="auto">
                  <a:spcBef>
                    <a:spcPts val="0"/>
                  </a:spcBef>
                  <a:spcAft>
                    <a:spcPts val="0"/>
                  </a:spcAft>
                  <a:defRPr/>
                </a:pPr>
                <a:endParaRPr lang="en-US" sz="1050" b="0" kern="0" dirty="0">
                  <a:solidFill>
                    <a:srgbClr val="353535"/>
                  </a:solidFill>
                  <a:latin typeface="Segoe UI"/>
                  <a:cs typeface="Arial" charset="0"/>
                </a:endParaRPr>
              </a:p>
            </p:txBody>
          </p:sp>
          <p:sp>
            <p:nvSpPr>
              <p:cNvPr id="58" name="Rectangle 57">
                <a:extLst>
                  <a:ext uri="{FF2B5EF4-FFF2-40B4-BE49-F238E27FC236}">
                    <a16:creationId xmlns:a16="http://schemas.microsoft.com/office/drawing/2014/main" id="{3C908796-222E-4AD8-A625-8F162B47560A}"/>
                  </a:ext>
                </a:extLst>
              </p:cNvPr>
              <p:cNvSpPr>
                <a:spLocks noChangeArrowheads="1"/>
              </p:cNvSpPr>
              <p:nvPr/>
            </p:nvSpPr>
            <p:spPr bwMode="auto">
              <a:xfrm>
                <a:off x="2715594" y="3919601"/>
                <a:ext cx="170000" cy="81276"/>
              </a:xfrm>
              <a:prstGeom prst="rect">
                <a:avLst/>
              </a:prstGeom>
              <a:solidFill>
                <a:srgbClr val="0078D7"/>
              </a:solidFill>
              <a:ln w="9525">
                <a:noFill/>
                <a:miter lim="800000"/>
                <a:headEnd/>
                <a:tailEnd/>
              </a:ln>
            </p:spPr>
            <p:txBody>
              <a:bodyPr vert="horz" wrap="square" lIns="91414" tIns="45706" rIns="91414" bIns="45706"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0" defTabSz="932418" fontAlgn="auto">
                  <a:spcBef>
                    <a:spcPts val="0"/>
                  </a:spcBef>
                  <a:spcAft>
                    <a:spcPts val="0"/>
                  </a:spcAft>
                  <a:defRPr/>
                </a:pPr>
                <a:endParaRPr lang="en-US" sz="1050" b="0" kern="0" dirty="0">
                  <a:solidFill>
                    <a:srgbClr val="353535"/>
                  </a:solidFill>
                  <a:latin typeface="Segoe UI"/>
                  <a:cs typeface="Arial" charset="0"/>
                </a:endParaRPr>
              </a:p>
            </p:txBody>
          </p:sp>
          <p:sp>
            <p:nvSpPr>
              <p:cNvPr id="59" name="Rectangle 58">
                <a:extLst>
                  <a:ext uri="{FF2B5EF4-FFF2-40B4-BE49-F238E27FC236}">
                    <a16:creationId xmlns:a16="http://schemas.microsoft.com/office/drawing/2014/main" id="{26D50BCD-8A31-4E25-B30D-004076F2DA3E}"/>
                  </a:ext>
                </a:extLst>
              </p:cNvPr>
              <p:cNvSpPr>
                <a:spLocks noChangeArrowheads="1"/>
              </p:cNvSpPr>
              <p:nvPr/>
            </p:nvSpPr>
            <p:spPr bwMode="auto">
              <a:xfrm>
                <a:off x="3073158" y="3837173"/>
                <a:ext cx="168521" cy="86356"/>
              </a:xfrm>
              <a:prstGeom prst="rect">
                <a:avLst/>
              </a:prstGeom>
              <a:solidFill>
                <a:srgbClr val="D2D2D2"/>
              </a:solidFill>
              <a:ln w="9525">
                <a:noFill/>
                <a:miter lim="800000"/>
                <a:headEnd/>
                <a:tailEnd/>
              </a:ln>
            </p:spPr>
            <p:txBody>
              <a:bodyPr vert="horz" wrap="square" lIns="91414" tIns="45706" rIns="91414" bIns="45706"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0" defTabSz="932418" fontAlgn="auto">
                  <a:spcBef>
                    <a:spcPts val="0"/>
                  </a:spcBef>
                  <a:spcAft>
                    <a:spcPts val="0"/>
                  </a:spcAft>
                  <a:defRPr/>
                </a:pPr>
                <a:endParaRPr lang="en-US" sz="1050" b="0" kern="0" dirty="0">
                  <a:solidFill>
                    <a:srgbClr val="353535"/>
                  </a:solidFill>
                  <a:latin typeface="Segoe UI"/>
                  <a:cs typeface="Arial" charset="0"/>
                </a:endParaRPr>
              </a:p>
            </p:txBody>
          </p:sp>
          <p:sp>
            <p:nvSpPr>
              <p:cNvPr id="60" name="Rectangle 59">
                <a:extLst>
                  <a:ext uri="{FF2B5EF4-FFF2-40B4-BE49-F238E27FC236}">
                    <a16:creationId xmlns:a16="http://schemas.microsoft.com/office/drawing/2014/main" id="{88784F29-1271-4F2C-898D-AB6B30FE2E34}"/>
                  </a:ext>
                </a:extLst>
              </p:cNvPr>
              <p:cNvSpPr>
                <a:spLocks noChangeArrowheads="1"/>
              </p:cNvSpPr>
              <p:nvPr/>
            </p:nvSpPr>
            <p:spPr bwMode="auto">
              <a:xfrm>
                <a:off x="2718874" y="4047320"/>
                <a:ext cx="170000" cy="86356"/>
              </a:xfrm>
              <a:prstGeom prst="rect">
                <a:avLst/>
              </a:prstGeom>
              <a:solidFill>
                <a:srgbClr val="FF8C00"/>
              </a:solidFill>
              <a:ln w="9525">
                <a:noFill/>
                <a:miter lim="800000"/>
                <a:headEnd/>
                <a:tailEnd/>
              </a:ln>
            </p:spPr>
            <p:txBody>
              <a:bodyPr vert="horz" wrap="square" lIns="91414" tIns="45706" rIns="91414" bIns="45706"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0" defTabSz="932418" fontAlgn="auto">
                  <a:spcBef>
                    <a:spcPts val="0"/>
                  </a:spcBef>
                  <a:spcAft>
                    <a:spcPts val="0"/>
                  </a:spcAft>
                  <a:defRPr/>
                </a:pPr>
                <a:endParaRPr lang="en-US" sz="1050" b="0" kern="0" dirty="0">
                  <a:solidFill>
                    <a:srgbClr val="353535"/>
                  </a:solidFill>
                  <a:latin typeface="Segoe UI"/>
                  <a:cs typeface="Arial" charset="0"/>
                </a:endParaRPr>
              </a:p>
            </p:txBody>
          </p:sp>
          <p:cxnSp>
            <p:nvCxnSpPr>
              <p:cNvPr id="61" name="Elbow Connector 205">
                <a:extLst>
                  <a:ext uri="{FF2B5EF4-FFF2-40B4-BE49-F238E27FC236}">
                    <a16:creationId xmlns:a16="http://schemas.microsoft.com/office/drawing/2014/main" id="{A6254DB8-7BEF-47D3-8F27-811F6D5C129C}"/>
                  </a:ext>
                </a:extLst>
              </p:cNvPr>
              <p:cNvCxnSpPr>
                <a:stCxn id="56" idx="3"/>
                <a:endCxn id="59" idx="1"/>
              </p:cNvCxnSpPr>
              <p:nvPr/>
            </p:nvCxnSpPr>
            <p:spPr>
              <a:xfrm>
                <a:off x="2885594" y="3697181"/>
                <a:ext cx="187563" cy="183170"/>
              </a:xfrm>
              <a:prstGeom prst="bentConnector3">
                <a:avLst>
                  <a:gd name="adj1" fmla="val 50000"/>
                </a:avLst>
              </a:prstGeom>
              <a:noFill/>
              <a:ln w="3175" cap="flat" cmpd="sng" algn="ctr">
                <a:solidFill>
                  <a:srgbClr val="353535"/>
                </a:solidFill>
                <a:prstDash val="solid"/>
                <a:headEnd type="none"/>
                <a:tailEnd type="none"/>
              </a:ln>
              <a:effectLst/>
            </p:spPr>
          </p:cxnSp>
          <p:cxnSp>
            <p:nvCxnSpPr>
              <p:cNvPr id="62" name="Elbow Connector 206">
                <a:extLst>
                  <a:ext uri="{FF2B5EF4-FFF2-40B4-BE49-F238E27FC236}">
                    <a16:creationId xmlns:a16="http://schemas.microsoft.com/office/drawing/2014/main" id="{DF8321B8-8CC7-423B-8CC1-FBA04B4CAD56}"/>
                  </a:ext>
                </a:extLst>
              </p:cNvPr>
              <p:cNvCxnSpPr>
                <a:stCxn id="57" idx="3"/>
                <a:endCxn id="59" idx="1"/>
              </p:cNvCxnSpPr>
              <p:nvPr/>
            </p:nvCxnSpPr>
            <p:spPr>
              <a:xfrm>
                <a:off x="2885594" y="3828710"/>
                <a:ext cx="187563" cy="51641"/>
              </a:xfrm>
              <a:prstGeom prst="bentConnector3">
                <a:avLst>
                  <a:gd name="adj1" fmla="val 50000"/>
                </a:avLst>
              </a:prstGeom>
              <a:noFill/>
              <a:ln w="3175" cap="flat" cmpd="sng" algn="ctr">
                <a:solidFill>
                  <a:srgbClr val="353535"/>
                </a:solidFill>
                <a:prstDash val="solid"/>
                <a:headEnd type="none"/>
                <a:tailEnd type="none"/>
              </a:ln>
              <a:effectLst/>
            </p:spPr>
          </p:cxnSp>
          <p:cxnSp>
            <p:nvCxnSpPr>
              <p:cNvPr id="63" name="Elbow Connector 207">
                <a:extLst>
                  <a:ext uri="{FF2B5EF4-FFF2-40B4-BE49-F238E27FC236}">
                    <a16:creationId xmlns:a16="http://schemas.microsoft.com/office/drawing/2014/main" id="{B2D82783-580D-4B2B-A807-34F7D351AAC7}"/>
                  </a:ext>
                </a:extLst>
              </p:cNvPr>
              <p:cNvCxnSpPr>
                <a:stCxn id="58" idx="3"/>
                <a:endCxn id="59" idx="1"/>
              </p:cNvCxnSpPr>
              <p:nvPr/>
            </p:nvCxnSpPr>
            <p:spPr>
              <a:xfrm flipV="1">
                <a:off x="2885594" y="3880351"/>
                <a:ext cx="187563" cy="79888"/>
              </a:xfrm>
              <a:prstGeom prst="bentConnector3">
                <a:avLst>
                  <a:gd name="adj1" fmla="val 50000"/>
                </a:avLst>
              </a:prstGeom>
              <a:noFill/>
              <a:ln w="3175" cap="flat" cmpd="sng" algn="ctr">
                <a:solidFill>
                  <a:srgbClr val="353535"/>
                </a:solidFill>
                <a:prstDash val="solid"/>
                <a:headEnd type="none"/>
                <a:tailEnd type="none"/>
              </a:ln>
              <a:effectLst/>
            </p:spPr>
          </p:cxnSp>
          <p:cxnSp>
            <p:nvCxnSpPr>
              <p:cNvPr id="64" name="Elbow Connector 208">
                <a:extLst>
                  <a:ext uri="{FF2B5EF4-FFF2-40B4-BE49-F238E27FC236}">
                    <a16:creationId xmlns:a16="http://schemas.microsoft.com/office/drawing/2014/main" id="{A675100A-EE3B-4FF4-988F-AE9138AB3F32}"/>
                  </a:ext>
                </a:extLst>
              </p:cNvPr>
              <p:cNvCxnSpPr>
                <a:stCxn id="60" idx="3"/>
                <a:endCxn id="59" idx="1"/>
              </p:cNvCxnSpPr>
              <p:nvPr/>
            </p:nvCxnSpPr>
            <p:spPr>
              <a:xfrm flipV="1">
                <a:off x="2888874" y="3880351"/>
                <a:ext cx="184284" cy="210147"/>
              </a:xfrm>
              <a:prstGeom prst="bentConnector3">
                <a:avLst>
                  <a:gd name="adj1" fmla="val 50000"/>
                </a:avLst>
              </a:prstGeom>
              <a:noFill/>
              <a:ln w="3175" cap="flat" cmpd="sng" algn="ctr">
                <a:solidFill>
                  <a:srgbClr val="353535"/>
                </a:solidFill>
                <a:prstDash val="solid"/>
                <a:headEnd type="none"/>
                <a:tailEnd type="none"/>
              </a:ln>
              <a:effectLst/>
            </p:spPr>
          </p:cxnSp>
        </p:grpSp>
        <p:cxnSp>
          <p:nvCxnSpPr>
            <p:cNvPr id="65" name="2   Arrow fg">
              <a:extLst>
                <a:ext uri="{FF2B5EF4-FFF2-40B4-BE49-F238E27FC236}">
                  <a16:creationId xmlns:a16="http://schemas.microsoft.com/office/drawing/2014/main" id="{19C3D9EA-F9F2-456A-9BAB-FC56E2528B1D}"/>
                </a:ext>
              </a:extLst>
            </p:cNvPr>
            <p:cNvCxnSpPr/>
            <p:nvPr/>
          </p:nvCxnSpPr>
          <p:spPr>
            <a:xfrm>
              <a:off x="2361964" y="4602324"/>
              <a:ext cx="1975215" cy="18603"/>
            </a:xfrm>
            <a:prstGeom prst="straightConnector1">
              <a:avLst/>
            </a:prstGeom>
            <a:noFill/>
            <a:ln w="3175" cap="flat" cmpd="sng" algn="ctr">
              <a:solidFill>
                <a:srgbClr val="737373"/>
              </a:solidFill>
              <a:prstDash val="solid"/>
              <a:headEnd type="triangle" w="med" len="med"/>
              <a:tailEnd type="triangle" w="med" len="med"/>
            </a:ln>
            <a:effectLst/>
          </p:spPr>
        </p:cxnSp>
        <p:cxnSp>
          <p:nvCxnSpPr>
            <p:cNvPr id="66" name="2   Arrow fg">
              <a:extLst>
                <a:ext uri="{FF2B5EF4-FFF2-40B4-BE49-F238E27FC236}">
                  <a16:creationId xmlns:a16="http://schemas.microsoft.com/office/drawing/2014/main" id="{FD195AA1-E4E7-4587-A904-D92040577B64}"/>
                </a:ext>
              </a:extLst>
            </p:cNvPr>
            <p:cNvCxnSpPr/>
            <p:nvPr/>
          </p:nvCxnSpPr>
          <p:spPr>
            <a:xfrm>
              <a:off x="828662" y="3756470"/>
              <a:ext cx="2891900" cy="21649"/>
            </a:xfrm>
            <a:prstGeom prst="straightConnector1">
              <a:avLst/>
            </a:prstGeom>
            <a:noFill/>
            <a:ln w="3175" cap="flat" cmpd="sng" algn="ctr">
              <a:solidFill>
                <a:srgbClr val="737373"/>
              </a:solidFill>
              <a:prstDash val="solid"/>
              <a:headEnd type="triangle" w="med" len="med"/>
              <a:tailEnd type="triangle" w="med" len="med"/>
            </a:ln>
            <a:effectLst/>
          </p:spPr>
        </p:cxnSp>
        <p:cxnSp>
          <p:nvCxnSpPr>
            <p:cNvPr id="67" name="2   Arrow fg">
              <a:extLst>
                <a:ext uri="{FF2B5EF4-FFF2-40B4-BE49-F238E27FC236}">
                  <a16:creationId xmlns:a16="http://schemas.microsoft.com/office/drawing/2014/main" id="{71C616EA-7AFF-452C-98AF-4CF309154E00}"/>
                </a:ext>
              </a:extLst>
            </p:cNvPr>
            <p:cNvCxnSpPr/>
            <p:nvPr/>
          </p:nvCxnSpPr>
          <p:spPr>
            <a:xfrm>
              <a:off x="831264" y="3491656"/>
              <a:ext cx="2870031" cy="1152"/>
            </a:xfrm>
            <a:prstGeom prst="straightConnector1">
              <a:avLst/>
            </a:prstGeom>
            <a:noFill/>
            <a:ln w="3175" cap="flat" cmpd="sng" algn="ctr">
              <a:solidFill>
                <a:srgbClr val="737373"/>
              </a:solidFill>
              <a:prstDash val="solid"/>
              <a:headEnd type="triangle" w="med" len="med"/>
              <a:tailEnd type="triangle" w="med" len="med"/>
            </a:ln>
            <a:effectLst/>
          </p:spPr>
        </p:cxnSp>
        <p:cxnSp>
          <p:nvCxnSpPr>
            <p:cNvPr id="68" name="2   Arrow fg">
              <a:extLst>
                <a:ext uri="{FF2B5EF4-FFF2-40B4-BE49-F238E27FC236}">
                  <a16:creationId xmlns:a16="http://schemas.microsoft.com/office/drawing/2014/main" id="{348BC4B9-FCD8-4A34-8719-52031B12CCCD}"/>
                </a:ext>
              </a:extLst>
            </p:cNvPr>
            <p:cNvCxnSpPr/>
            <p:nvPr/>
          </p:nvCxnSpPr>
          <p:spPr>
            <a:xfrm flipV="1">
              <a:off x="845724" y="4019786"/>
              <a:ext cx="2874837" cy="851"/>
            </a:xfrm>
            <a:prstGeom prst="straightConnector1">
              <a:avLst/>
            </a:prstGeom>
            <a:noFill/>
            <a:ln w="3175" cap="flat" cmpd="sng" algn="ctr">
              <a:solidFill>
                <a:srgbClr val="737373"/>
              </a:solidFill>
              <a:prstDash val="solid"/>
              <a:headEnd type="triangle" w="med" len="med"/>
              <a:tailEnd type="triangle" w="med" len="med"/>
            </a:ln>
            <a:effectLst/>
          </p:spPr>
        </p:cxnSp>
        <p:cxnSp>
          <p:nvCxnSpPr>
            <p:cNvPr id="69" name="2 fg">
              <a:extLst>
                <a:ext uri="{FF2B5EF4-FFF2-40B4-BE49-F238E27FC236}">
                  <a16:creationId xmlns:a16="http://schemas.microsoft.com/office/drawing/2014/main" id="{D490BC2E-5396-4874-A3D6-D85B916E8E30}"/>
                </a:ext>
              </a:extLst>
            </p:cNvPr>
            <p:cNvCxnSpPr/>
            <p:nvPr/>
          </p:nvCxnSpPr>
          <p:spPr>
            <a:xfrm>
              <a:off x="842644" y="4297053"/>
              <a:ext cx="241823" cy="118877"/>
            </a:xfrm>
            <a:prstGeom prst="straightConnector1">
              <a:avLst/>
            </a:prstGeom>
            <a:noFill/>
            <a:ln w="3175" cap="flat" cmpd="sng" algn="ctr">
              <a:solidFill>
                <a:srgbClr val="737373"/>
              </a:solidFill>
              <a:prstDash val="solid"/>
              <a:headEnd type="triangle" w="med" len="med"/>
              <a:tailEnd type="triangle" w="med" len="med"/>
            </a:ln>
            <a:effectLst/>
          </p:spPr>
        </p:cxnSp>
        <p:cxnSp>
          <p:nvCxnSpPr>
            <p:cNvPr id="70" name="2 fg">
              <a:extLst>
                <a:ext uri="{FF2B5EF4-FFF2-40B4-BE49-F238E27FC236}">
                  <a16:creationId xmlns:a16="http://schemas.microsoft.com/office/drawing/2014/main" id="{664B9A9A-4B58-4573-862E-467121A191FF}"/>
                </a:ext>
              </a:extLst>
            </p:cNvPr>
            <p:cNvCxnSpPr/>
            <p:nvPr/>
          </p:nvCxnSpPr>
          <p:spPr>
            <a:xfrm>
              <a:off x="845168" y="4574157"/>
              <a:ext cx="242838" cy="43178"/>
            </a:xfrm>
            <a:prstGeom prst="straightConnector1">
              <a:avLst/>
            </a:prstGeom>
            <a:noFill/>
            <a:ln w="3175" cap="flat" cmpd="sng" algn="ctr">
              <a:solidFill>
                <a:srgbClr val="737373"/>
              </a:solidFill>
              <a:prstDash val="solid"/>
              <a:headEnd type="triangle" w="med" len="med"/>
              <a:tailEnd type="triangle" w="med" len="med"/>
            </a:ln>
            <a:effectLst/>
          </p:spPr>
        </p:cxnSp>
        <p:cxnSp>
          <p:nvCxnSpPr>
            <p:cNvPr id="71" name="2 fg">
              <a:extLst>
                <a:ext uri="{FF2B5EF4-FFF2-40B4-BE49-F238E27FC236}">
                  <a16:creationId xmlns:a16="http://schemas.microsoft.com/office/drawing/2014/main" id="{44351C51-7B85-41A8-A1B9-F2DC98D4C008}"/>
                </a:ext>
              </a:extLst>
            </p:cNvPr>
            <p:cNvCxnSpPr/>
            <p:nvPr/>
          </p:nvCxnSpPr>
          <p:spPr>
            <a:xfrm flipV="1">
              <a:off x="847032" y="4782251"/>
              <a:ext cx="237435" cy="64563"/>
            </a:xfrm>
            <a:prstGeom prst="straightConnector1">
              <a:avLst/>
            </a:prstGeom>
            <a:noFill/>
            <a:ln w="3175" cap="flat" cmpd="sng" algn="ctr">
              <a:solidFill>
                <a:srgbClr val="737373"/>
              </a:solidFill>
              <a:prstDash val="solid"/>
              <a:headEnd type="triangle" w="med" len="med"/>
              <a:tailEnd type="triangle" w="med" len="med"/>
            </a:ln>
            <a:effectLst/>
          </p:spPr>
        </p:cxnSp>
        <p:sp>
          <p:nvSpPr>
            <p:cNvPr id="72" name="Freeform 86">
              <a:extLst>
                <a:ext uri="{FF2B5EF4-FFF2-40B4-BE49-F238E27FC236}">
                  <a16:creationId xmlns:a16="http://schemas.microsoft.com/office/drawing/2014/main" id="{AD456EC6-2E4D-4580-9806-62B5F3F74034}"/>
                </a:ext>
              </a:extLst>
            </p:cNvPr>
            <p:cNvSpPr>
              <a:spLocks noChangeAspect="1"/>
            </p:cNvSpPr>
            <p:nvPr/>
          </p:nvSpPr>
          <p:spPr bwMode="auto">
            <a:xfrm rot="5280000">
              <a:off x="4669814" y="3237503"/>
              <a:ext cx="338993" cy="431051"/>
            </a:xfrm>
            <a:custGeom>
              <a:avLst/>
              <a:gdLst>
                <a:gd name="connsiteX0" fmla="*/ 1704966 w 2556145"/>
                <a:gd name="connsiteY0" fmla="*/ 3221586 h 3250307"/>
                <a:gd name="connsiteX1" fmla="*/ 1719326 w 2556145"/>
                <a:gd name="connsiteY1" fmla="*/ 2810357 h 3250307"/>
                <a:gd name="connsiteX2" fmla="*/ 2130556 w 2556145"/>
                <a:gd name="connsiteY2" fmla="*/ 2824717 h 3250307"/>
                <a:gd name="connsiteX3" fmla="*/ 2144916 w 2556145"/>
                <a:gd name="connsiteY3" fmla="*/ 2413488 h 3250307"/>
                <a:gd name="connsiteX4" fmla="*/ 2556145 w 2556145"/>
                <a:gd name="connsiteY4" fmla="*/ 2427849 h 3250307"/>
                <a:gd name="connsiteX5" fmla="*/ 2527424 w 2556145"/>
                <a:gd name="connsiteY5" fmla="*/ 3250307 h 3250307"/>
                <a:gd name="connsiteX6" fmla="*/ 297522 w 2556145"/>
                <a:gd name="connsiteY6" fmla="*/ 1966692 h 3250307"/>
                <a:gd name="connsiteX7" fmla="*/ 542806 w 2556145"/>
                <a:gd name="connsiteY7" fmla="*/ 1737961 h 3250307"/>
                <a:gd name="connsiteX8" fmla="*/ 634409 w 2556145"/>
                <a:gd name="connsiteY8" fmla="*/ 1759807 h 3250307"/>
                <a:gd name="connsiteX9" fmla="*/ 675730 w 2556145"/>
                <a:gd name="connsiteY9" fmla="*/ 1789816 h 3250307"/>
                <a:gd name="connsiteX10" fmla="*/ 932915 w 2556145"/>
                <a:gd name="connsiteY10" fmla="*/ 1504183 h 3250307"/>
                <a:gd name="connsiteX11" fmla="*/ 882766 w 2556145"/>
                <a:gd name="connsiteY11" fmla="*/ 1474652 h 3250307"/>
                <a:gd name="connsiteX12" fmla="*/ 740661 w 2556145"/>
                <a:gd name="connsiteY12" fmla="*/ 1183285 h 3250307"/>
                <a:gd name="connsiteX13" fmla="*/ 1097679 w 2556145"/>
                <a:gd name="connsiteY13" fmla="*/ 850360 h 3250307"/>
                <a:gd name="connsiteX14" fmla="*/ 1378424 w 2556145"/>
                <a:gd name="connsiteY14" fmla="*/ 1012444 h 3250307"/>
                <a:gd name="connsiteX15" fmla="*/ 1388475 w 2556145"/>
                <a:gd name="connsiteY15" fmla="*/ 1032609 h 3250307"/>
                <a:gd name="connsiteX16" fmla="*/ 1627124 w 2556145"/>
                <a:gd name="connsiteY16" fmla="*/ 877628 h 3250307"/>
                <a:gd name="connsiteX17" fmla="*/ 1612998 w 2556145"/>
                <a:gd name="connsiteY17" fmla="*/ 849286 h 3250307"/>
                <a:gd name="connsiteX18" fmla="*/ 1597594 w 2556145"/>
                <a:gd name="connsiteY18" fmla="*/ 756381 h 3250307"/>
                <a:gd name="connsiteX19" fmla="*/ 1842878 w 2556145"/>
                <a:gd name="connsiteY19" fmla="*/ 527650 h 3250307"/>
                <a:gd name="connsiteX20" fmla="*/ 2071609 w 2556145"/>
                <a:gd name="connsiteY20" fmla="*/ 772934 h 3250307"/>
                <a:gd name="connsiteX21" fmla="*/ 1826325 w 2556145"/>
                <a:gd name="connsiteY21" fmla="*/ 1001665 h 3250307"/>
                <a:gd name="connsiteX22" fmla="*/ 1661160 w 2556145"/>
                <a:gd name="connsiteY22" fmla="*/ 926395 h 3250307"/>
                <a:gd name="connsiteX23" fmla="*/ 1652778 w 2556145"/>
                <a:gd name="connsiteY23" fmla="*/ 915482 h 3250307"/>
                <a:gd name="connsiteX24" fmla="*/ 1408687 w 2556145"/>
                <a:gd name="connsiteY24" fmla="*/ 1073997 h 3250307"/>
                <a:gd name="connsiteX25" fmla="*/ 1426024 w 2556145"/>
                <a:gd name="connsiteY25" fmla="*/ 1137610 h 3250307"/>
                <a:gd name="connsiteX26" fmla="*/ 1430605 w 2556145"/>
                <a:gd name="connsiteY26" fmla="*/ 1207378 h 3250307"/>
                <a:gd name="connsiteX27" fmla="*/ 1344167 w 2556145"/>
                <a:gd name="connsiteY27" fmla="*/ 1424062 h 3250307"/>
                <a:gd name="connsiteX28" fmla="*/ 1305485 w 2556145"/>
                <a:gd name="connsiteY28" fmla="*/ 1455257 h 3250307"/>
                <a:gd name="connsiteX29" fmla="*/ 1636897 w 2556145"/>
                <a:gd name="connsiteY29" fmla="*/ 1798444 h 3250307"/>
                <a:gd name="connsiteX30" fmla="*/ 1666484 w 2556145"/>
                <a:gd name="connsiteY30" fmla="*/ 1779965 h 3250307"/>
                <a:gd name="connsiteX31" fmla="*/ 1737903 w 2556145"/>
                <a:gd name="connsiteY31" fmla="*/ 1768123 h 3250307"/>
                <a:gd name="connsiteX32" fmla="*/ 1913738 w 2556145"/>
                <a:gd name="connsiteY32" fmla="*/ 1956684 h 3250307"/>
                <a:gd name="connsiteX33" fmla="*/ 1725178 w 2556145"/>
                <a:gd name="connsiteY33" fmla="*/ 2132519 h 3250307"/>
                <a:gd name="connsiteX34" fmla="*/ 1549343 w 2556145"/>
                <a:gd name="connsiteY34" fmla="*/ 1943959 h 3250307"/>
                <a:gd name="connsiteX35" fmla="*/ 1566137 w 2556145"/>
                <a:gd name="connsiteY35" fmla="*/ 1873539 h 3250307"/>
                <a:gd name="connsiteX36" fmla="*/ 1600357 w 2556145"/>
                <a:gd name="connsiteY36" fmla="*/ 1826421 h 3250307"/>
                <a:gd name="connsiteX37" fmla="*/ 1269754 w 2556145"/>
                <a:gd name="connsiteY37" fmla="*/ 1484072 h 3250307"/>
                <a:gd name="connsiteX38" fmla="*/ 1254211 w 2556145"/>
                <a:gd name="connsiteY38" fmla="*/ 1496607 h 3250307"/>
                <a:gd name="connsiteX39" fmla="*/ 1143355 w 2556145"/>
                <a:gd name="connsiteY39" fmla="*/ 1535723 h 3250307"/>
                <a:gd name="connsiteX40" fmla="*/ 1139752 w 2556145"/>
                <a:gd name="connsiteY40" fmla="*/ 1535959 h 3250307"/>
                <a:gd name="connsiteX41" fmla="*/ 1139752 w 2556145"/>
                <a:gd name="connsiteY41" fmla="*/ 2625193 h 3250307"/>
                <a:gd name="connsiteX42" fmla="*/ 1206000 w 2556145"/>
                <a:gd name="connsiteY42" fmla="*/ 2640992 h 3250307"/>
                <a:gd name="connsiteX43" fmla="*/ 1318225 w 2556145"/>
                <a:gd name="connsiteY43" fmla="*/ 2823853 h 3250307"/>
                <a:gd name="connsiteX44" fmla="*/ 1117485 w 2556145"/>
                <a:gd name="connsiteY44" fmla="*/ 3011046 h 3250307"/>
                <a:gd name="connsiteX45" fmla="*/ 930291 w 2556145"/>
                <a:gd name="connsiteY45" fmla="*/ 2810306 h 3250307"/>
                <a:gd name="connsiteX46" fmla="*/ 1054999 w 2556145"/>
                <a:gd name="connsiteY46" fmla="*/ 2635719 h 3250307"/>
                <a:gd name="connsiteX47" fmla="*/ 1094033 w 2556145"/>
                <a:gd name="connsiteY47" fmla="*/ 2629247 h 3250307"/>
                <a:gd name="connsiteX48" fmla="*/ 1094033 w 2556145"/>
                <a:gd name="connsiteY48" fmla="*/ 1538961 h 3250307"/>
                <a:gd name="connsiteX49" fmla="*/ 1073586 w 2556145"/>
                <a:gd name="connsiteY49" fmla="*/ 1540303 h 3250307"/>
                <a:gd name="connsiteX50" fmla="*/ 1004307 w 2556145"/>
                <a:gd name="connsiteY50" fmla="*/ 1530867 h 3250307"/>
                <a:gd name="connsiteX51" fmla="*/ 978517 w 2556145"/>
                <a:gd name="connsiteY51" fmla="*/ 1521863 h 3250307"/>
                <a:gd name="connsiteX52" fmla="*/ 711745 w 2556145"/>
                <a:gd name="connsiteY52" fmla="*/ 1818144 h 3250307"/>
                <a:gd name="connsiteX53" fmla="*/ 735687 w 2556145"/>
                <a:gd name="connsiteY53" fmla="*/ 1849318 h 3250307"/>
                <a:gd name="connsiteX54" fmla="*/ 771537 w 2556145"/>
                <a:gd name="connsiteY54" fmla="*/ 1983245 h 3250307"/>
                <a:gd name="connsiteX55" fmla="*/ 526253 w 2556145"/>
                <a:gd name="connsiteY55" fmla="*/ 2211976 h 3250307"/>
                <a:gd name="connsiteX56" fmla="*/ 297522 w 2556145"/>
                <a:gd name="connsiteY56" fmla="*/ 1966692 h 3250307"/>
                <a:gd name="connsiteX57" fmla="*/ 0 w 2556145"/>
                <a:gd name="connsiteY57" fmla="*/ 822458 h 3250307"/>
                <a:gd name="connsiteX58" fmla="*/ 28720 w 2556145"/>
                <a:gd name="connsiteY58" fmla="*/ 0 h 3250307"/>
                <a:gd name="connsiteX59" fmla="*/ 851179 w 2556145"/>
                <a:gd name="connsiteY59" fmla="*/ 28721 h 3250307"/>
                <a:gd name="connsiteX60" fmla="*/ 836819 w 2556145"/>
                <a:gd name="connsiteY60" fmla="*/ 439950 h 3250307"/>
                <a:gd name="connsiteX61" fmla="*/ 425589 w 2556145"/>
                <a:gd name="connsiteY61" fmla="*/ 425590 h 3250307"/>
                <a:gd name="connsiteX62" fmla="*/ 411229 w 2556145"/>
                <a:gd name="connsiteY62" fmla="*/ 836819 h 3250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2556145" h="3250307">
                  <a:moveTo>
                    <a:pt x="1704966" y="3221586"/>
                  </a:moveTo>
                  <a:lnTo>
                    <a:pt x="1719326" y="2810357"/>
                  </a:lnTo>
                  <a:lnTo>
                    <a:pt x="2130556" y="2824717"/>
                  </a:lnTo>
                  <a:lnTo>
                    <a:pt x="2144916" y="2413488"/>
                  </a:lnTo>
                  <a:lnTo>
                    <a:pt x="2556145" y="2427849"/>
                  </a:lnTo>
                  <a:lnTo>
                    <a:pt x="2527424" y="3250307"/>
                  </a:lnTo>
                  <a:close/>
                  <a:moveTo>
                    <a:pt x="297522" y="1966692"/>
                  </a:moveTo>
                  <a:cubicBezTo>
                    <a:pt x="302093" y="1835797"/>
                    <a:pt x="411910" y="1733390"/>
                    <a:pt x="542806" y="1737961"/>
                  </a:cubicBezTo>
                  <a:cubicBezTo>
                    <a:pt x="575529" y="1739104"/>
                    <a:pt x="606473" y="1746824"/>
                    <a:pt x="634409" y="1759807"/>
                  </a:cubicBezTo>
                  <a:lnTo>
                    <a:pt x="675730" y="1789816"/>
                  </a:lnTo>
                  <a:lnTo>
                    <a:pt x="932915" y="1504183"/>
                  </a:lnTo>
                  <a:lnTo>
                    <a:pt x="882766" y="1474652"/>
                  </a:lnTo>
                  <a:cubicBezTo>
                    <a:pt x="793168" y="1409454"/>
                    <a:pt x="736503" y="1302362"/>
                    <a:pt x="740661" y="1183285"/>
                  </a:cubicBezTo>
                  <a:cubicBezTo>
                    <a:pt x="747314" y="992762"/>
                    <a:pt x="907157" y="843707"/>
                    <a:pt x="1097679" y="850360"/>
                  </a:cubicBezTo>
                  <a:cubicBezTo>
                    <a:pt x="1216756" y="854518"/>
                    <a:pt x="1319635" y="918516"/>
                    <a:pt x="1378424" y="1012444"/>
                  </a:cubicBezTo>
                  <a:lnTo>
                    <a:pt x="1388475" y="1032609"/>
                  </a:lnTo>
                  <a:lnTo>
                    <a:pt x="1627124" y="877628"/>
                  </a:lnTo>
                  <a:lnTo>
                    <a:pt x="1612998" y="849286"/>
                  </a:lnTo>
                  <a:cubicBezTo>
                    <a:pt x="1601994" y="820512"/>
                    <a:pt x="1596451" y="789105"/>
                    <a:pt x="1597594" y="756381"/>
                  </a:cubicBezTo>
                  <a:cubicBezTo>
                    <a:pt x="1602165" y="625486"/>
                    <a:pt x="1711983" y="523079"/>
                    <a:pt x="1842878" y="527650"/>
                  </a:cubicBezTo>
                  <a:cubicBezTo>
                    <a:pt x="1973773" y="532221"/>
                    <a:pt x="2076180" y="642039"/>
                    <a:pt x="2071609" y="772934"/>
                  </a:cubicBezTo>
                  <a:cubicBezTo>
                    <a:pt x="2067038" y="903830"/>
                    <a:pt x="1957220" y="1006236"/>
                    <a:pt x="1826325" y="1001665"/>
                  </a:cubicBezTo>
                  <a:cubicBezTo>
                    <a:pt x="1760877" y="999380"/>
                    <a:pt x="1702552" y="970783"/>
                    <a:pt x="1661160" y="926395"/>
                  </a:cubicBezTo>
                  <a:lnTo>
                    <a:pt x="1652778" y="915482"/>
                  </a:lnTo>
                  <a:lnTo>
                    <a:pt x="1408687" y="1073997"/>
                  </a:lnTo>
                  <a:lnTo>
                    <a:pt x="1426024" y="1137610"/>
                  </a:lnTo>
                  <a:cubicBezTo>
                    <a:pt x="1429835" y="1160227"/>
                    <a:pt x="1431436" y="1183563"/>
                    <a:pt x="1430605" y="1207378"/>
                  </a:cubicBezTo>
                  <a:cubicBezTo>
                    <a:pt x="1427694" y="1290732"/>
                    <a:pt x="1395462" y="1366149"/>
                    <a:pt x="1344167" y="1424062"/>
                  </a:cubicBezTo>
                  <a:lnTo>
                    <a:pt x="1305485" y="1455257"/>
                  </a:lnTo>
                  <a:lnTo>
                    <a:pt x="1636897" y="1798444"/>
                  </a:lnTo>
                  <a:lnTo>
                    <a:pt x="1666484" y="1779965"/>
                  </a:lnTo>
                  <a:cubicBezTo>
                    <a:pt x="1688603" y="1771506"/>
                    <a:pt x="1712747" y="1767245"/>
                    <a:pt x="1737903" y="1768123"/>
                  </a:cubicBezTo>
                  <a:cubicBezTo>
                    <a:pt x="1838528" y="1771637"/>
                    <a:pt x="1917252" y="1856059"/>
                    <a:pt x="1913738" y="1956684"/>
                  </a:cubicBezTo>
                  <a:cubicBezTo>
                    <a:pt x="1910225" y="2057309"/>
                    <a:pt x="1825803" y="2136033"/>
                    <a:pt x="1725178" y="2132519"/>
                  </a:cubicBezTo>
                  <a:cubicBezTo>
                    <a:pt x="1624553" y="2129005"/>
                    <a:pt x="1545829" y="2044584"/>
                    <a:pt x="1549343" y="1943959"/>
                  </a:cubicBezTo>
                  <a:cubicBezTo>
                    <a:pt x="1550221" y="1918803"/>
                    <a:pt x="1556156" y="1895015"/>
                    <a:pt x="1566137" y="1873539"/>
                  </a:cubicBezTo>
                  <a:lnTo>
                    <a:pt x="1600357" y="1826421"/>
                  </a:lnTo>
                  <a:lnTo>
                    <a:pt x="1269754" y="1484072"/>
                  </a:lnTo>
                  <a:lnTo>
                    <a:pt x="1254211" y="1496607"/>
                  </a:lnTo>
                  <a:cubicBezTo>
                    <a:pt x="1220315" y="1515616"/>
                    <a:pt x="1182935" y="1529053"/>
                    <a:pt x="1143355" y="1535723"/>
                  </a:cubicBezTo>
                  <a:lnTo>
                    <a:pt x="1139752" y="1535959"/>
                  </a:lnTo>
                  <a:lnTo>
                    <a:pt x="1139752" y="2625193"/>
                  </a:lnTo>
                  <a:lnTo>
                    <a:pt x="1206000" y="2640992"/>
                  </a:lnTo>
                  <a:cubicBezTo>
                    <a:pt x="1274589" y="2672869"/>
                    <a:pt x="1321031" y="2743509"/>
                    <a:pt x="1318225" y="2823853"/>
                  </a:cubicBezTo>
                  <a:cubicBezTo>
                    <a:pt x="1314484" y="2930978"/>
                    <a:pt x="1224609" y="3014787"/>
                    <a:pt x="1117485" y="3011046"/>
                  </a:cubicBezTo>
                  <a:cubicBezTo>
                    <a:pt x="1010360" y="3007305"/>
                    <a:pt x="926551" y="2917431"/>
                    <a:pt x="930291" y="2810306"/>
                  </a:cubicBezTo>
                  <a:cubicBezTo>
                    <a:pt x="933097" y="2729963"/>
                    <a:pt x="984353" y="2662734"/>
                    <a:pt x="1054999" y="2635719"/>
                  </a:cubicBezTo>
                  <a:lnTo>
                    <a:pt x="1094033" y="2629247"/>
                  </a:lnTo>
                  <a:lnTo>
                    <a:pt x="1094033" y="1538961"/>
                  </a:lnTo>
                  <a:lnTo>
                    <a:pt x="1073586" y="1540303"/>
                  </a:lnTo>
                  <a:cubicBezTo>
                    <a:pt x="1049771" y="1539472"/>
                    <a:pt x="1026603" y="1536246"/>
                    <a:pt x="1004307" y="1530867"/>
                  </a:cubicBezTo>
                  <a:lnTo>
                    <a:pt x="978517" y="1521863"/>
                  </a:lnTo>
                  <a:lnTo>
                    <a:pt x="711745" y="1818144"/>
                  </a:lnTo>
                  <a:lnTo>
                    <a:pt x="735687" y="1849318"/>
                  </a:lnTo>
                  <a:cubicBezTo>
                    <a:pt x="759921" y="1888037"/>
                    <a:pt x="773251" y="1934159"/>
                    <a:pt x="771537" y="1983245"/>
                  </a:cubicBezTo>
                  <a:cubicBezTo>
                    <a:pt x="766966" y="2114140"/>
                    <a:pt x="657148" y="2216547"/>
                    <a:pt x="526253" y="2211976"/>
                  </a:cubicBezTo>
                  <a:cubicBezTo>
                    <a:pt x="395357" y="2207405"/>
                    <a:pt x="292951" y="2097587"/>
                    <a:pt x="297522" y="1966692"/>
                  </a:cubicBezTo>
                  <a:close/>
                  <a:moveTo>
                    <a:pt x="0" y="822458"/>
                  </a:moveTo>
                  <a:lnTo>
                    <a:pt x="28720" y="0"/>
                  </a:lnTo>
                  <a:lnTo>
                    <a:pt x="851179" y="28721"/>
                  </a:lnTo>
                  <a:lnTo>
                    <a:pt x="836819" y="439950"/>
                  </a:lnTo>
                  <a:lnTo>
                    <a:pt x="425589" y="425590"/>
                  </a:lnTo>
                  <a:lnTo>
                    <a:pt x="411229" y="836819"/>
                  </a:lnTo>
                  <a:close/>
                </a:path>
              </a:pathLst>
            </a:custGeom>
            <a:solidFill>
              <a:srgbClr val="353535"/>
            </a:solidFill>
            <a:ln w="10795" cap="flat" cmpd="sng" algn="ctr">
              <a:noFill/>
              <a:prstDash val="solid"/>
              <a:headEnd type="none" w="med" len="med"/>
              <a:tailEnd type="none" w="med" len="med"/>
            </a:ln>
            <a:effectLst/>
          </p:spPr>
          <p:txBody>
            <a:bodyPr vert="horz" wrap="square" lIns="0" tIns="47558" rIns="0" bIns="47558"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lvl="0" algn="ctr" defTabSz="950846" fontAlgn="auto">
                <a:spcBef>
                  <a:spcPts val="0"/>
                </a:spcBef>
                <a:spcAft>
                  <a:spcPts val="0"/>
                </a:spcAft>
                <a:defRPr/>
              </a:pPr>
              <a:endParaRPr lang="en-US" sz="1200" b="0" kern="0" dirty="0">
                <a:solidFill>
                  <a:srgbClr val="353535"/>
                </a:solidFill>
                <a:latin typeface="Segoe UI"/>
                <a:cs typeface="Arial" charset="0"/>
              </a:endParaRPr>
            </a:p>
          </p:txBody>
        </p:sp>
        <p:sp>
          <p:nvSpPr>
            <p:cNvPr id="73" name="TextBox 237">
              <a:extLst>
                <a:ext uri="{FF2B5EF4-FFF2-40B4-BE49-F238E27FC236}">
                  <a16:creationId xmlns:a16="http://schemas.microsoft.com/office/drawing/2014/main" id="{DC917C81-FB7A-4207-AD0D-A03AE8CC1ECE}"/>
                </a:ext>
              </a:extLst>
            </p:cNvPr>
            <p:cNvSpPr txBox="1"/>
            <p:nvPr/>
          </p:nvSpPr>
          <p:spPr>
            <a:xfrm>
              <a:off x="5415947" y="3935391"/>
              <a:ext cx="2971873" cy="2348063"/>
            </a:xfrm>
            <a:prstGeom prst="rect">
              <a:avLst/>
            </a:prstGeom>
            <a:noFill/>
          </p:spPr>
          <p:txBody>
            <a:bodyPr wrap="square" lIns="186521" tIns="149217" rIns="186521" bIns="149217"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466298" lvl="0" indent="-466298" defTabSz="932597" fontAlgn="auto">
                <a:lnSpc>
                  <a:spcPct val="90000"/>
                </a:lnSpc>
                <a:spcBef>
                  <a:spcPts val="0"/>
                </a:spcBef>
                <a:spcAft>
                  <a:spcPts val="612"/>
                </a:spcAft>
                <a:buFontTx/>
                <a:buAutoNum type="arabicPeriod"/>
                <a:defRPr/>
              </a:pPr>
              <a:r>
                <a:rPr lang="en-US" sz="1200" b="0" kern="0" dirty="0">
                  <a:solidFill>
                    <a:srgbClr val="353535"/>
                  </a:solidFill>
                  <a:latin typeface="Segoe UI"/>
                  <a:cs typeface="Arial" charset="0"/>
                </a:rPr>
                <a:t>Direct connection (HTTP, AMQP)</a:t>
              </a:r>
            </a:p>
            <a:p>
              <a:pPr marL="466298" lvl="0" indent="-466298" defTabSz="932597" fontAlgn="auto">
                <a:lnSpc>
                  <a:spcPct val="90000"/>
                </a:lnSpc>
                <a:spcBef>
                  <a:spcPts val="0"/>
                </a:spcBef>
                <a:spcAft>
                  <a:spcPts val="612"/>
                </a:spcAft>
                <a:buFontTx/>
                <a:buAutoNum type="arabicPeriod"/>
                <a:defRPr/>
              </a:pPr>
              <a:r>
                <a:rPr lang="en-US" sz="1200" b="0" kern="0" dirty="0">
                  <a:solidFill>
                    <a:srgbClr val="353535"/>
                  </a:solidFill>
                  <a:latin typeface="Segoe UI"/>
                  <a:cs typeface="Arial" charset="0"/>
                </a:rPr>
                <a:t>Cloud Protocol Adaptation (e.g. MQTT)</a:t>
              </a:r>
            </a:p>
            <a:p>
              <a:pPr marL="466298" lvl="0" indent="-466298" defTabSz="932597" fontAlgn="auto">
                <a:lnSpc>
                  <a:spcPct val="90000"/>
                </a:lnSpc>
                <a:spcBef>
                  <a:spcPts val="0"/>
                </a:spcBef>
                <a:spcAft>
                  <a:spcPts val="612"/>
                </a:spcAft>
                <a:buFontTx/>
                <a:buAutoNum type="arabicPeriod"/>
                <a:defRPr/>
              </a:pPr>
              <a:r>
                <a:rPr lang="en-US" sz="1200" b="0" kern="0" dirty="0">
                  <a:solidFill>
                    <a:srgbClr val="353535"/>
                  </a:solidFill>
                  <a:latin typeface="Segoe UI"/>
                  <a:cs typeface="Arial" charset="0"/>
                </a:rPr>
                <a:t>Field Protocol Adaptation (e.g. DDS)</a:t>
              </a:r>
            </a:p>
            <a:p>
              <a:pPr marL="466298" lvl="0" indent="-466298" defTabSz="932597" fontAlgn="auto">
                <a:lnSpc>
                  <a:spcPct val="90000"/>
                </a:lnSpc>
                <a:spcBef>
                  <a:spcPts val="0"/>
                </a:spcBef>
                <a:spcAft>
                  <a:spcPts val="612"/>
                </a:spcAft>
                <a:buFontTx/>
                <a:buAutoNum type="arabicPeriod"/>
                <a:defRPr/>
              </a:pPr>
              <a:r>
                <a:rPr lang="en-US" sz="1200" b="0" kern="0" dirty="0">
                  <a:solidFill>
                    <a:srgbClr val="353535"/>
                  </a:solidFill>
                  <a:latin typeface="Segoe UI"/>
                  <a:cs typeface="Arial" charset="0"/>
                </a:rPr>
                <a:t>Gateway-assisted (e.g. Bluetooth LE) </a:t>
              </a:r>
            </a:p>
            <a:p>
              <a:pPr marL="466298" lvl="0" indent="-466298" defTabSz="932597" fontAlgn="auto">
                <a:lnSpc>
                  <a:spcPct val="90000"/>
                </a:lnSpc>
                <a:spcBef>
                  <a:spcPts val="0"/>
                </a:spcBef>
                <a:spcAft>
                  <a:spcPts val="612"/>
                </a:spcAft>
                <a:buFontTx/>
                <a:buAutoNum type="arabicPeriod"/>
                <a:defRPr/>
              </a:pPr>
              <a:endParaRPr lang="en-US" sz="1200" b="0" kern="0" dirty="0">
                <a:solidFill>
                  <a:srgbClr val="353535"/>
                </a:solidFill>
                <a:latin typeface="Segoe UI"/>
                <a:cs typeface="Arial" charset="0"/>
              </a:endParaRPr>
            </a:p>
            <a:p>
              <a:pPr marL="466298" lvl="0" indent="-466298" defTabSz="932597" fontAlgn="auto">
                <a:lnSpc>
                  <a:spcPct val="90000"/>
                </a:lnSpc>
                <a:spcBef>
                  <a:spcPts val="0"/>
                </a:spcBef>
                <a:spcAft>
                  <a:spcPts val="612"/>
                </a:spcAft>
                <a:buFontTx/>
                <a:buAutoNum type="arabicPeriod"/>
                <a:defRPr/>
              </a:pPr>
              <a:endParaRPr lang="en-US" sz="1200" b="0" kern="0" dirty="0">
                <a:solidFill>
                  <a:srgbClr val="353535"/>
                </a:solidFill>
                <a:latin typeface="Segoe UI"/>
                <a:cs typeface="Arial" charset="0"/>
              </a:endParaRPr>
            </a:p>
          </p:txBody>
        </p:sp>
        <p:grpSp>
          <p:nvGrpSpPr>
            <p:cNvPr id="74" name="Group 73">
              <a:extLst>
                <a:ext uri="{FF2B5EF4-FFF2-40B4-BE49-F238E27FC236}">
                  <a16:creationId xmlns:a16="http://schemas.microsoft.com/office/drawing/2014/main" id="{34AEEB49-701B-4251-8535-B939505B9E80}"/>
                </a:ext>
              </a:extLst>
            </p:cNvPr>
            <p:cNvGrpSpPr/>
            <p:nvPr/>
          </p:nvGrpSpPr>
          <p:grpSpPr>
            <a:xfrm>
              <a:off x="1510360" y="2845828"/>
              <a:ext cx="453629" cy="446773"/>
              <a:chOff x="3621310" y="1399751"/>
              <a:chExt cx="598801" cy="589752"/>
            </a:xfrm>
          </p:grpSpPr>
          <p:sp>
            <p:nvSpPr>
              <p:cNvPr id="75" name="Oval 74">
                <a:extLst>
                  <a:ext uri="{FF2B5EF4-FFF2-40B4-BE49-F238E27FC236}">
                    <a16:creationId xmlns:a16="http://schemas.microsoft.com/office/drawing/2014/main" id="{CCEF3180-3573-450C-85DD-0E3E9D9E822B}"/>
                  </a:ext>
                </a:extLst>
              </p:cNvPr>
              <p:cNvSpPr/>
              <p:nvPr/>
            </p:nvSpPr>
            <p:spPr bwMode="auto">
              <a:xfrm>
                <a:off x="3699167" y="1484904"/>
                <a:ext cx="330573" cy="333263"/>
              </a:xfrm>
              <a:prstGeom prst="ellipse">
                <a:avLst/>
              </a:prstGeom>
              <a:solidFill>
                <a:srgbClr val="FFC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lvl="0" algn="ctr" defTabSz="951028">
                  <a:defRPr/>
                </a:pPr>
                <a:endParaRPr lang="en-US" sz="1200" kern="0" dirty="0">
                  <a:solidFill>
                    <a:srgbClr val="000000"/>
                  </a:solidFill>
                  <a:latin typeface="Segoe UI"/>
                </a:endParaRPr>
              </a:p>
            </p:txBody>
          </p:sp>
          <p:sp>
            <p:nvSpPr>
              <p:cNvPr id="76" name="TextBox 28">
                <a:extLst>
                  <a:ext uri="{FF2B5EF4-FFF2-40B4-BE49-F238E27FC236}">
                    <a16:creationId xmlns:a16="http://schemas.microsoft.com/office/drawing/2014/main" id="{A38DC70C-568F-41B3-9F2F-A11F62205023}"/>
                  </a:ext>
                </a:extLst>
              </p:cNvPr>
              <p:cNvSpPr txBox="1"/>
              <p:nvPr/>
            </p:nvSpPr>
            <p:spPr>
              <a:xfrm>
                <a:off x="3621310" y="1399751"/>
                <a:ext cx="598801" cy="589752"/>
              </a:xfrm>
              <a:prstGeom prst="rect">
                <a:avLst/>
              </a:prstGeom>
              <a:noFill/>
            </p:spPr>
            <p:txBody>
              <a:bodyPr wrap="none" lIns="186521" tIns="149217" rIns="186521" bIns="149217" rtlCol="0" anchor="ctr">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0" algn="ctr" defTabSz="932597">
                  <a:lnSpc>
                    <a:spcPct val="90000"/>
                  </a:lnSpc>
                  <a:spcAft>
                    <a:spcPts val="612"/>
                  </a:spcAft>
                  <a:defRPr/>
                </a:pPr>
                <a:r>
                  <a:rPr lang="en-US" sz="1050" kern="0" dirty="0">
                    <a:solidFill>
                      <a:srgbClr val="000000"/>
                    </a:solidFill>
                    <a:latin typeface="Segoe UI"/>
                    <a:cs typeface="Arial" charset="0"/>
                  </a:rPr>
                  <a:t>1</a:t>
                </a:r>
              </a:p>
            </p:txBody>
          </p:sp>
        </p:grpSp>
        <p:grpSp>
          <p:nvGrpSpPr>
            <p:cNvPr id="77" name="Group 76">
              <a:extLst>
                <a:ext uri="{FF2B5EF4-FFF2-40B4-BE49-F238E27FC236}">
                  <a16:creationId xmlns:a16="http://schemas.microsoft.com/office/drawing/2014/main" id="{422CABAE-089B-4E9C-9AC5-5A4AD4EC02E6}"/>
                </a:ext>
              </a:extLst>
            </p:cNvPr>
            <p:cNvGrpSpPr/>
            <p:nvPr/>
          </p:nvGrpSpPr>
          <p:grpSpPr>
            <a:xfrm>
              <a:off x="1889548" y="3433009"/>
              <a:ext cx="453629" cy="446773"/>
              <a:chOff x="3624483" y="1399751"/>
              <a:chExt cx="598800" cy="589752"/>
            </a:xfrm>
          </p:grpSpPr>
          <p:sp>
            <p:nvSpPr>
              <p:cNvPr id="78" name="Oval 77">
                <a:extLst>
                  <a:ext uri="{FF2B5EF4-FFF2-40B4-BE49-F238E27FC236}">
                    <a16:creationId xmlns:a16="http://schemas.microsoft.com/office/drawing/2014/main" id="{BC6F9044-D851-4210-8801-A39735844772}"/>
                  </a:ext>
                </a:extLst>
              </p:cNvPr>
              <p:cNvSpPr/>
              <p:nvPr/>
            </p:nvSpPr>
            <p:spPr bwMode="auto">
              <a:xfrm>
                <a:off x="3699167" y="1484904"/>
                <a:ext cx="330573" cy="333263"/>
              </a:xfrm>
              <a:prstGeom prst="ellipse">
                <a:avLst/>
              </a:prstGeom>
              <a:solidFill>
                <a:srgbClr val="FFC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lvl="0" algn="ctr" defTabSz="951028">
                  <a:defRPr/>
                </a:pPr>
                <a:endParaRPr lang="en-US" sz="1200" kern="0" dirty="0">
                  <a:solidFill>
                    <a:srgbClr val="000000"/>
                  </a:solidFill>
                  <a:latin typeface="Segoe UI"/>
                </a:endParaRPr>
              </a:p>
            </p:txBody>
          </p:sp>
          <p:sp>
            <p:nvSpPr>
              <p:cNvPr id="79" name="TextBox 105">
                <a:extLst>
                  <a:ext uri="{FF2B5EF4-FFF2-40B4-BE49-F238E27FC236}">
                    <a16:creationId xmlns:a16="http://schemas.microsoft.com/office/drawing/2014/main" id="{0D7AE661-8A28-4199-91A3-F5A7E2E5A619}"/>
                  </a:ext>
                </a:extLst>
              </p:cNvPr>
              <p:cNvSpPr txBox="1"/>
              <p:nvPr/>
            </p:nvSpPr>
            <p:spPr>
              <a:xfrm>
                <a:off x="3624483" y="1399751"/>
                <a:ext cx="598800" cy="589752"/>
              </a:xfrm>
              <a:prstGeom prst="rect">
                <a:avLst/>
              </a:prstGeom>
              <a:noFill/>
            </p:spPr>
            <p:txBody>
              <a:bodyPr wrap="none" lIns="186521" tIns="149217" rIns="186521" bIns="149217"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0" defTabSz="932597">
                  <a:lnSpc>
                    <a:spcPct val="90000"/>
                  </a:lnSpc>
                  <a:spcAft>
                    <a:spcPts val="612"/>
                  </a:spcAft>
                  <a:defRPr/>
                </a:pPr>
                <a:r>
                  <a:rPr lang="en-US" sz="1050" kern="0" dirty="0">
                    <a:solidFill>
                      <a:srgbClr val="000000"/>
                    </a:solidFill>
                    <a:latin typeface="Segoe UI"/>
                    <a:cs typeface="Arial" charset="0"/>
                  </a:rPr>
                  <a:t>2</a:t>
                </a:r>
              </a:p>
            </p:txBody>
          </p:sp>
        </p:grpSp>
        <p:grpSp>
          <p:nvGrpSpPr>
            <p:cNvPr id="80" name="Group 79">
              <a:extLst>
                <a:ext uri="{FF2B5EF4-FFF2-40B4-BE49-F238E27FC236}">
                  <a16:creationId xmlns:a16="http://schemas.microsoft.com/office/drawing/2014/main" id="{3C22C1EB-E651-4DFE-B3A9-9F65176BDC41}"/>
                </a:ext>
              </a:extLst>
            </p:cNvPr>
            <p:cNvGrpSpPr/>
            <p:nvPr/>
          </p:nvGrpSpPr>
          <p:grpSpPr>
            <a:xfrm>
              <a:off x="2503403" y="4263091"/>
              <a:ext cx="453629" cy="446773"/>
              <a:chOff x="3624483" y="1399751"/>
              <a:chExt cx="598801" cy="589752"/>
            </a:xfrm>
          </p:grpSpPr>
          <p:sp>
            <p:nvSpPr>
              <p:cNvPr id="81" name="Oval 80">
                <a:extLst>
                  <a:ext uri="{FF2B5EF4-FFF2-40B4-BE49-F238E27FC236}">
                    <a16:creationId xmlns:a16="http://schemas.microsoft.com/office/drawing/2014/main" id="{6F5D80D0-4D58-490B-9389-7098E9C3B774}"/>
                  </a:ext>
                </a:extLst>
              </p:cNvPr>
              <p:cNvSpPr/>
              <p:nvPr/>
            </p:nvSpPr>
            <p:spPr bwMode="auto">
              <a:xfrm>
                <a:off x="3699167" y="1484904"/>
                <a:ext cx="330573" cy="333263"/>
              </a:xfrm>
              <a:prstGeom prst="ellipse">
                <a:avLst/>
              </a:prstGeom>
              <a:solidFill>
                <a:srgbClr val="FFC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lvl="0" algn="ctr" defTabSz="951028">
                  <a:defRPr/>
                </a:pPr>
                <a:endParaRPr lang="en-US" sz="1200" kern="0" dirty="0">
                  <a:solidFill>
                    <a:srgbClr val="000000"/>
                  </a:solidFill>
                  <a:latin typeface="Segoe UI"/>
                </a:endParaRPr>
              </a:p>
            </p:txBody>
          </p:sp>
          <p:sp>
            <p:nvSpPr>
              <p:cNvPr id="82" name="TextBox 115">
                <a:extLst>
                  <a:ext uri="{FF2B5EF4-FFF2-40B4-BE49-F238E27FC236}">
                    <a16:creationId xmlns:a16="http://schemas.microsoft.com/office/drawing/2014/main" id="{2157EB89-D815-4743-98CC-0E4F77DD89C2}"/>
                  </a:ext>
                </a:extLst>
              </p:cNvPr>
              <p:cNvSpPr txBox="1"/>
              <p:nvPr/>
            </p:nvSpPr>
            <p:spPr>
              <a:xfrm>
                <a:off x="3624483" y="1399751"/>
                <a:ext cx="598801" cy="589752"/>
              </a:xfrm>
              <a:prstGeom prst="rect">
                <a:avLst/>
              </a:prstGeom>
              <a:noFill/>
            </p:spPr>
            <p:txBody>
              <a:bodyPr wrap="none" lIns="186521" tIns="149217" rIns="186521" bIns="149217"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0" defTabSz="932597">
                  <a:lnSpc>
                    <a:spcPct val="90000"/>
                  </a:lnSpc>
                  <a:spcAft>
                    <a:spcPts val="612"/>
                  </a:spcAft>
                  <a:defRPr/>
                </a:pPr>
                <a:r>
                  <a:rPr lang="en-US" sz="1050" kern="0" dirty="0">
                    <a:solidFill>
                      <a:srgbClr val="000000"/>
                    </a:solidFill>
                    <a:latin typeface="Segoe UI"/>
                    <a:cs typeface="Arial" charset="0"/>
                  </a:rPr>
                  <a:t>3</a:t>
                </a:r>
              </a:p>
            </p:txBody>
          </p:sp>
        </p:grpSp>
        <p:grpSp>
          <p:nvGrpSpPr>
            <p:cNvPr id="83" name="Group 82">
              <a:extLst>
                <a:ext uri="{FF2B5EF4-FFF2-40B4-BE49-F238E27FC236}">
                  <a16:creationId xmlns:a16="http://schemas.microsoft.com/office/drawing/2014/main" id="{F1595181-3BBD-4709-A62E-AFD0CFCDC19B}"/>
                </a:ext>
              </a:extLst>
            </p:cNvPr>
            <p:cNvGrpSpPr/>
            <p:nvPr/>
          </p:nvGrpSpPr>
          <p:grpSpPr>
            <a:xfrm>
              <a:off x="2062928" y="5266460"/>
              <a:ext cx="453629" cy="446773"/>
              <a:chOff x="3624483" y="1399751"/>
              <a:chExt cx="598801" cy="589752"/>
            </a:xfrm>
          </p:grpSpPr>
          <p:sp>
            <p:nvSpPr>
              <p:cNvPr id="84" name="Oval 83">
                <a:extLst>
                  <a:ext uri="{FF2B5EF4-FFF2-40B4-BE49-F238E27FC236}">
                    <a16:creationId xmlns:a16="http://schemas.microsoft.com/office/drawing/2014/main" id="{E1354685-EAA8-48CB-A481-3E52CACF6AAC}"/>
                  </a:ext>
                </a:extLst>
              </p:cNvPr>
              <p:cNvSpPr/>
              <p:nvPr/>
            </p:nvSpPr>
            <p:spPr bwMode="auto">
              <a:xfrm>
                <a:off x="3699167" y="1484904"/>
                <a:ext cx="330573" cy="333263"/>
              </a:xfrm>
              <a:prstGeom prst="ellipse">
                <a:avLst/>
              </a:prstGeom>
              <a:solidFill>
                <a:srgbClr val="FFC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51028" fontAlgn="base">
                  <a:spcBef>
                    <a:spcPct val="0"/>
                  </a:spcBef>
                  <a:spcAft>
                    <a:spcPct val="0"/>
                  </a:spcAft>
                  <a:defRPr/>
                </a:pPr>
                <a:endParaRPr lang="en-US" sz="1200" kern="0" dirty="0">
                  <a:solidFill>
                    <a:schemeClr val="tx1"/>
                  </a:solidFill>
                  <a:latin typeface="Segoe UI"/>
                </a:endParaRPr>
              </a:p>
            </p:txBody>
          </p:sp>
          <p:sp>
            <p:nvSpPr>
              <p:cNvPr id="85" name="TextBox 118">
                <a:extLst>
                  <a:ext uri="{FF2B5EF4-FFF2-40B4-BE49-F238E27FC236}">
                    <a16:creationId xmlns:a16="http://schemas.microsoft.com/office/drawing/2014/main" id="{9ABE0211-E9A3-43B9-A2F4-0EAA5DAB15B8}"/>
                  </a:ext>
                </a:extLst>
              </p:cNvPr>
              <p:cNvSpPr txBox="1"/>
              <p:nvPr/>
            </p:nvSpPr>
            <p:spPr>
              <a:xfrm>
                <a:off x="3624483" y="1399751"/>
                <a:ext cx="598801" cy="589752"/>
              </a:xfrm>
              <a:prstGeom prst="rect">
                <a:avLst/>
              </a:prstGeom>
              <a:noFill/>
            </p:spPr>
            <p:txBody>
              <a:bodyPr wrap="none" lIns="186521" tIns="149217" rIns="186521" bIns="149217"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0" defTabSz="932597">
                  <a:lnSpc>
                    <a:spcPct val="90000"/>
                  </a:lnSpc>
                  <a:spcAft>
                    <a:spcPts val="612"/>
                  </a:spcAft>
                  <a:defRPr/>
                </a:pPr>
                <a:r>
                  <a:rPr lang="en-US" sz="1050" kern="0" dirty="0">
                    <a:solidFill>
                      <a:srgbClr val="000000"/>
                    </a:solidFill>
                    <a:latin typeface="Segoe UI"/>
                    <a:cs typeface="Arial" charset="0"/>
                  </a:rPr>
                  <a:t>4</a:t>
                </a:r>
              </a:p>
            </p:txBody>
          </p:sp>
        </p:grpSp>
      </p:grpSp>
      <p:sp>
        <p:nvSpPr>
          <p:cNvPr id="86" name="TextBox 85">
            <a:extLst>
              <a:ext uri="{FF2B5EF4-FFF2-40B4-BE49-F238E27FC236}">
                <a16:creationId xmlns:a16="http://schemas.microsoft.com/office/drawing/2014/main" id="{06FDC1B1-2027-4123-85C3-3FD8294E7588}"/>
              </a:ext>
            </a:extLst>
          </p:cNvPr>
          <p:cNvSpPr txBox="1"/>
          <p:nvPr/>
        </p:nvSpPr>
        <p:spPr>
          <a:xfrm>
            <a:off x="222422" y="6301946"/>
            <a:ext cx="955589" cy="369332"/>
          </a:xfrm>
          <a:prstGeom prst="rect">
            <a:avLst/>
          </a:prstGeom>
          <a:noFill/>
        </p:spPr>
        <p:txBody>
          <a:bodyPr wrap="square" rtlCol="0">
            <a:spAutoFit/>
          </a:bodyPr>
          <a:lstStyle/>
          <a:p>
            <a:r>
              <a:rPr lang="en-US" dirty="0"/>
              <a:t>11-12</a:t>
            </a:r>
          </a:p>
        </p:txBody>
      </p:sp>
    </p:spTree>
    <p:extLst>
      <p:ext uri="{BB962C8B-B14F-4D97-AF65-F5344CB8AC3E}">
        <p14:creationId xmlns:p14="http://schemas.microsoft.com/office/powerpoint/2010/main" val="308983508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BCC60A-6355-4233-9EF8-85092CBE7870}"/>
              </a:ext>
            </a:extLst>
          </p:cNvPr>
          <p:cNvSpPr>
            <a:spLocks noGrp="1"/>
          </p:cNvSpPr>
          <p:nvPr>
            <p:ph type="title"/>
          </p:nvPr>
        </p:nvSpPr>
        <p:spPr/>
        <p:txBody>
          <a:bodyPr/>
          <a:lstStyle/>
          <a:p>
            <a:r>
              <a:rPr lang="en-US" dirty="0"/>
              <a:t>Azure IoT Device SDK</a:t>
            </a:r>
          </a:p>
        </p:txBody>
      </p:sp>
      <p:sp>
        <p:nvSpPr>
          <p:cNvPr id="4" name="Content Placeholder 2">
            <a:extLst>
              <a:ext uri="{FF2B5EF4-FFF2-40B4-BE49-F238E27FC236}">
                <a16:creationId xmlns:a16="http://schemas.microsoft.com/office/drawing/2014/main" id="{CAEB318A-4FD4-4520-8210-FBE6B43157C6}"/>
              </a:ext>
            </a:extLst>
          </p:cNvPr>
          <p:cNvSpPr txBox="1">
            <a:spLocks/>
          </p:cNvSpPr>
          <p:nvPr/>
        </p:nvSpPr>
        <p:spPr>
          <a:xfrm>
            <a:off x="458788" y="1021215"/>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lvl="0"/>
            <a:r>
              <a:rPr lang="en-US" b="0" kern="0" dirty="0">
                <a:solidFill>
                  <a:srgbClr val="000000"/>
                </a:solidFill>
              </a:rPr>
              <a:t>Enable simple, secure device &lt;-&gt; cloud connectivity &amp; management</a:t>
            </a:r>
          </a:p>
          <a:p>
            <a:pPr lvl="0"/>
            <a:endParaRPr lang="en-US" b="0" kern="0" dirty="0">
              <a:solidFill>
                <a:srgbClr val="000000"/>
              </a:solidFill>
            </a:endParaRPr>
          </a:p>
          <a:p>
            <a:pPr lvl="0"/>
            <a:r>
              <a:rPr lang="en-US" b="0" kern="0" dirty="0">
                <a:solidFill>
                  <a:srgbClr val="000000"/>
                </a:solidFill>
              </a:rPr>
              <a:t>Client “agent” software for devices and gateways</a:t>
            </a:r>
          </a:p>
          <a:p>
            <a:pPr lvl="0"/>
            <a:endParaRPr lang="en-US" b="0" kern="0" dirty="0">
              <a:solidFill>
                <a:srgbClr val="000000"/>
              </a:solidFill>
            </a:endParaRPr>
          </a:p>
          <a:p>
            <a:pPr lvl="0"/>
            <a:r>
              <a:rPr lang="en-US" b="0" kern="0" dirty="0">
                <a:solidFill>
                  <a:srgbClr val="000000"/>
                </a:solidFill>
              </a:rPr>
              <a:t>Libraries that OEMs/SIs/ISVs can use in new and existing systems</a:t>
            </a:r>
          </a:p>
          <a:p>
            <a:pPr lvl="0"/>
            <a:endParaRPr lang="en-US" b="0" kern="0" dirty="0">
              <a:solidFill>
                <a:srgbClr val="000000"/>
              </a:solidFill>
            </a:endParaRPr>
          </a:p>
          <a:p>
            <a:pPr lvl="0"/>
            <a:r>
              <a:rPr lang="en-US" b="0" kern="0" dirty="0">
                <a:solidFill>
                  <a:srgbClr val="000000"/>
                </a:solidFill>
              </a:rPr>
              <a:t>Open source software framework</a:t>
            </a:r>
          </a:p>
          <a:p>
            <a:pPr lvl="0"/>
            <a:endParaRPr lang="en-US" b="0" kern="0" dirty="0">
              <a:solidFill>
                <a:srgbClr val="000000"/>
              </a:solidFill>
            </a:endParaRPr>
          </a:p>
          <a:p>
            <a:pPr lvl="0"/>
            <a:endParaRPr lang="en-US" b="0" kern="0" dirty="0">
              <a:solidFill>
                <a:srgbClr val="000000"/>
              </a:solidFill>
            </a:endParaRPr>
          </a:p>
        </p:txBody>
      </p:sp>
      <p:sp>
        <p:nvSpPr>
          <p:cNvPr id="5" name="TextBox 4">
            <a:extLst>
              <a:ext uri="{FF2B5EF4-FFF2-40B4-BE49-F238E27FC236}">
                <a16:creationId xmlns:a16="http://schemas.microsoft.com/office/drawing/2014/main" id="{D1DBDBD6-3ABB-4889-B6A3-CE844F236855}"/>
              </a:ext>
            </a:extLst>
          </p:cNvPr>
          <p:cNvSpPr txBox="1"/>
          <p:nvPr/>
        </p:nvSpPr>
        <p:spPr>
          <a:xfrm>
            <a:off x="222422" y="6301946"/>
            <a:ext cx="955589" cy="369332"/>
          </a:xfrm>
          <a:prstGeom prst="rect">
            <a:avLst/>
          </a:prstGeom>
          <a:noFill/>
        </p:spPr>
        <p:txBody>
          <a:bodyPr wrap="square" rtlCol="0">
            <a:spAutoFit/>
          </a:bodyPr>
          <a:lstStyle/>
          <a:p>
            <a:r>
              <a:rPr lang="en-US" dirty="0"/>
              <a:t>11-13</a:t>
            </a:r>
          </a:p>
        </p:txBody>
      </p:sp>
    </p:spTree>
    <p:extLst>
      <p:ext uri="{BB962C8B-B14F-4D97-AF65-F5344CB8AC3E}">
        <p14:creationId xmlns:p14="http://schemas.microsoft.com/office/powerpoint/2010/main" val="211014733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A64B8-C8BF-4B35-9FD6-D234ECEDF89F}"/>
              </a:ext>
            </a:extLst>
          </p:cNvPr>
          <p:cNvSpPr>
            <a:spLocks noGrp="1"/>
          </p:cNvSpPr>
          <p:nvPr>
            <p:ph type="title"/>
          </p:nvPr>
        </p:nvSpPr>
        <p:spPr/>
        <p:txBody>
          <a:bodyPr/>
          <a:lstStyle/>
          <a:p>
            <a:r>
              <a:rPr lang="en-US" dirty="0"/>
              <a:t>IoT Remote Monitoring</a:t>
            </a:r>
          </a:p>
        </p:txBody>
      </p:sp>
      <p:grpSp>
        <p:nvGrpSpPr>
          <p:cNvPr id="3" name="Group 2" descr="You can use an IoT Hub to receive messages from a device and then push them to a Logic App for processing. The Logic App can send notifications for messages that cross particular thresholds and store aggregate data about all messages to a database.">
            <a:extLst>
              <a:ext uri="{FF2B5EF4-FFF2-40B4-BE49-F238E27FC236}">
                <a16:creationId xmlns:a16="http://schemas.microsoft.com/office/drawing/2014/main" id="{628AA23B-91F5-4020-9BF9-FEDB80B16678}"/>
              </a:ext>
            </a:extLst>
          </p:cNvPr>
          <p:cNvGrpSpPr/>
          <p:nvPr/>
        </p:nvGrpSpPr>
        <p:grpSpPr>
          <a:xfrm>
            <a:off x="397754" y="1472339"/>
            <a:ext cx="8131009" cy="5847018"/>
            <a:chOff x="397754" y="1472339"/>
            <a:chExt cx="8131009" cy="5847018"/>
          </a:xfrm>
        </p:grpSpPr>
        <p:pic>
          <p:nvPicPr>
            <p:cNvPr id="4" name="Picture 3">
              <a:extLst>
                <a:ext uri="{FF2B5EF4-FFF2-40B4-BE49-F238E27FC236}">
                  <a16:creationId xmlns:a16="http://schemas.microsoft.com/office/drawing/2014/main" id="{77CA65E0-EAA8-4D65-97FC-47416AF7AE8C}"/>
                </a:ext>
              </a:extLst>
            </p:cNvPr>
            <p:cNvPicPr>
              <a:picLocks noChangeAspect="1"/>
            </p:cNvPicPr>
            <p:nvPr/>
          </p:nvPicPr>
          <p:blipFill>
            <a:blip r:embed="rId3"/>
            <a:stretch>
              <a:fillRect/>
            </a:stretch>
          </p:blipFill>
          <p:spPr>
            <a:xfrm>
              <a:off x="681481" y="1472339"/>
              <a:ext cx="3536830" cy="1143000"/>
            </a:xfrm>
            <a:prstGeom prst="rect">
              <a:avLst/>
            </a:prstGeom>
          </p:spPr>
        </p:pic>
        <p:pic>
          <p:nvPicPr>
            <p:cNvPr id="5" name="Graphic 4">
              <a:extLst>
                <a:ext uri="{FF2B5EF4-FFF2-40B4-BE49-F238E27FC236}">
                  <a16:creationId xmlns:a16="http://schemas.microsoft.com/office/drawing/2014/main" id="{BFB5E61B-103D-4DD4-92CB-0115312574A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068291" y="1472339"/>
              <a:ext cx="1143000" cy="1143000"/>
            </a:xfrm>
            <a:prstGeom prst="rect">
              <a:avLst/>
            </a:prstGeom>
          </p:spPr>
        </p:pic>
        <p:pic>
          <p:nvPicPr>
            <p:cNvPr id="6" name="Graphic 5">
              <a:extLst>
                <a:ext uri="{FF2B5EF4-FFF2-40B4-BE49-F238E27FC236}">
                  <a16:creationId xmlns:a16="http://schemas.microsoft.com/office/drawing/2014/main" id="{AF721923-DF53-45DD-8ED0-6F243A19DFC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920807" y="4125684"/>
              <a:ext cx="1437967" cy="1143000"/>
            </a:xfrm>
            <a:prstGeom prst="rect">
              <a:avLst/>
            </a:prstGeom>
          </p:spPr>
        </p:pic>
        <p:pic>
          <p:nvPicPr>
            <p:cNvPr id="7" name="Graphic 6">
              <a:extLst>
                <a:ext uri="{FF2B5EF4-FFF2-40B4-BE49-F238E27FC236}">
                  <a16:creationId xmlns:a16="http://schemas.microsoft.com/office/drawing/2014/main" id="{FBF1CB06-E18D-411E-BF7C-5087C1C5C55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97754" y="3770040"/>
              <a:ext cx="4572000" cy="3549317"/>
            </a:xfrm>
            <a:prstGeom prst="rect">
              <a:avLst/>
            </a:prstGeom>
          </p:spPr>
        </p:pic>
        <p:pic>
          <p:nvPicPr>
            <p:cNvPr id="8" name="Graphic 7">
              <a:extLst>
                <a:ext uri="{FF2B5EF4-FFF2-40B4-BE49-F238E27FC236}">
                  <a16:creationId xmlns:a16="http://schemas.microsoft.com/office/drawing/2014/main" id="{2C82904C-DF78-4F5C-B933-0AADC89820C9}"/>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97754" y="2075008"/>
              <a:ext cx="4572000" cy="3549317"/>
            </a:xfrm>
            <a:prstGeom prst="rect">
              <a:avLst/>
            </a:prstGeom>
          </p:spPr>
        </p:pic>
        <p:cxnSp>
          <p:nvCxnSpPr>
            <p:cNvPr id="9" name="Straight Arrow Connector 8">
              <a:extLst>
                <a:ext uri="{FF2B5EF4-FFF2-40B4-BE49-F238E27FC236}">
                  <a16:creationId xmlns:a16="http://schemas.microsoft.com/office/drawing/2014/main" id="{872A13CC-5B29-437D-887F-BF860D1C7CB6}"/>
                </a:ext>
              </a:extLst>
            </p:cNvPr>
            <p:cNvCxnSpPr>
              <a:cxnSpLocks/>
            </p:cNvCxnSpPr>
            <p:nvPr/>
          </p:nvCxnSpPr>
          <p:spPr bwMode="auto">
            <a:xfrm>
              <a:off x="4545625" y="2075008"/>
              <a:ext cx="1148594" cy="0"/>
            </a:xfrm>
            <a:prstGeom prst="straightConnector1">
              <a:avLst/>
            </a:prstGeom>
            <a:ln w="38100" cap="flat" cmpd="sng" algn="ctr">
              <a:solidFill>
                <a:schemeClr val="dk1"/>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cxnSp>
        <p:cxnSp>
          <p:nvCxnSpPr>
            <p:cNvPr id="10" name="Straight Arrow Connector 9">
              <a:extLst>
                <a:ext uri="{FF2B5EF4-FFF2-40B4-BE49-F238E27FC236}">
                  <a16:creationId xmlns:a16="http://schemas.microsoft.com/office/drawing/2014/main" id="{91118F5F-22E0-432F-889C-7D99C4E44BFC}"/>
                </a:ext>
              </a:extLst>
            </p:cNvPr>
            <p:cNvCxnSpPr>
              <a:cxnSpLocks/>
            </p:cNvCxnSpPr>
            <p:nvPr/>
          </p:nvCxnSpPr>
          <p:spPr bwMode="auto">
            <a:xfrm rot="5400000">
              <a:off x="6065493" y="3370408"/>
              <a:ext cx="1148594" cy="0"/>
            </a:xfrm>
            <a:prstGeom prst="straightConnector1">
              <a:avLst/>
            </a:prstGeom>
            <a:ln w="38100" cap="flat" cmpd="sng" algn="ctr">
              <a:solidFill>
                <a:schemeClr val="dk1"/>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cxnSp>
        <p:cxnSp>
          <p:nvCxnSpPr>
            <p:cNvPr id="11" name="Connector: Elbow 10">
              <a:extLst>
                <a:ext uri="{FF2B5EF4-FFF2-40B4-BE49-F238E27FC236}">
                  <a16:creationId xmlns:a16="http://schemas.microsoft.com/office/drawing/2014/main" id="{CBB0C028-CA6B-49FA-B907-0439C4179533}"/>
                </a:ext>
              </a:extLst>
            </p:cNvPr>
            <p:cNvCxnSpPr>
              <a:cxnSpLocks/>
            </p:cNvCxnSpPr>
            <p:nvPr/>
          </p:nvCxnSpPr>
          <p:spPr bwMode="auto">
            <a:xfrm rot="10800000">
              <a:off x="3532910" y="3843317"/>
              <a:ext cx="2192482" cy="847515"/>
            </a:xfrm>
            <a:prstGeom prst="bentConnector3">
              <a:avLst/>
            </a:prstGeom>
            <a:ln w="38100">
              <a:headEnd type="none" w="med" len="med"/>
              <a:tailEnd type="triangle"/>
            </a:ln>
          </p:spPr>
          <p:style>
            <a:lnRef idx="1">
              <a:schemeClr val="dk1"/>
            </a:lnRef>
            <a:fillRef idx="0">
              <a:schemeClr val="dk1"/>
            </a:fillRef>
            <a:effectRef idx="0">
              <a:schemeClr val="dk1"/>
            </a:effectRef>
            <a:fontRef idx="minor">
              <a:schemeClr val="tx1"/>
            </a:fontRef>
          </p:style>
        </p:cxnSp>
        <p:cxnSp>
          <p:nvCxnSpPr>
            <p:cNvPr id="12" name="Connector: Elbow 11">
              <a:extLst>
                <a:ext uri="{FF2B5EF4-FFF2-40B4-BE49-F238E27FC236}">
                  <a16:creationId xmlns:a16="http://schemas.microsoft.com/office/drawing/2014/main" id="{FC6F856A-306C-4F2C-82E6-5AA1E8E7B230}"/>
                </a:ext>
              </a:extLst>
            </p:cNvPr>
            <p:cNvCxnSpPr>
              <a:cxnSpLocks/>
            </p:cNvCxnSpPr>
            <p:nvPr/>
          </p:nvCxnSpPr>
          <p:spPr bwMode="auto">
            <a:xfrm rot="10800000" flipV="1">
              <a:off x="3418608" y="4690832"/>
              <a:ext cx="2419070" cy="853868"/>
            </a:xfrm>
            <a:prstGeom prst="bentConnector3">
              <a:avLst/>
            </a:prstGeom>
            <a:ln w="38100">
              <a:headEnd type="none" w="med" len="med"/>
              <a:tailEnd type="triangle"/>
            </a:ln>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648F8800-9915-4CFF-AE8B-6A9BE7B12BAD}"/>
                </a:ext>
              </a:extLst>
            </p:cNvPr>
            <p:cNvCxnSpPr>
              <a:cxnSpLocks/>
            </p:cNvCxnSpPr>
            <p:nvPr/>
          </p:nvCxnSpPr>
          <p:spPr bwMode="auto">
            <a:xfrm>
              <a:off x="4628142" y="4690832"/>
              <a:ext cx="1292665" cy="6352"/>
            </a:xfrm>
            <a:prstGeom prst="line">
              <a:avLst/>
            </a:prstGeom>
            <a:ln w="57150">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14" name="TextBox 13">
              <a:extLst>
                <a:ext uri="{FF2B5EF4-FFF2-40B4-BE49-F238E27FC236}">
                  <a16:creationId xmlns:a16="http://schemas.microsoft.com/office/drawing/2014/main" id="{4BF9C6E3-589A-4847-91B3-875EA9246D3D}"/>
                </a:ext>
              </a:extLst>
            </p:cNvPr>
            <p:cNvSpPr txBox="1"/>
            <p:nvPr/>
          </p:nvSpPr>
          <p:spPr>
            <a:xfrm>
              <a:off x="3061778" y="2642222"/>
              <a:ext cx="713657" cy="307777"/>
            </a:xfrm>
            <a:prstGeom prst="rect">
              <a:avLst/>
            </a:prstGeom>
            <a:noFill/>
          </p:spPr>
          <p:txBody>
            <a:bodyPr wrap="none" rtlCol="0">
              <a:spAutoFit/>
            </a:bodyPr>
            <a:lstStyle/>
            <a:p>
              <a:pPr algn="ctr"/>
              <a:r>
                <a:rPr lang="en-US" sz="1400" b="0" dirty="0">
                  <a:latin typeface="Segoe UI" panose="020B0502040204020203" pitchFamily="34" charset="0"/>
                  <a:cs typeface="Segoe UI" panose="020B0502040204020203" pitchFamily="34" charset="0"/>
                </a:rPr>
                <a:t>Device</a:t>
              </a:r>
            </a:p>
          </p:txBody>
        </p:sp>
        <p:sp>
          <p:nvSpPr>
            <p:cNvPr id="15" name="TextBox 14">
              <a:extLst>
                <a:ext uri="{FF2B5EF4-FFF2-40B4-BE49-F238E27FC236}">
                  <a16:creationId xmlns:a16="http://schemas.microsoft.com/office/drawing/2014/main" id="{8268EE49-1FD6-4449-9C5D-4C8EAF5184FA}"/>
                </a:ext>
              </a:extLst>
            </p:cNvPr>
            <p:cNvSpPr txBox="1"/>
            <p:nvPr/>
          </p:nvSpPr>
          <p:spPr>
            <a:xfrm>
              <a:off x="7644385" y="1889950"/>
              <a:ext cx="784189" cy="307777"/>
            </a:xfrm>
            <a:prstGeom prst="rect">
              <a:avLst/>
            </a:prstGeom>
            <a:noFill/>
          </p:spPr>
          <p:txBody>
            <a:bodyPr wrap="none" rtlCol="0">
              <a:spAutoFit/>
            </a:bodyPr>
            <a:lstStyle/>
            <a:p>
              <a:pPr lvl="0"/>
              <a:r>
                <a:rPr lang="en-US" sz="1400" b="0" dirty="0">
                  <a:solidFill>
                    <a:srgbClr val="000000"/>
                  </a:solidFill>
                  <a:latin typeface="Segoe UI" panose="020B0502040204020203" pitchFamily="34" charset="0"/>
                  <a:cs typeface="Segoe UI" panose="020B0502040204020203" pitchFamily="34" charset="0"/>
                </a:rPr>
                <a:t>Iot Hub</a:t>
              </a:r>
            </a:p>
          </p:txBody>
        </p:sp>
        <p:sp>
          <p:nvSpPr>
            <p:cNvPr id="16" name="TextBox 15">
              <a:extLst>
                <a:ext uri="{FF2B5EF4-FFF2-40B4-BE49-F238E27FC236}">
                  <a16:creationId xmlns:a16="http://schemas.microsoft.com/office/drawing/2014/main" id="{EADB2895-076D-4C09-B651-212AC42AD573}"/>
                </a:ext>
              </a:extLst>
            </p:cNvPr>
            <p:cNvSpPr txBox="1"/>
            <p:nvPr/>
          </p:nvSpPr>
          <p:spPr>
            <a:xfrm>
              <a:off x="7544198" y="4543295"/>
              <a:ext cx="984565" cy="307777"/>
            </a:xfrm>
            <a:prstGeom prst="rect">
              <a:avLst/>
            </a:prstGeom>
            <a:noFill/>
          </p:spPr>
          <p:txBody>
            <a:bodyPr wrap="none" rtlCol="0">
              <a:spAutoFit/>
            </a:bodyPr>
            <a:lstStyle/>
            <a:p>
              <a:pPr lvl="0"/>
              <a:r>
                <a:rPr lang="en-US" sz="1400" b="0" dirty="0">
                  <a:solidFill>
                    <a:srgbClr val="000000"/>
                  </a:solidFill>
                  <a:latin typeface="Segoe UI" panose="020B0502040204020203" pitchFamily="34" charset="0"/>
                  <a:cs typeface="Segoe UI" panose="020B0502040204020203" pitchFamily="34" charset="0"/>
                </a:rPr>
                <a:t>Logic App</a:t>
              </a:r>
            </a:p>
          </p:txBody>
        </p:sp>
        <p:sp>
          <p:nvSpPr>
            <p:cNvPr id="17" name="TextBox 16">
              <a:extLst>
                <a:ext uri="{FF2B5EF4-FFF2-40B4-BE49-F238E27FC236}">
                  <a16:creationId xmlns:a16="http://schemas.microsoft.com/office/drawing/2014/main" id="{9BEA8938-7ED9-4652-9E61-CFD3D7F4E4C1}"/>
                </a:ext>
              </a:extLst>
            </p:cNvPr>
            <p:cNvSpPr txBox="1"/>
            <p:nvPr/>
          </p:nvSpPr>
          <p:spPr>
            <a:xfrm>
              <a:off x="526483" y="3616151"/>
              <a:ext cx="1499128" cy="307777"/>
            </a:xfrm>
            <a:prstGeom prst="rect">
              <a:avLst/>
            </a:prstGeom>
            <a:noFill/>
          </p:spPr>
          <p:txBody>
            <a:bodyPr wrap="none" rtlCol="0">
              <a:spAutoFit/>
            </a:bodyPr>
            <a:lstStyle/>
            <a:p>
              <a:pPr lvl="0" algn="r"/>
              <a:r>
                <a:rPr lang="en-US" sz="1400" b="0" dirty="0">
                  <a:solidFill>
                    <a:srgbClr val="000000"/>
                  </a:solidFill>
                  <a:latin typeface="Segoe UI" panose="020B0502040204020203" pitchFamily="34" charset="0"/>
                  <a:cs typeface="Segoe UI" panose="020B0502040204020203" pitchFamily="34" charset="0"/>
                </a:rPr>
                <a:t>Notification Hub</a:t>
              </a:r>
            </a:p>
          </p:txBody>
        </p:sp>
        <p:sp>
          <p:nvSpPr>
            <p:cNvPr id="18" name="TextBox 17">
              <a:extLst>
                <a:ext uri="{FF2B5EF4-FFF2-40B4-BE49-F238E27FC236}">
                  <a16:creationId xmlns:a16="http://schemas.microsoft.com/office/drawing/2014/main" id="{86DE839A-39A2-42F4-B912-2721AB1770D2}"/>
                </a:ext>
              </a:extLst>
            </p:cNvPr>
            <p:cNvSpPr txBox="1"/>
            <p:nvPr/>
          </p:nvSpPr>
          <p:spPr>
            <a:xfrm>
              <a:off x="997766" y="5390809"/>
              <a:ext cx="1027845" cy="307777"/>
            </a:xfrm>
            <a:prstGeom prst="rect">
              <a:avLst/>
            </a:prstGeom>
            <a:noFill/>
          </p:spPr>
          <p:txBody>
            <a:bodyPr wrap="none" rtlCol="0">
              <a:spAutoFit/>
            </a:bodyPr>
            <a:lstStyle/>
            <a:p>
              <a:pPr lvl="0" algn="r"/>
              <a:r>
                <a:rPr lang="en-US" sz="1400" b="0" dirty="0">
                  <a:solidFill>
                    <a:srgbClr val="000000"/>
                  </a:solidFill>
                  <a:latin typeface="Segoe UI" panose="020B0502040204020203" pitchFamily="34" charset="0"/>
                  <a:cs typeface="Segoe UI" panose="020B0502040204020203" pitchFamily="34" charset="0"/>
                </a:rPr>
                <a:t>MySQL DB</a:t>
              </a:r>
            </a:p>
          </p:txBody>
        </p:sp>
      </p:grpSp>
      <p:sp>
        <p:nvSpPr>
          <p:cNvPr id="19" name="TextBox 18">
            <a:extLst>
              <a:ext uri="{FF2B5EF4-FFF2-40B4-BE49-F238E27FC236}">
                <a16:creationId xmlns:a16="http://schemas.microsoft.com/office/drawing/2014/main" id="{F008EE1B-4148-4C5B-BD7B-40C8F4F60C8D}"/>
              </a:ext>
            </a:extLst>
          </p:cNvPr>
          <p:cNvSpPr txBox="1"/>
          <p:nvPr/>
        </p:nvSpPr>
        <p:spPr>
          <a:xfrm>
            <a:off x="222422" y="6301946"/>
            <a:ext cx="955589" cy="369332"/>
          </a:xfrm>
          <a:prstGeom prst="rect">
            <a:avLst/>
          </a:prstGeom>
          <a:noFill/>
        </p:spPr>
        <p:txBody>
          <a:bodyPr wrap="square" rtlCol="0">
            <a:spAutoFit/>
          </a:bodyPr>
          <a:lstStyle/>
          <a:p>
            <a:r>
              <a:rPr lang="en-US" dirty="0"/>
              <a:t>11-14</a:t>
            </a:r>
          </a:p>
        </p:txBody>
      </p:sp>
    </p:spTree>
    <p:extLst>
      <p:ext uri="{BB962C8B-B14F-4D97-AF65-F5344CB8AC3E}">
        <p14:creationId xmlns:p14="http://schemas.microsoft.com/office/powerpoint/2010/main" val="11692260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c4702ba3-48d1-47aa-9c82-3ecabf2b556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5CACCA-A6E9-4F41-B210-999CD6047978}"/>
              </a:ext>
            </a:extLst>
          </p:cNvPr>
          <p:cNvSpPr>
            <a:spLocks noGrp="1"/>
          </p:cNvSpPr>
          <p:nvPr>
            <p:ph type="title"/>
          </p:nvPr>
        </p:nvSpPr>
        <p:spPr/>
        <p:txBody>
          <a:bodyPr/>
          <a:lstStyle/>
          <a:p>
            <a:r>
              <a:rPr lang="en-US" dirty="0"/>
              <a:t>Linguistic Analysis</a:t>
            </a:r>
          </a:p>
        </p:txBody>
      </p:sp>
      <p:sp>
        <p:nvSpPr>
          <p:cNvPr id="4" name="Content Placeholder 2">
            <a:extLst>
              <a:ext uri="{FF2B5EF4-FFF2-40B4-BE49-F238E27FC236}">
                <a16:creationId xmlns:a16="http://schemas.microsoft.com/office/drawing/2014/main" id="{74ABC1F0-501D-473C-8FBD-1AE1DE30377C}"/>
              </a:ext>
            </a:extLst>
          </p:cNvPr>
          <p:cNvSpPr txBox="1">
            <a:spLocks/>
          </p:cNvSpPr>
          <p:nvPr/>
        </p:nvSpPr>
        <p:spPr>
          <a:xfrm>
            <a:off x="458788" y="1021215"/>
            <a:ext cx="8119156" cy="2226482"/>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lvl="0"/>
            <a:r>
              <a:rPr lang="en-US" b="0" kern="0" dirty="0">
                <a:solidFill>
                  <a:srgbClr val="000000"/>
                </a:solidFill>
              </a:rPr>
              <a:t>Natural language processing tools that identify the structure of text:</a:t>
            </a:r>
          </a:p>
          <a:p>
            <a:pPr lvl="1"/>
            <a:r>
              <a:rPr lang="en-US" b="0" kern="0" dirty="0">
                <a:solidFill>
                  <a:srgbClr val="000000"/>
                </a:solidFill>
              </a:rPr>
              <a:t>Sentence separation and tokenization</a:t>
            </a:r>
          </a:p>
          <a:p>
            <a:pPr lvl="1"/>
            <a:r>
              <a:rPr lang="en-US" b="0" kern="0" dirty="0">
                <a:solidFill>
                  <a:srgbClr val="000000"/>
                </a:solidFill>
              </a:rPr>
              <a:t>Part-of-speech tagging</a:t>
            </a:r>
          </a:p>
          <a:p>
            <a:pPr lvl="1"/>
            <a:r>
              <a:rPr lang="en-US" b="0" kern="0" dirty="0">
                <a:solidFill>
                  <a:srgbClr val="000000"/>
                </a:solidFill>
              </a:rPr>
              <a:t>Constituency parsing</a:t>
            </a:r>
          </a:p>
          <a:p>
            <a:pPr lvl="0"/>
            <a:endParaRPr lang="en-US" b="0" kern="0" dirty="0">
              <a:solidFill>
                <a:srgbClr val="000000"/>
              </a:solidFill>
            </a:endParaRPr>
          </a:p>
          <a:p>
            <a:pPr lvl="0"/>
            <a:endParaRPr lang="en-US" b="0" kern="0" dirty="0">
              <a:solidFill>
                <a:srgbClr val="000000"/>
              </a:solidFill>
            </a:endParaRPr>
          </a:p>
        </p:txBody>
      </p:sp>
      <p:sp>
        <p:nvSpPr>
          <p:cNvPr id="6" name="Rectangle 5">
            <a:extLst>
              <a:ext uri="{FF2B5EF4-FFF2-40B4-BE49-F238E27FC236}">
                <a16:creationId xmlns:a16="http://schemas.microsoft.com/office/drawing/2014/main" id="{6C6CF9F7-EAE9-44DB-BE00-3F7A73CC51B8}"/>
              </a:ext>
            </a:extLst>
          </p:cNvPr>
          <p:cNvSpPr/>
          <p:nvPr/>
        </p:nvSpPr>
        <p:spPr>
          <a:xfrm>
            <a:off x="237337" y="4408887"/>
            <a:ext cx="2362200" cy="1323439"/>
          </a:xfrm>
          <a:prstGeom prst="rect">
            <a:avLst/>
          </a:prstGeom>
        </p:spPr>
        <p:txBody>
          <a:bodyPr wrap="square">
            <a:spAutoFit/>
          </a:bodyPr>
          <a:lstStyle/>
          <a:p>
            <a:pPr lvl="0">
              <a:defRPr/>
            </a:pPr>
            <a:r>
              <a:rPr lang="en-GB" sz="1600" b="0" i="1" dirty="0">
                <a:solidFill>
                  <a:srgbClr val="000000"/>
                </a:solidFill>
              </a:rPr>
              <a:t>“Great to meet you! I need to extend my booking next week by one day. Can you also book me a car?”</a:t>
            </a:r>
          </a:p>
        </p:txBody>
      </p:sp>
      <p:grpSp>
        <p:nvGrpSpPr>
          <p:cNvPr id="3" name="Group 2" descr="NLP tokenized tree for a unit of speech">
            <a:extLst>
              <a:ext uri="{FF2B5EF4-FFF2-40B4-BE49-F238E27FC236}">
                <a16:creationId xmlns:a16="http://schemas.microsoft.com/office/drawing/2014/main" id="{D8FFB71F-7AFB-47D9-B424-ED50EA581DE2}"/>
              </a:ext>
            </a:extLst>
          </p:cNvPr>
          <p:cNvGrpSpPr/>
          <p:nvPr/>
        </p:nvGrpSpPr>
        <p:grpSpPr>
          <a:xfrm>
            <a:off x="2809286" y="3390662"/>
            <a:ext cx="6153811" cy="3285974"/>
            <a:chOff x="2809286" y="3390662"/>
            <a:chExt cx="6153811" cy="3285974"/>
          </a:xfrm>
        </p:grpSpPr>
        <p:pic>
          <p:nvPicPr>
            <p:cNvPr id="5" name="Picture 4">
              <a:extLst>
                <a:ext uri="{FF2B5EF4-FFF2-40B4-BE49-F238E27FC236}">
                  <a16:creationId xmlns:a16="http://schemas.microsoft.com/office/drawing/2014/main" id="{703457A2-3374-4D3E-857D-2AEC8B5D1B1A}"/>
                </a:ext>
              </a:extLst>
            </p:cNvPr>
            <p:cNvPicPr>
              <a:picLocks noChangeAspect="1"/>
            </p:cNvPicPr>
            <p:nvPr/>
          </p:nvPicPr>
          <p:blipFill>
            <a:blip r:embed="rId3"/>
            <a:stretch>
              <a:fillRect/>
            </a:stretch>
          </p:blipFill>
          <p:spPr>
            <a:xfrm>
              <a:off x="3857236" y="3390662"/>
              <a:ext cx="5105861" cy="3285974"/>
            </a:xfrm>
            <a:prstGeom prst="rect">
              <a:avLst/>
            </a:prstGeom>
            <a:ln>
              <a:solidFill>
                <a:schemeClr val="tx1"/>
              </a:solidFill>
            </a:ln>
          </p:spPr>
        </p:pic>
        <p:sp>
          <p:nvSpPr>
            <p:cNvPr id="7" name="Arrow: Right 6">
              <a:extLst>
                <a:ext uri="{FF2B5EF4-FFF2-40B4-BE49-F238E27FC236}">
                  <a16:creationId xmlns:a16="http://schemas.microsoft.com/office/drawing/2014/main" id="{21F133B9-26EF-4908-A98A-E109BFD1B318}"/>
                </a:ext>
              </a:extLst>
            </p:cNvPr>
            <p:cNvSpPr/>
            <p:nvPr/>
          </p:nvSpPr>
          <p:spPr bwMode="auto">
            <a:xfrm>
              <a:off x="2809286" y="4890605"/>
              <a:ext cx="838200" cy="533400"/>
            </a:xfrm>
            <a:prstGeom prst="rightArrow">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8" name="TextBox 7">
            <a:extLst>
              <a:ext uri="{FF2B5EF4-FFF2-40B4-BE49-F238E27FC236}">
                <a16:creationId xmlns:a16="http://schemas.microsoft.com/office/drawing/2014/main" id="{4791E56D-A3F1-4BCB-BB60-6DB0250AD7A2}"/>
              </a:ext>
            </a:extLst>
          </p:cNvPr>
          <p:cNvSpPr txBox="1"/>
          <p:nvPr/>
        </p:nvSpPr>
        <p:spPr>
          <a:xfrm>
            <a:off x="222422" y="6301946"/>
            <a:ext cx="955589" cy="369332"/>
          </a:xfrm>
          <a:prstGeom prst="rect">
            <a:avLst/>
          </a:prstGeom>
          <a:noFill/>
        </p:spPr>
        <p:txBody>
          <a:bodyPr wrap="square" rtlCol="0">
            <a:spAutoFit/>
          </a:bodyPr>
          <a:lstStyle/>
          <a:p>
            <a:r>
              <a:rPr lang="en-US" dirty="0"/>
              <a:t>10-3</a:t>
            </a:r>
          </a:p>
        </p:txBody>
      </p:sp>
    </p:spTree>
    <p:extLst>
      <p:ext uri="{BB962C8B-B14F-4D97-AF65-F5344CB8AC3E}">
        <p14:creationId xmlns:p14="http://schemas.microsoft.com/office/powerpoint/2010/main" val="142313476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BED286-C4E7-4769-ABF1-71BA09CE30AF}"/>
              </a:ext>
            </a:extLst>
          </p:cNvPr>
          <p:cNvSpPr>
            <a:spLocks noGrp="1"/>
          </p:cNvSpPr>
          <p:nvPr>
            <p:ph type="title"/>
          </p:nvPr>
        </p:nvSpPr>
        <p:spPr/>
        <p:txBody>
          <a:bodyPr/>
          <a:lstStyle/>
          <a:p>
            <a:r>
              <a:rPr lang="en-US" dirty="0"/>
              <a:t>Example IoT Solution</a:t>
            </a:r>
          </a:p>
        </p:txBody>
      </p:sp>
      <p:pic>
        <p:nvPicPr>
          <p:cNvPr id="4" name="Picture 3" descr="Example solution using a combination of IoT Hubs, Notification Hubs, Azure SQL Database, Azure Storage and Azure App Service Web Apps">
            <a:extLst>
              <a:ext uri="{FF2B5EF4-FFF2-40B4-BE49-F238E27FC236}">
                <a16:creationId xmlns:a16="http://schemas.microsoft.com/office/drawing/2014/main" id="{89D9137E-C6DF-4A73-94F7-061FC37AF3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 y="1938626"/>
            <a:ext cx="8686800" cy="4776717"/>
          </a:xfrm>
          <a:prstGeom prst="rect">
            <a:avLst/>
          </a:prstGeom>
        </p:spPr>
      </p:pic>
      <p:sp>
        <p:nvSpPr>
          <p:cNvPr id="5" name="TextBox 4">
            <a:extLst>
              <a:ext uri="{FF2B5EF4-FFF2-40B4-BE49-F238E27FC236}">
                <a16:creationId xmlns:a16="http://schemas.microsoft.com/office/drawing/2014/main" id="{15EF67D4-1DAB-4F4A-BC7B-27A87530DD7D}"/>
              </a:ext>
            </a:extLst>
          </p:cNvPr>
          <p:cNvSpPr txBox="1"/>
          <p:nvPr/>
        </p:nvSpPr>
        <p:spPr>
          <a:xfrm>
            <a:off x="222422" y="6301946"/>
            <a:ext cx="955589" cy="369332"/>
          </a:xfrm>
          <a:prstGeom prst="rect">
            <a:avLst/>
          </a:prstGeom>
          <a:noFill/>
        </p:spPr>
        <p:txBody>
          <a:bodyPr wrap="square" rtlCol="0">
            <a:spAutoFit/>
          </a:bodyPr>
          <a:lstStyle/>
          <a:p>
            <a:r>
              <a:rPr lang="en-US" dirty="0"/>
              <a:t>11-14</a:t>
            </a:r>
          </a:p>
        </p:txBody>
      </p:sp>
    </p:spTree>
    <p:extLst>
      <p:ext uri="{BB962C8B-B14F-4D97-AF65-F5344CB8AC3E}">
        <p14:creationId xmlns:p14="http://schemas.microsoft.com/office/powerpoint/2010/main" val="322071551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F4D1F-32F2-44E2-8B9E-97E81E65F0C8}"/>
              </a:ext>
            </a:extLst>
          </p:cNvPr>
          <p:cNvSpPr>
            <a:spLocks noGrp="1"/>
          </p:cNvSpPr>
          <p:nvPr>
            <p:ph type="title"/>
          </p:nvPr>
        </p:nvSpPr>
        <p:spPr>
          <a:xfrm>
            <a:off x="460375" y="-2"/>
            <a:ext cx="7773988" cy="740664"/>
          </a:xfrm>
        </p:spPr>
        <p:txBody>
          <a:bodyPr/>
          <a:lstStyle/>
          <a:p>
            <a:r>
              <a:rPr lang="en-US" sz="2400" dirty="0"/>
              <a:t>Lab: Deploying Messaging Components to Facilitate Communication Between Azure Resources</a:t>
            </a:r>
          </a:p>
        </p:txBody>
      </p:sp>
      <p:sp>
        <p:nvSpPr>
          <p:cNvPr id="3" name="Text Placeholder 2">
            <a:extLst>
              <a:ext uri="{FF2B5EF4-FFF2-40B4-BE49-F238E27FC236}">
                <a16:creationId xmlns:a16="http://schemas.microsoft.com/office/drawing/2014/main" id="{E79C031E-5755-4987-A5CF-F3547E0501AF}"/>
              </a:ext>
            </a:extLst>
          </p:cNvPr>
          <p:cNvSpPr>
            <a:spLocks noGrp="1"/>
          </p:cNvSpPr>
          <p:nvPr>
            <p:ph type="body" idx="1"/>
          </p:nvPr>
        </p:nvSpPr>
        <p:spPr/>
        <p:txBody>
          <a:bodyPr/>
          <a:lstStyle/>
          <a:p>
            <a:r>
              <a:rPr lang="en-US" dirty="0"/>
              <a:t>Exercise 1: Deploying Service Bus Namespace
Exercise 2: Deploying Logic App
Exercise 3: Cleanup Subscription</a:t>
            </a:r>
          </a:p>
        </p:txBody>
      </p:sp>
      <p:sp>
        <p:nvSpPr>
          <p:cNvPr id="4" name="TextBox 3">
            <a:extLst>
              <a:ext uri="{FF2B5EF4-FFF2-40B4-BE49-F238E27FC236}">
                <a16:creationId xmlns:a16="http://schemas.microsoft.com/office/drawing/2014/main" id="{BCC1DA62-8894-4D97-864E-9F26E7A16C6A}"/>
              </a:ext>
            </a:extLst>
          </p:cNvPr>
          <p:cNvSpPr txBox="1"/>
          <p:nvPr/>
        </p:nvSpPr>
        <p:spPr>
          <a:xfrm>
            <a:off x="458788" y="3728363"/>
            <a:ext cx="3146311" cy="523220"/>
          </a:xfrm>
          <a:prstGeom prst="rect">
            <a:avLst/>
          </a:prstGeom>
          <a:noFill/>
        </p:spPr>
        <p:txBody>
          <a:bodyPr vert="horz" wrap="none" rtlCol="0">
            <a:spAutoFit/>
          </a:bodyPr>
          <a:lstStyle/>
          <a:p>
            <a:r>
              <a:rPr lang="en-US" sz="2800" b="0" dirty="0">
                <a:latin typeface="Segoe UI" panose="020B0502040204020203" pitchFamily="34" charset="0"/>
              </a:rPr>
              <a:t>Logon Information</a:t>
            </a:r>
          </a:p>
        </p:txBody>
      </p:sp>
      <p:sp>
        <p:nvSpPr>
          <p:cNvPr id="5" name="TextBox 4">
            <a:extLst>
              <a:ext uri="{FF2B5EF4-FFF2-40B4-BE49-F238E27FC236}">
                <a16:creationId xmlns:a16="http://schemas.microsoft.com/office/drawing/2014/main" id="{D3598941-E0DD-40A2-B6C9-B2CD681CE2D8}"/>
              </a:ext>
            </a:extLst>
          </p:cNvPr>
          <p:cNvSpPr txBox="1"/>
          <p:nvPr/>
        </p:nvSpPr>
        <p:spPr>
          <a:xfrm>
            <a:off x="458788" y="4126141"/>
            <a:ext cx="6168612" cy="1384995"/>
          </a:xfrm>
          <a:prstGeom prst="rect">
            <a:avLst/>
          </a:prstGeom>
          <a:noFill/>
        </p:spPr>
        <p:txBody>
          <a:bodyPr vert="horz" wrap="none" rtlCol="0">
            <a:spAutoFit/>
          </a:bodyPr>
          <a:lstStyle/>
          <a:p>
            <a:r>
              <a:rPr lang="en-US" sz="2800" b="0" dirty="0">
                <a:latin typeface="Segoe UI" panose="020B0502040204020203" pitchFamily="34" charset="0"/>
              </a:rPr>
              <a:t>Virtual machine:	</a:t>
            </a:r>
            <a:r>
              <a:rPr lang="en-US" sz="2800" dirty="0">
                <a:latin typeface="Segoe UI" panose="020B0502040204020203" pitchFamily="34" charset="0"/>
              </a:rPr>
              <a:t>20535A-SEA-ARCH</a:t>
            </a:r>
            <a:endParaRPr lang="en-US" sz="2800" b="0" dirty="0">
              <a:latin typeface="Segoe UI" panose="020B0502040204020203" pitchFamily="34" charset="0"/>
            </a:endParaRPr>
          </a:p>
          <a:p>
            <a:r>
              <a:rPr lang="en-US" sz="2800" b="0" dirty="0">
                <a:latin typeface="Segoe UI" panose="020B0502040204020203" pitchFamily="34" charset="0"/>
              </a:rPr>
              <a:t>User name: 	</a:t>
            </a:r>
            <a:r>
              <a:rPr lang="en-US" sz="2800" dirty="0">
                <a:latin typeface="Segoe UI" panose="020B0502040204020203" pitchFamily="34" charset="0"/>
              </a:rPr>
              <a:t>Admin</a:t>
            </a:r>
            <a:endParaRPr lang="en-US" sz="2800" b="0" dirty="0">
              <a:latin typeface="Segoe UI" panose="020B0502040204020203" pitchFamily="34" charset="0"/>
            </a:endParaRPr>
          </a:p>
          <a:p>
            <a:r>
              <a:rPr lang="en-US" sz="2800" b="0" dirty="0">
                <a:latin typeface="Segoe UI" panose="020B0502040204020203" pitchFamily="34" charset="0"/>
              </a:rPr>
              <a:t>Password: 		</a:t>
            </a:r>
            <a:r>
              <a:rPr lang="en-US" sz="2800" dirty="0">
                <a:latin typeface="Segoe UI" panose="020B0502040204020203" pitchFamily="34" charset="0"/>
              </a:rPr>
              <a:t>Pa55w.rd</a:t>
            </a:r>
            <a:endParaRPr lang="en-US" sz="2800" b="0" dirty="0">
              <a:solidFill>
                <a:srgbClr val="000000"/>
              </a:solidFill>
              <a:latin typeface="Segoe UI" panose="020B0502040204020203" pitchFamily="34" charset="0"/>
            </a:endParaRPr>
          </a:p>
        </p:txBody>
      </p:sp>
      <p:sp>
        <p:nvSpPr>
          <p:cNvPr id="6" name="TextBox 5">
            <a:extLst>
              <a:ext uri="{FF2B5EF4-FFF2-40B4-BE49-F238E27FC236}">
                <a16:creationId xmlns:a16="http://schemas.microsoft.com/office/drawing/2014/main" id="{4B853DF8-7319-43AC-B8A7-67257920D4F9}"/>
              </a:ext>
            </a:extLst>
          </p:cNvPr>
          <p:cNvSpPr txBox="1"/>
          <p:nvPr/>
        </p:nvSpPr>
        <p:spPr>
          <a:xfrm>
            <a:off x="458788" y="6163356"/>
            <a:ext cx="4529573" cy="523220"/>
          </a:xfrm>
          <a:prstGeom prst="rect">
            <a:avLst/>
          </a:prstGeom>
          <a:noFill/>
        </p:spPr>
        <p:txBody>
          <a:bodyPr vert="horz" wrap="none" rtlCol="0">
            <a:spAutoFit/>
          </a:bodyPr>
          <a:lstStyle/>
          <a:p>
            <a:r>
              <a:rPr lang="en-US" sz="2800" b="0" dirty="0">
                <a:latin typeface="Segoe UI" panose="020B0502040204020203" pitchFamily="34" charset="0"/>
              </a:rPr>
              <a:t>Estimated Time: 60 minutes</a:t>
            </a:r>
          </a:p>
        </p:txBody>
      </p:sp>
    </p:spTree>
    <p:extLst>
      <p:ext uri="{BB962C8B-B14F-4D97-AF65-F5344CB8AC3E}">
        <p14:creationId xmlns:p14="http://schemas.microsoft.com/office/powerpoint/2010/main" val="238184516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DE63D5-B23E-474F-A367-D891B3080C39}"/>
              </a:ext>
            </a:extLst>
          </p:cNvPr>
          <p:cNvSpPr>
            <a:spLocks noGrp="1"/>
          </p:cNvSpPr>
          <p:nvPr>
            <p:ph type="title"/>
          </p:nvPr>
        </p:nvSpPr>
        <p:spPr/>
        <p:txBody>
          <a:bodyPr/>
          <a:lstStyle/>
          <a:p>
            <a:r>
              <a:rPr lang="en-US" dirty="0"/>
              <a:t>Lab Scenario</a:t>
            </a:r>
          </a:p>
        </p:txBody>
      </p:sp>
      <p:sp>
        <p:nvSpPr>
          <p:cNvPr id="4" name="TextBox 3">
            <a:extLst>
              <a:ext uri="{FF2B5EF4-FFF2-40B4-BE49-F238E27FC236}">
                <a16:creationId xmlns:a16="http://schemas.microsoft.com/office/drawing/2014/main" id="{84249ED2-ED77-457C-BF32-52E1125B60D8}"/>
              </a:ext>
            </a:extLst>
          </p:cNvPr>
          <p:cNvSpPr txBox="1"/>
          <p:nvPr/>
        </p:nvSpPr>
        <p:spPr>
          <a:xfrm>
            <a:off x="458788" y="1021215"/>
            <a:ext cx="8119156" cy="3539430"/>
          </a:xfrm>
          <a:prstGeom prst="rect">
            <a:avLst/>
          </a:prstGeom>
          <a:noFill/>
        </p:spPr>
        <p:txBody>
          <a:bodyPr vert="horz" wrap="square" rtlCol="0">
            <a:spAutoFit/>
          </a:bodyPr>
          <a:lstStyle/>
          <a:p>
            <a:pPr marL="0" marR="0">
              <a:spcBef>
                <a:spcPts val="600"/>
              </a:spcBef>
              <a:spcAft>
                <a:spcPts val="800"/>
              </a:spcAft>
            </a:pPr>
            <a:r>
              <a:rPr lang="en-US" sz="2800" b="0" dirty="0">
                <a:latin typeface="Segoe UI" panose="020B0502040204020203" pitchFamily="34" charset="0"/>
                <a:ea typeface="Calibri" panose="020F0502020204030204" pitchFamily="34" charset="0"/>
                <a:cs typeface="Times New Roman" panose="02020603050405020304" pitchFamily="18" charset="0"/>
              </a:rPr>
              <a:t>An established healthcare client has used Service Bus extensively throughout the years to manage communication between their custom software components. After learning about Logic Apps, the client would like to create Logic Apps that can consume Service Bus queue messages so that they can minimize the amount of code that their team needs to write and maintain annually.</a:t>
            </a:r>
            <a:endParaRPr lang="en-US" sz="2800" b="0" dirty="0">
              <a:effectLst/>
              <a:latin typeface="Segoe UI" panose="020B0502040204020203"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26860593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130D62-8856-41FB-9D92-3BEA07DD947F}"/>
              </a:ext>
            </a:extLst>
          </p:cNvPr>
          <p:cNvSpPr>
            <a:spLocks noGrp="1"/>
          </p:cNvSpPr>
          <p:nvPr>
            <p:ph type="title"/>
          </p:nvPr>
        </p:nvSpPr>
        <p:spPr/>
        <p:txBody>
          <a:bodyPr/>
          <a:lstStyle/>
          <a:p>
            <a:r>
              <a:rPr lang="en-US" dirty="0"/>
              <a:t>Lab Review</a:t>
            </a:r>
          </a:p>
        </p:txBody>
      </p:sp>
      <p:sp>
        <p:nvSpPr>
          <p:cNvPr id="3" name="Text Placeholder 2">
            <a:extLst>
              <a:ext uri="{FF2B5EF4-FFF2-40B4-BE49-F238E27FC236}">
                <a16:creationId xmlns:a16="http://schemas.microsoft.com/office/drawing/2014/main" id="{477F7C2F-C407-4CC7-87E1-E8700D8DC8B0}"/>
              </a:ext>
            </a:extLst>
          </p:cNvPr>
          <p:cNvSpPr>
            <a:spLocks noGrp="1"/>
          </p:cNvSpPr>
          <p:nvPr>
            <p:ph type="body" idx="1"/>
          </p:nvPr>
        </p:nvSpPr>
        <p:spPr/>
        <p:txBody>
          <a:bodyPr/>
          <a:lstStyle/>
          <a:p>
            <a:r>
              <a:rPr lang="en-US" dirty="0"/>
              <a:t>What are some scenarios where non-developers in your company can gain value from using Logic Apps?</a:t>
            </a:r>
          </a:p>
        </p:txBody>
      </p:sp>
    </p:spTree>
    <p:extLst>
      <p:ext uri="{BB962C8B-B14F-4D97-AF65-F5344CB8AC3E}">
        <p14:creationId xmlns:p14="http://schemas.microsoft.com/office/powerpoint/2010/main" val="32586454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100FFE-DE38-4BF6-B973-AC0E4E62684F}"/>
              </a:ext>
            </a:extLst>
          </p:cNvPr>
          <p:cNvSpPr>
            <a:spLocks noGrp="1"/>
          </p:cNvSpPr>
          <p:nvPr>
            <p:ph type="title"/>
          </p:nvPr>
        </p:nvSpPr>
        <p:spPr/>
        <p:txBody>
          <a:bodyPr/>
          <a:lstStyle/>
          <a:p>
            <a:r>
              <a:rPr lang="en-US" dirty="0"/>
              <a:t>Module Review and Takeaways</a:t>
            </a:r>
          </a:p>
        </p:txBody>
      </p:sp>
      <p:sp>
        <p:nvSpPr>
          <p:cNvPr id="3" name="Text Placeholder 2">
            <a:extLst>
              <a:ext uri="{FF2B5EF4-FFF2-40B4-BE49-F238E27FC236}">
                <a16:creationId xmlns:a16="http://schemas.microsoft.com/office/drawing/2014/main" id="{21A7449F-D9BA-4421-8326-A11102374324}"/>
              </a:ext>
            </a:extLst>
          </p:cNvPr>
          <p:cNvSpPr>
            <a:spLocks noGrp="1"/>
          </p:cNvSpPr>
          <p:nvPr>
            <p:ph type="body" idx="1"/>
          </p:nvPr>
        </p:nvSpPr>
        <p:spPr/>
        <p:txBody>
          <a:bodyPr/>
          <a:lstStyle/>
          <a:p>
            <a:r>
              <a:rPr lang="en-US" dirty="0"/>
              <a:t>Review Question</a:t>
            </a:r>
          </a:p>
        </p:txBody>
      </p:sp>
    </p:spTree>
    <p:extLst>
      <p:ext uri="{BB962C8B-B14F-4D97-AF65-F5344CB8AC3E}">
        <p14:creationId xmlns:p14="http://schemas.microsoft.com/office/powerpoint/2010/main" val="1024205937"/>
      </p:ext>
    </p:extLst>
  </p:cSld>
  <p:clrMapOvr>
    <a:masterClrMapping/>
  </p:clrMapOvr>
</p:sld>
</file>

<file path=ppt/theme/theme1.xml><?xml version="1.0" encoding="utf-8"?>
<a:theme xmlns:a="http://schemas.openxmlformats.org/drawingml/2006/main" name="NG_MOC_Core_ModuleNew2">
  <a:themeElements>
    <a:clrScheme name="">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6699"/>
      </a:hlink>
      <a:folHlink>
        <a:srgbClr val="000066"/>
      </a:folHlink>
    </a:clrScheme>
    <a:fontScheme name="2_Master_Template">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gradFill rotWithShape="1">
          <a:gsLst>
            <a:gs pos="0">
              <a:srgbClr val="E4CD9A"/>
            </a:gs>
            <a:gs pos="100000">
              <a:srgbClr val="EEEFD7"/>
            </a:gs>
          </a:gsLst>
          <a:lin ang="2700000" scaled="1"/>
        </a:gradFill>
        <a:ln w="9525" cap="flat" cmpd="sng" algn="ctr">
          <a:noFill/>
          <a:prstDash val="solid"/>
          <a:round/>
          <a:headEnd type="none" w="med" len="med"/>
          <a:tailEnd type="none" w="med" len="med"/>
        </a:ln>
        <a:effectLst>
          <a:outerShdw dist="35921" dir="2700000" algn="ctr" rotWithShape="0">
            <a:srgbClr val="AFAFAF"/>
          </a:outerShdw>
        </a:effectLst>
      </a:spPr>
      <a:bodyPr vert="horz" wrap="square" lIns="182880" tIns="45720" rIns="18288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Verdana" pitchFamily="34" charset="0"/>
          </a:defRPr>
        </a:defPPr>
      </a:lstStyle>
    </a:spDef>
    <a:lnDef>
      <a:spPr bwMode="auto">
        <a:xfrm>
          <a:off x="0" y="0"/>
          <a:ext cx="1" cy="1"/>
        </a:xfrm>
        <a:custGeom>
          <a:avLst/>
          <a:gdLst/>
          <a:ahLst/>
          <a:cxnLst/>
          <a:rect l="0" t="0" r="0" b="0"/>
          <a:pathLst/>
        </a:custGeom>
        <a:gradFill rotWithShape="1">
          <a:gsLst>
            <a:gs pos="0">
              <a:srgbClr val="E4CD9A"/>
            </a:gs>
            <a:gs pos="100000">
              <a:srgbClr val="EEEFD7"/>
            </a:gs>
          </a:gsLst>
          <a:lin ang="2700000" scaled="1"/>
        </a:gradFill>
        <a:ln w="9525" cap="flat" cmpd="sng" algn="ctr">
          <a:noFill/>
          <a:prstDash val="solid"/>
          <a:round/>
          <a:headEnd type="none" w="med" len="med"/>
          <a:tailEnd type="none" w="med" len="med"/>
        </a:ln>
        <a:effectLst>
          <a:outerShdw dist="35921" dir="2700000" algn="ctr" rotWithShape="0">
            <a:srgbClr val="AFAFAF"/>
          </a:outerShdw>
        </a:effectLst>
      </a:spPr>
      <a:bodyPr vert="horz" wrap="square" lIns="182880" tIns="45720" rIns="18288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Verdana" pitchFamily="34" charset="0"/>
          </a:defRPr>
        </a:defPPr>
      </a:lstStyle>
    </a:lnDef>
  </a:objectDefaults>
  <a:extraClrSchemeLst>
    <a:extraClrScheme>
      <a:clrScheme name="2_Master_Templat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2_Master_Templat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2_Master_Templat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2_Master_Templat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2_Master_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2_Master_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2_Master_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2_Master_Template 8">
        <a:dk1>
          <a:srgbClr val="000000"/>
        </a:dk1>
        <a:lt1>
          <a:srgbClr val="FFFFFF"/>
        </a:lt1>
        <a:dk2>
          <a:srgbClr val="000000"/>
        </a:dk2>
        <a:lt2>
          <a:srgbClr val="C0C0C0"/>
        </a:lt2>
        <a:accent1>
          <a:srgbClr val="C1FEF9"/>
        </a:accent1>
        <a:accent2>
          <a:srgbClr val="DC0081"/>
        </a:accent2>
        <a:accent3>
          <a:srgbClr val="FFFFFF"/>
        </a:accent3>
        <a:accent4>
          <a:srgbClr val="000000"/>
        </a:accent4>
        <a:accent5>
          <a:srgbClr val="DDFEFB"/>
        </a:accent5>
        <a:accent6>
          <a:srgbClr val="C70074"/>
        </a:accent6>
        <a:hlink>
          <a:srgbClr val="618FFD"/>
        </a:hlink>
        <a:folHlink>
          <a:srgbClr val="CECECE"/>
        </a:folHlink>
      </a:clrScheme>
      <a:clrMap bg1="lt1" tx1="dk1" bg2="lt2" tx2="dk2" accent1="accent1" accent2="accent2" accent3="accent3" accent4="accent4" accent5="accent5" accent6="accent6" hlink="hlink" folHlink="folHlink"/>
    </a:extraClrScheme>
    <a:extraClrScheme>
      <a:clrScheme name="2_Master_Template 9">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618FFD"/>
        </a:hlink>
        <a:folHlink>
          <a:srgbClr val="CECECE"/>
        </a:folHlink>
      </a:clrScheme>
      <a:clrMap bg1="lt1" tx1="dk1" bg2="lt2" tx2="dk2" accent1="accent1" accent2="accent2" accent3="accent3" accent4="accent4" accent5="accent5" accent6="accent6" hlink="hlink" folHlink="folHlink"/>
    </a:extraClrScheme>
    <a:extraClrScheme>
      <a:clrScheme name="2_Master_Template 10">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3333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1">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00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2">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99CC"/>
        </a:hlink>
        <a:folHlink>
          <a:srgbClr val="CECECE"/>
        </a:folHlink>
      </a:clrScheme>
      <a:clrMap bg1="lt1" tx1="dk1" bg2="lt2" tx2="dk2" accent1="accent1" accent2="accent2" accent3="accent3" accent4="accent4" accent5="accent5" accent6="accent6" hlink="hlink" folHlink="folHlink"/>
    </a:extraClrScheme>
    <a:extraClrScheme>
      <a:clrScheme name="2_Master_Template 13">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66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4">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436F9F"/>
        </a:hlink>
        <a:folHlink>
          <a:srgbClr val="CECECE"/>
        </a:folHlink>
      </a:clrScheme>
      <a:clrMap bg1="lt1" tx1="dk1" bg2="lt2" tx2="dk2" accent1="accent1" accent2="accent2" accent3="accent3" accent4="accent4" accent5="accent5" accent6="accent6" hlink="hlink" folHlink="folHlink"/>
    </a:extraClrScheme>
    <a:extraClrScheme>
      <a:clrScheme name="2_Master_Template 15">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E4BB0E"/>
        </a:hlink>
        <a:folHlink>
          <a:srgbClr val="CECECE"/>
        </a:folHlink>
      </a:clrScheme>
      <a:clrMap bg1="lt1" tx1="dk1" bg2="lt2" tx2="dk2" accent1="accent1" accent2="accent2" accent3="accent3" accent4="accent4" accent5="accent5" accent6="accent6" hlink="hlink" folHlink="folHlink"/>
    </a:extraClrScheme>
    <a:extraClrScheme>
      <a:clrScheme name="2_Master_Template 16">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FFFFFF"/>
        </a:hlink>
        <a:folHlink>
          <a:srgbClr val="CECECE"/>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NG_MOC_Core_ModuleNew</Template>
  <TotalTime>0</TotalTime>
  <Words>6118</Words>
  <Application>Microsoft Office PowerPoint</Application>
  <PresentationFormat>On-screen Show (4:3)</PresentationFormat>
  <Paragraphs>1435</Paragraphs>
  <Slides>94</Slides>
  <Notes>94</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94</vt:i4>
      </vt:variant>
    </vt:vector>
  </HeadingPairs>
  <TitlesOfParts>
    <vt:vector size="110" baseType="lpstr">
      <vt:lpstr>Segoe UI Light</vt:lpstr>
      <vt:lpstr>segoe-ui_semibold</vt:lpstr>
      <vt:lpstr>Arial</vt:lpstr>
      <vt:lpstr>Times New Roman</vt:lpstr>
      <vt:lpstr>Symbol</vt:lpstr>
      <vt:lpstr>Verdana</vt:lpstr>
      <vt:lpstr>Calibri</vt:lpstr>
      <vt:lpstr>Segoe UI Black</vt:lpstr>
      <vt:lpstr>Segoe UI</vt:lpstr>
      <vt:lpstr>Segoe Light</vt:lpstr>
      <vt:lpstr>Segoe UI Semibold</vt:lpstr>
      <vt:lpstr>Segoe UI Semilight</vt:lpstr>
      <vt:lpstr>Consolas</vt:lpstr>
      <vt:lpstr>Courier New</vt:lpstr>
      <vt:lpstr>Wingdings</vt:lpstr>
      <vt:lpstr>NG_MOC_Core_ModuleNew2</vt:lpstr>
      <vt:lpstr>70-535 Objective 5</vt:lpstr>
      <vt:lpstr>Module Overview</vt:lpstr>
      <vt:lpstr>Lesson 1: Cognitive Services</vt:lpstr>
      <vt:lpstr>Cognitive Services</vt:lpstr>
      <vt:lpstr>Cognitive Services</vt:lpstr>
      <vt:lpstr>Cognitive Services</vt:lpstr>
      <vt:lpstr>Bing Search APIs</vt:lpstr>
      <vt:lpstr>Intent Detection</vt:lpstr>
      <vt:lpstr>Linguistic Analysis</vt:lpstr>
      <vt:lpstr>Language Understanding (LUIS)</vt:lpstr>
      <vt:lpstr>Language Understanding (LUIS)</vt:lpstr>
      <vt:lpstr>Language Understanding (LUIS)</vt:lpstr>
      <vt:lpstr>Pre-built Domains</vt:lpstr>
      <vt:lpstr>Pre-built Entities</vt:lpstr>
      <vt:lpstr>Cognitive APIs</vt:lpstr>
      <vt:lpstr>Face API</vt:lpstr>
      <vt:lpstr>Face API</vt:lpstr>
      <vt:lpstr>Face API</vt:lpstr>
      <vt:lpstr>Speech Translation</vt:lpstr>
      <vt:lpstr>Speech Translation</vt:lpstr>
      <vt:lpstr>Speech Translation</vt:lpstr>
      <vt:lpstr>Discussion</vt:lpstr>
      <vt:lpstr>Lesson 2: Bot Services</vt:lpstr>
      <vt:lpstr>Bot Services</vt:lpstr>
      <vt:lpstr>Bot Framework</vt:lpstr>
      <vt:lpstr>Bot Framework</vt:lpstr>
      <vt:lpstr>Bot Services</vt:lpstr>
      <vt:lpstr>Bot Services</vt:lpstr>
      <vt:lpstr>One Bot, Many Canvases</vt:lpstr>
      <vt:lpstr>One Bot, Many Canvases</vt:lpstr>
      <vt:lpstr>QnA Maker</vt:lpstr>
      <vt:lpstr>QnA Maker</vt:lpstr>
      <vt:lpstr>Lesson 3: Machine Learning</vt:lpstr>
      <vt:lpstr>Machine Learning</vt:lpstr>
      <vt:lpstr>Machine Learning</vt:lpstr>
      <vt:lpstr>Machine Learning</vt:lpstr>
      <vt:lpstr>Machine Learning</vt:lpstr>
      <vt:lpstr>Discussion</vt:lpstr>
      <vt:lpstr>Lesson 4: Media Processing</vt:lpstr>
      <vt:lpstr>Media Services</vt:lpstr>
      <vt:lpstr>Media Services</vt:lpstr>
      <vt:lpstr>Media Services</vt:lpstr>
      <vt:lpstr>Live Streaming</vt:lpstr>
      <vt:lpstr>Video Format Conversion</vt:lpstr>
      <vt:lpstr>Dynamic Video Packaging</vt:lpstr>
      <vt:lpstr>Video Indexer</vt:lpstr>
      <vt:lpstr>Computer Vision API</vt:lpstr>
      <vt:lpstr>Computer Vision API</vt:lpstr>
      <vt:lpstr>Image Tagging</vt:lpstr>
      <vt:lpstr>Description Generation</vt:lpstr>
      <vt:lpstr>Color Schemes</vt:lpstr>
      <vt:lpstr>Optical Character Recognition (OCR)</vt:lpstr>
      <vt:lpstr>Discussion</vt:lpstr>
      <vt:lpstr>Lab: Deploying Service Instances as Components of Overall Azure Solutions</vt:lpstr>
      <vt:lpstr>Lab Scenario</vt:lpstr>
      <vt:lpstr>Lab Review</vt:lpstr>
      <vt:lpstr>Module Review and Takeaways</vt:lpstr>
      <vt:lpstr>Module Overview</vt:lpstr>
      <vt:lpstr>Lesson 1: Event Messaging</vt:lpstr>
      <vt:lpstr>Storage Queues</vt:lpstr>
      <vt:lpstr>Queue Message Handling</vt:lpstr>
      <vt:lpstr>Storage Access Control</vt:lpstr>
      <vt:lpstr>Service Bus</vt:lpstr>
      <vt:lpstr>Service Bus Queues</vt:lpstr>
      <vt:lpstr>Service Bus Relay</vt:lpstr>
      <vt:lpstr>Service Bus Relay</vt:lpstr>
      <vt:lpstr>Event Grid</vt:lpstr>
      <vt:lpstr>Event Grid and ARM Integration</vt:lpstr>
      <vt:lpstr>Discussion</vt:lpstr>
      <vt:lpstr>Lesson 2: Integration</vt:lpstr>
      <vt:lpstr>Serverless Integration</vt:lpstr>
      <vt:lpstr>Logic Apps</vt:lpstr>
      <vt:lpstr>Logic App Connectors</vt:lpstr>
      <vt:lpstr>Azure Functions</vt:lpstr>
      <vt:lpstr>Azure Functions</vt:lpstr>
      <vt:lpstr>Connecting Serverless Components</vt:lpstr>
      <vt:lpstr>Serverless Business Scenarios</vt:lpstr>
      <vt:lpstr>Notification Hubs</vt:lpstr>
      <vt:lpstr>Benefits</vt:lpstr>
      <vt:lpstr>Platform</vt:lpstr>
      <vt:lpstr>Discussion</vt:lpstr>
      <vt:lpstr>Lesson 3: Internet of Things (IoT)</vt:lpstr>
      <vt:lpstr>Event Hubs</vt:lpstr>
      <vt:lpstr>Event Hubs</vt:lpstr>
      <vt:lpstr>Event Hubs Conceptual Diagram</vt:lpstr>
      <vt:lpstr>IoT Hubs</vt:lpstr>
      <vt:lpstr>IoT Hubs</vt:lpstr>
      <vt:lpstr>Azure IoT Device SDK</vt:lpstr>
      <vt:lpstr>IoT Remote Monitoring</vt:lpstr>
      <vt:lpstr>Example IoT Solution</vt:lpstr>
      <vt:lpstr>Lab: Deploying Messaging Components to Facilitate Communication Between Azure Resources</vt:lpstr>
      <vt:lpstr>Lab Scenario</vt:lpstr>
      <vt:lpstr>Lab Review</vt:lpstr>
      <vt:lpstr>Module Review and Takeaways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2018-01-11T01:43:21Z</dcterms:created>
  <dcterms:modified xsi:type="dcterms:W3CDTF">2018-06-22T19:14:44Z</dcterms:modified>
</cp:coreProperties>
</file>